
<file path=[Content_Types].xml><?xml version="1.0" encoding="utf-8"?>
<Types xmlns="http://schemas.openxmlformats.org/package/2006/content-types">
  <Override PartName="/ppt/tags/tag8.xml" ContentType="application/vnd.openxmlformats-officedocument.presentationml.tags+xml"/>
  <Override PartName="/ppt/tags/tag238.xml" ContentType="application/vnd.openxmlformats-officedocument.presentationml.tags+xml"/>
  <Override PartName="/ppt/tags/tag569.xml" ContentType="application/vnd.openxmlformats-officedocument.presentationml.tags+xml"/>
  <Override PartName="/ppt/tags/tag424.xml" ContentType="application/vnd.openxmlformats-officedocument.presentationml.tags+xml"/>
  <Override PartName="/ppt/tags/tag610.xml" ContentType="application/vnd.openxmlformats-officedocument.presentationml.tags+xml"/>
  <Override PartName="/ppt/slides/slide25.xml" ContentType="application/vnd.openxmlformats-officedocument.presentationml.slide+xml"/>
  <Override PartName="/ppt/slideLayouts/slideLayout2.xml" ContentType="application/vnd.openxmlformats-officedocument.presentationml.slideLayout+xml"/>
  <Override PartName="/ppt/tags/tag263.xml" ContentType="application/vnd.openxmlformats-officedocument.presentationml.tags+xml"/>
  <Override PartName="/ppt/tags/tag594.xml" ContentType="application/vnd.openxmlformats-officedocument.presentationml.tags+xml"/>
  <Default Extension="xml" ContentType="application/xml"/>
  <Override PartName="/ppt/tags/tag38.xml" ContentType="application/vnd.openxmlformats-officedocument.presentationml.tags+xml"/>
  <Override PartName="/ppt/tags/tag339.xml" ContentType="application/vnd.openxmlformats-officedocument.presentationml.tags+xml"/>
  <Override PartName="/ppt/tags/tag525.xml" ContentType="application/vnd.openxmlformats-officedocument.presentationml.tags+xml"/>
  <Override PartName="/ppt/tags/tag63.xml" ContentType="application/vnd.openxmlformats-officedocument.presentationml.tags+xml"/>
  <Override PartName="/ppt/tags/tag178.xml" ContentType="application/vnd.openxmlformats-officedocument.presentationml.tags+xml"/>
  <Override PartName="/ppt/tags/tag364.xml" ContentType="application/vnd.openxmlformats-officedocument.presentationml.tags+xml"/>
  <Override PartName="/ppt/tags/tag711.xml" ContentType="application/vnd.openxmlformats-officedocument.presentationml.tags+xml"/>
  <Override PartName="/ppt/tags/tag109.xml" ContentType="application/vnd.openxmlformats-officedocument.presentationml.tags+xml"/>
  <Override PartName="/ppt/tags/tag550.xml" ContentType="application/vnd.openxmlformats-officedocument.presentationml.tags+xml"/>
  <Override PartName="/ppt/tags/tag695.xml" ContentType="application/vnd.openxmlformats-officedocument.presentationml.tags+xml"/>
  <Override PartName="/ppt/tags/tag279.xml" ContentType="application/vnd.openxmlformats-officedocument.presentationml.tags+xml"/>
  <Override PartName="/ppt/tags/tag626.xml" ContentType="application/vnd.openxmlformats-officedocument.presentationml.tags+xml"/>
  <Override PartName="/ppt/notesSlides/notesSlide7.xml" ContentType="application/vnd.openxmlformats-officedocument.presentationml.notesSlide+xml"/>
  <Override PartName="/ppt/tags/tag134.xml" ContentType="application/vnd.openxmlformats-officedocument.presentationml.tags+xml"/>
  <Override PartName="/ppt/tags/tag181.xml" ContentType="application/vnd.openxmlformats-officedocument.presentationml.tags+xml"/>
  <Override PartName="/ppt/tags/tag320.xml" ContentType="application/vnd.openxmlformats-officedocument.presentationml.tags+xml"/>
  <Override PartName="/ppt/tags/tag418.xml" ContentType="application/vnd.openxmlformats-officedocument.presentationml.tags+xml"/>
  <Override PartName="/ppt/tags/tag465.xml" ContentType="application/vnd.openxmlformats-officedocument.presentationml.tags+xml"/>
  <Override PartName="/ppt/slides/slide19.xml" ContentType="application/vnd.openxmlformats-officedocument.presentationml.slide+xml"/>
  <Default Extension="png" ContentType="image/png"/>
  <Override PartName="/ppt/tags/tag112.xml" ContentType="application/vnd.openxmlformats-officedocument.presentationml.tags+xml"/>
  <Override PartName="/ppt/tags/tag257.xml" ContentType="application/vnd.openxmlformats-officedocument.presentationml.tags+xml"/>
  <Override PartName="/ppt/tags/tag588.xml" ContentType="application/vnd.openxmlformats-officedocument.presentationml.tags+xml"/>
  <Override PartName="/ppt/tags/tag604.xml" ContentType="application/vnd.openxmlformats-officedocument.presentationml.tags+xml"/>
  <Override PartName="/ppt/tags/tag651.xml" ContentType="application/vnd.openxmlformats-officedocument.presentationml.tags+xml"/>
  <Override PartName="/ppt/theme/theme2.xml" ContentType="application/vnd.openxmlformats-officedocument.theme+xml"/>
  <Override PartName="/ppt/tags/tag5.xml" ContentType="application/vnd.openxmlformats-officedocument.presentationml.tags+xml"/>
  <Override PartName="/ppt/tags/tag79.xml" ContentType="application/vnd.openxmlformats-officedocument.presentationml.tags+xml"/>
  <Override PartName="/ppt/tags/tag443.xml" ContentType="application/vnd.openxmlformats-officedocument.presentationml.tags+xml"/>
  <Override PartName="/ppt/tags/tag490.xml" ContentType="application/vnd.openxmlformats-officedocument.presentationml.tags+xml"/>
  <Override PartName="/ppt/tags/tag727.xml" ContentType="application/vnd.openxmlformats-officedocument.presentationml.tags+xml"/>
  <Override PartName="/ppt/tags/tag235.xml" ContentType="application/vnd.openxmlformats-officedocument.presentationml.tags+xml"/>
  <Override PartName="/ppt/tags/tag282.xml" ContentType="application/vnd.openxmlformats-officedocument.presentationml.tags+xml"/>
  <Override PartName="/ppt/tags/tag421.xml" ContentType="application/vnd.openxmlformats-officedocument.presentationml.tags+xml"/>
  <Override PartName="/ppt/tags/tag519.xml" ContentType="application/vnd.openxmlformats-officedocument.presentationml.tags+xml"/>
  <Override PartName="/ppt/tags/tag566.xml" ContentType="application/vnd.openxmlformats-officedocument.presentationml.tags+xml"/>
  <Override PartName="/ppt/tags/tag705.xml" ContentType="application/vnd.openxmlformats-officedocument.presentationml.tags+xml"/>
  <Override PartName="/ppt/slides/slide22.xml" ContentType="application/vnd.openxmlformats-officedocument.presentationml.slide+xml"/>
  <Override PartName="/ppt/tags/tag57.xml" ContentType="application/vnd.openxmlformats-officedocument.presentationml.tags+xml"/>
  <Override PartName="/ppt/tags/tag213.xml" ContentType="application/vnd.openxmlformats-officedocument.presentationml.tags+xml"/>
  <Override PartName="/ppt/tags/tag260.xml" ContentType="application/vnd.openxmlformats-officedocument.presentationml.tags+xml"/>
  <Override PartName="/ppt/tags/tag358.xml" ContentType="application/vnd.openxmlformats-officedocument.presentationml.tags+xml"/>
  <Override PartName="/ppt/tags/tag544.xml" ContentType="application/vnd.openxmlformats-officedocument.presentationml.tags+xml"/>
  <Override PartName="/ppt/tags/tag591.xml" ContentType="application/vnd.openxmlformats-officedocument.presentationml.tags+xml"/>
  <Override PartName="/ppt/tags/tag689.xml" ContentType="application/vnd.openxmlformats-officedocument.presentationml.tags+xml"/>
  <Override PartName="/ppt/tags/tag35.xml" ContentType="application/vnd.openxmlformats-officedocument.presentationml.tags+xml"/>
  <Override PartName="/ppt/tags/tag82.xml" ContentType="application/vnd.openxmlformats-officedocument.presentationml.tags+xml"/>
  <Override PartName="/ppt/tags/tag197.xml" ContentType="application/vnd.openxmlformats-officedocument.presentationml.tags+xml"/>
  <Override PartName="/ppt/tags/tag336.xml" ContentType="application/vnd.openxmlformats-officedocument.presentationml.tags+xml"/>
  <Override PartName="/ppt/tags/tag383.xml" ContentType="application/vnd.openxmlformats-officedocument.presentationml.tags+xml"/>
  <Override PartName="/ppt/tags/tag667.xml" ContentType="application/vnd.openxmlformats-officedocument.presentationml.tags+xml"/>
  <Override PartName="/ppt/tags/tag730.xml" ContentType="application/vnd.openxmlformats-officedocument.presentationml.tags+xml"/>
  <Override PartName="/ppt/tags/tag128.xml" ContentType="application/vnd.openxmlformats-officedocument.presentationml.tags+xml"/>
  <Override PartName="/ppt/tags/tag175.xml" ContentType="application/vnd.openxmlformats-officedocument.presentationml.tags+xml"/>
  <Override PartName="/ppt/tags/tag459.xml" ContentType="application/vnd.openxmlformats-officedocument.presentationml.tags+xml"/>
  <Override PartName="/ppt/tags/tag522.xml" ContentType="application/vnd.openxmlformats-officedocument.presentationml.tags+xml"/>
  <Override PartName="/ppt/tags/tag13.xml" ContentType="application/vnd.openxmlformats-officedocument.presentationml.tags+xml"/>
  <Override PartName="/ppt/tags/tag60.xml" ContentType="application/vnd.openxmlformats-officedocument.presentationml.tags+xml"/>
  <Override PartName="/ppt/tags/tag298.xml" ContentType="application/vnd.openxmlformats-officedocument.presentationml.tags+xml"/>
  <Override PartName="/ppt/tags/tag314.xml" ContentType="application/vnd.openxmlformats-officedocument.presentationml.tags+xml"/>
  <Override PartName="/ppt/tags/tag361.xml" ContentType="application/vnd.openxmlformats-officedocument.presentationml.tags+xml"/>
  <Override PartName="/ppt/tags/tag500.xml" ContentType="application/vnd.openxmlformats-officedocument.presentationml.tags+xml"/>
  <Override PartName="/ppt/tags/tag645.xml" ContentType="application/vnd.openxmlformats-officedocument.presentationml.tags+xml"/>
  <Override PartName="/ppt/tags/tag692.xml" ContentType="application/vnd.openxmlformats-officedocument.presentationml.tags+xml"/>
  <Override PartName="/ppt/tags/tag106.xml" ContentType="application/vnd.openxmlformats-officedocument.presentationml.tags+xml"/>
  <Override PartName="/ppt/tags/tag153.xml" ContentType="application/vnd.openxmlformats-officedocument.presentationml.tags+xml"/>
  <Override PartName="/ppt/tags/tag437.xml" ContentType="application/vnd.openxmlformats-officedocument.presentationml.tags+xml"/>
  <Override PartName="/ppt/tags/tag484.xml" ContentType="application/vnd.openxmlformats-officedocument.presentationml.tags+xml"/>
  <Override PartName="/ppt/notesSlides/notesSlide4.xml" ContentType="application/vnd.openxmlformats-officedocument.presentationml.notesSlide+xml"/>
  <Override PartName="/ppt/tags/tag623.xml" ContentType="application/vnd.openxmlformats-officedocument.presentationml.tags+xml"/>
  <Override PartName="/ppt/tags/tag670.xml" ContentType="application/vnd.openxmlformats-officedocument.presentationml.tags+xml"/>
  <Override PartName="/ppt/tags/tag131.xml" ContentType="application/vnd.openxmlformats-officedocument.presentationml.tags+xml"/>
  <Override PartName="/ppt/tags/tag229.xml" ContentType="application/vnd.openxmlformats-officedocument.presentationml.tags+xml"/>
  <Override PartName="/ppt/tags/tag276.xml" ContentType="application/vnd.openxmlformats-officedocument.presentationml.tags+xml"/>
  <Override PartName="/ppt/tags/tag415.xml" ContentType="application/vnd.openxmlformats-officedocument.presentationml.tags+xml"/>
  <Override PartName="/ppt/tags/tag462.xml" ContentType="application/vnd.openxmlformats-officedocument.presentationml.tags+xml"/>
  <Override PartName="/ppt/tags/tag98.xml" ContentType="application/vnd.openxmlformats-officedocument.presentationml.tags+xml"/>
  <Override PartName="/ppt/tags/tag207.xml" ContentType="application/vnd.openxmlformats-officedocument.presentationml.tags+xml"/>
  <Override PartName="/ppt/tags/tag254.xml" ContentType="application/vnd.openxmlformats-officedocument.presentationml.tags+xml"/>
  <Override PartName="/ppt/tags/tag399.xml" ContentType="application/vnd.openxmlformats-officedocument.presentationml.tags+xml"/>
  <Override PartName="/ppt/tags/tag601.xml" ContentType="application/vnd.openxmlformats-officedocument.presentationml.tags+xml"/>
  <Override PartName="/ppt/tags/tag746.xml" ContentType="application/vnd.openxmlformats-officedocument.presentationml.tags+xml"/>
  <Override PartName="/ppt/slides/slide16.xml" ContentType="application/vnd.openxmlformats-officedocument.presentationml.slide+xml"/>
  <Override PartName="/ppt/tags/tag2.xml" ContentType="application/vnd.openxmlformats-officedocument.presentationml.tags+xml"/>
  <Override PartName="/ppt/tags/tag440.xml" ContentType="application/vnd.openxmlformats-officedocument.presentationml.tags+xml"/>
  <Override PartName="/ppt/tags/tag538.xml" ContentType="application/vnd.openxmlformats-officedocument.presentationml.tags+xml"/>
  <Override PartName="/ppt/tags/tag585.xml" ContentType="application/vnd.openxmlformats-officedocument.presentationml.tags+xml"/>
  <Override PartName="/ppt/tags/tag724.xml" ContentType="application/vnd.openxmlformats-officedocument.presentationml.tags+xml"/>
  <Override PartName="/ppt/tags/tag29.xml" ContentType="application/vnd.openxmlformats-officedocument.presentationml.tags+xml"/>
  <Override PartName="/ppt/tags/tag76.xml" ContentType="application/vnd.openxmlformats-officedocument.presentationml.tags+xml"/>
  <Override PartName="/ppt/tags/tag232.xml" ContentType="application/vnd.openxmlformats-officedocument.presentationml.tags+xml"/>
  <Override PartName="/ppt/tags/tag377.xml" ContentType="application/vnd.openxmlformats-officedocument.presentationml.tags+xml"/>
  <Override PartName="/ppt/tags/tag516.xml" ContentType="application/vnd.openxmlformats-officedocument.presentationml.tags+xml"/>
  <Override PartName="/ppt/tags/tag563.xml" ContentType="application/vnd.openxmlformats-officedocument.presentationml.tags+xml"/>
  <Override PartName="/ppt/tags/tag54.xml" ContentType="application/vnd.openxmlformats-officedocument.presentationml.tags+xml"/>
  <Override PartName="/ppt/tags/tag169.xml" ContentType="application/vnd.openxmlformats-officedocument.presentationml.tags+xml"/>
  <Override PartName="/ppt/tags/tag210.xml" ContentType="application/vnd.openxmlformats-officedocument.presentationml.tags+xml"/>
  <Override PartName="/ppt/tags/tag308.xml" ContentType="application/vnd.openxmlformats-officedocument.presentationml.tags+xml"/>
  <Override PartName="/ppt/tags/tag355.xml" ContentType="application/vnd.openxmlformats-officedocument.presentationml.tags+xml"/>
  <Override PartName="/ppt/tags/tag639.xml" ContentType="application/vnd.openxmlformats-officedocument.presentationml.tags+xml"/>
  <Override PartName="/ppt/tags/tag686.xml" ContentType="application/vnd.openxmlformats-officedocument.presentationml.tags+xml"/>
  <Override PartName="/ppt/tags/tag702.xml" ContentType="application/vnd.openxmlformats-officedocument.presentationml.tags+xml"/>
  <Override PartName="/ppt/tags/tag147.xml" ContentType="application/vnd.openxmlformats-officedocument.presentationml.tags+xml"/>
  <Override PartName="/ppt/tags/tag194.xml" ContentType="application/vnd.openxmlformats-officedocument.presentationml.tags+xml"/>
  <Override PartName="/ppt/tags/tag478.xml" ContentType="application/vnd.openxmlformats-officedocument.presentationml.tags+xml"/>
  <Override PartName="/ppt/tags/tag541.xml" ContentType="application/vnd.openxmlformats-officedocument.presentationml.tags+xml"/>
  <Override PartName="/ppt/tags/tag32.xml" ContentType="application/vnd.openxmlformats-officedocument.presentationml.tags+xml"/>
  <Override PartName="/ppt/tags/tag333.xml" ContentType="application/vnd.openxmlformats-officedocument.presentationml.tags+xml"/>
  <Override PartName="/ppt/tags/tag380.xml" ContentType="application/vnd.openxmlformats-officedocument.presentationml.tags+xml"/>
  <Override PartName="/ppt/tags/tag617.xml" ContentType="application/vnd.openxmlformats-officedocument.presentationml.tags+xml"/>
  <Override PartName="/ppt/tags/tag664.xml" ContentType="application/vnd.openxmlformats-officedocument.presentationml.tags+xml"/>
  <Override PartName="/ppt/slides/slide7.xml" ContentType="application/vnd.openxmlformats-officedocument.presentationml.slide+xml"/>
  <Override PartName="/ppt/slideLayouts/slideLayout9.xml" ContentType="application/vnd.openxmlformats-officedocument.presentationml.slideLayout+xml"/>
  <Override PartName="/ppt/tags/tag10.xml" ContentType="application/vnd.openxmlformats-officedocument.presentationml.tags+xml"/>
  <Override PartName="/ppt/tags/tag125.xml" ContentType="application/vnd.openxmlformats-officedocument.presentationml.tags+xml"/>
  <Override PartName="/ppt/tags/tag172.xml" ContentType="application/vnd.openxmlformats-officedocument.presentationml.tags+xml"/>
  <Override PartName="/ppt/tags/tag311.xml" ContentType="application/vnd.openxmlformats-officedocument.presentationml.tags+xml"/>
  <Override PartName="/ppt/tags/tag409.xml" ContentType="application/vnd.openxmlformats-officedocument.presentationml.tags+xml"/>
  <Override PartName="/ppt/tags/tag456.xml" ContentType="application/vnd.openxmlformats-officedocument.presentationml.tags+xml"/>
  <Override PartName="/ppt/tags/tag642.xml" ContentType="application/vnd.openxmlformats-officedocument.presentationml.tags+xml"/>
  <Override PartName="/ppt/notesSlides/notesSlide1.xml" ContentType="application/vnd.openxmlformats-officedocument.presentationml.notesSlide+xml"/>
  <Override PartName="/ppt/tags/tag103.xml" ContentType="application/vnd.openxmlformats-officedocument.presentationml.tags+xml"/>
  <Override PartName="/ppt/tags/tag150.xml" ContentType="application/vnd.openxmlformats-officedocument.presentationml.tags+xml"/>
  <Override PartName="/ppt/tags/tag248.xml" ContentType="application/vnd.openxmlformats-officedocument.presentationml.tags+xml"/>
  <Override PartName="/ppt/tags/tag295.xml" ContentType="application/vnd.openxmlformats-officedocument.presentationml.tags+xml"/>
  <Override PartName="/ppt/tags/tag434.xml" ContentType="application/vnd.openxmlformats-officedocument.presentationml.tags+xml"/>
  <Override PartName="/ppt/tags/tag481.xml" ContentType="application/vnd.openxmlformats-officedocument.presentationml.tags+xml"/>
  <Override PartName="/ppt/tags/tag579.xml" ContentType="application/vnd.openxmlformats-officedocument.presentationml.tags+xml"/>
  <Override PartName="/ppt/tags/tag226.xml" ContentType="application/vnd.openxmlformats-officedocument.presentationml.tags+xml"/>
  <Override PartName="/ppt/tags/tag273.xml" ContentType="application/vnd.openxmlformats-officedocument.presentationml.tags+xml"/>
  <Override PartName="/ppt/tags/tag620.xml" ContentType="application/vnd.openxmlformats-officedocument.presentationml.tags+xml"/>
  <Override PartName="/ppt/tags/tag718.xml" ContentType="application/vnd.openxmlformats-officedocument.presentationml.tags+xml"/>
  <Override PartName="/ppt/tags/tag412.xml" ContentType="application/vnd.openxmlformats-officedocument.presentationml.tags+xml"/>
  <Override PartName="/ppt/tags/tag557.xml" ContentType="application/vnd.openxmlformats-officedocument.presentationml.tags+xml"/>
  <Override PartName="/ppt/tags/tag743.xml" ContentType="application/vnd.openxmlformats-officedocument.presentationml.tags+xml"/>
  <Override PartName="/ppt/slides/slide13.xml" ContentType="application/vnd.openxmlformats-officedocument.presentationml.slide+xml"/>
  <Override PartName="/ppt/tags/tag48.xml" ContentType="application/vnd.openxmlformats-officedocument.presentationml.tags+xml"/>
  <Override PartName="/ppt/tags/tag95.xml" ContentType="application/vnd.openxmlformats-officedocument.presentationml.tags+xml"/>
  <Override PartName="/ppt/tags/tag188.xml" ContentType="application/vnd.openxmlformats-officedocument.presentationml.tags+xml"/>
  <Override PartName="/ppt/tags/tag204.xml" ContentType="application/vnd.openxmlformats-officedocument.presentationml.tags+xml"/>
  <Override PartName="/ppt/tags/tag251.xml" ContentType="application/vnd.openxmlformats-officedocument.presentationml.tags+xml"/>
  <Override PartName="/ppt/tags/tag349.xml" ContentType="application/vnd.openxmlformats-officedocument.presentationml.tags+xml"/>
  <Override PartName="/ppt/tags/tag396.xml" ContentType="application/vnd.openxmlformats-officedocument.presentationml.tags+xml"/>
  <Override PartName="/ppt/tags/tag535.xml" ContentType="application/vnd.openxmlformats-officedocument.presentationml.tags+xml"/>
  <Override PartName="/ppt/tags/tag582.xml" ContentType="application/vnd.openxmlformats-officedocument.presentationml.tags+xml"/>
  <Override PartName="/ppt/tags/tag26.xml" ContentType="application/vnd.openxmlformats-officedocument.presentationml.tags+xml"/>
  <Override PartName="/ppt/tags/tag73.xml" ContentType="application/vnd.openxmlformats-officedocument.presentationml.tags+xml"/>
  <Override PartName="/ppt/tags/tag327.xml" ContentType="application/vnd.openxmlformats-officedocument.presentationml.tags+xml"/>
  <Override PartName="/ppt/tags/tag374.xml" ContentType="application/vnd.openxmlformats-officedocument.presentationml.tags+xml"/>
  <Override PartName="/ppt/tags/tag658.xml" ContentType="application/vnd.openxmlformats-officedocument.presentationml.tags+xml"/>
  <Override PartName="/ppt/tags/tag721.xml" ContentType="application/vnd.openxmlformats-officedocument.presentationml.tags+xml"/>
  <Override PartName="/ppt/tags/tag119.xml" ContentType="application/vnd.openxmlformats-officedocument.presentationml.tags+xml"/>
  <Override PartName="/ppt/tags/tag166.xml" ContentType="application/vnd.openxmlformats-officedocument.presentationml.tags+xml"/>
  <Override PartName="/ppt/tags/tag497.xml" ContentType="application/vnd.openxmlformats-officedocument.presentationml.tags+xml"/>
  <Override PartName="/ppt/tags/tag513.xml" ContentType="application/vnd.openxmlformats-officedocument.presentationml.tags+xml"/>
  <Override PartName="/ppt/tags/tag560.xml" ContentType="application/vnd.openxmlformats-officedocument.presentationml.tags+xml"/>
  <Override PartName="/ppt/tags/tag51.xml" ContentType="application/vnd.openxmlformats-officedocument.presentationml.tags+xml"/>
  <Override PartName="/ppt/tags/tag289.xml" ContentType="application/vnd.openxmlformats-officedocument.presentationml.tags+xml"/>
  <Override PartName="/ppt/tags/tag305.xml" ContentType="application/vnd.openxmlformats-officedocument.presentationml.tags+xml"/>
  <Override PartName="/ppt/tags/tag352.xml" ContentType="application/vnd.openxmlformats-officedocument.presentationml.tags+xml"/>
  <Override PartName="/ppt/tags/tag636.xml" ContentType="application/vnd.openxmlformats-officedocument.presentationml.tags+xml"/>
  <Override PartName="/ppt/tags/tag683.xml" ContentType="application/vnd.openxmlformats-officedocument.presentationml.tags+xml"/>
  <Override PartName="/ppt/tags/tag144.xml" ContentType="application/vnd.openxmlformats-officedocument.presentationml.tags+xml"/>
  <Override PartName="/ppt/tags/tag191.xml" ContentType="application/vnd.openxmlformats-officedocument.presentationml.tags+xml"/>
  <Override PartName="/ppt/tags/tag330.xml" ContentType="application/vnd.openxmlformats-officedocument.presentationml.tags+xml"/>
  <Override PartName="/ppt/tags/tag428.xml" ContentType="application/vnd.openxmlformats-officedocument.presentationml.tags+xml"/>
  <Override PartName="/ppt/tags/tag475.xml" ContentType="application/vnd.openxmlformats-officedocument.presentationml.tags+xml"/>
  <Override PartName="/ppt/tags/tag614.xml" ContentType="application/vnd.openxmlformats-officedocument.presentationml.tags+xml"/>
  <Override PartName="/ppt/tags/tag661.xml" ContentType="application/vnd.openxmlformats-officedocument.presentationml.tags+xml"/>
  <Override PartName="/ppt/slides/slide29.xml" ContentType="application/vnd.openxmlformats-officedocument.presentationml.slide+xml"/>
  <Override PartName="/ppt/tags/tag122.xml" ContentType="application/vnd.openxmlformats-officedocument.presentationml.tags+xml"/>
  <Override PartName="/ppt/tags/tag267.xml" ContentType="application/vnd.openxmlformats-officedocument.presentationml.tags+xml"/>
  <Override PartName="/ppt/tags/tag406.xml" ContentType="application/vnd.openxmlformats-officedocument.presentationml.tags+xml"/>
  <Override PartName="/ppt/tags/tag453.xml" ContentType="application/vnd.openxmlformats-officedocument.presentationml.tags+xml"/>
  <Override PartName="/ppt/tags/tag598.xml" ContentType="application/vnd.openxmlformats-officedocument.presentationml.tags+xml"/>
  <Override PartName="/ppt/tags/tag737.xml" ContentType="application/vnd.openxmlformats-officedocument.presentationml.tags+xml"/>
  <Override PartName="/ppt/slides/slide4.xml" ContentType="application/vnd.openxmlformats-officedocument.presentationml.slide+xml"/>
  <Override PartName="/ppt/slideLayouts/slideLayout6.xml" ContentType="application/vnd.openxmlformats-officedocument.presentationml.slideLayout+xml"/>
  <Override PartName="/ppt/tags/tag89.xml" ContentType="application/vnd.openxmlformats-officedocument.presentationml.tags+xml"/>
  <Override PartName="/ppt/tags/tag245.xml" ContentType="application/vnd.openxmlformats-officedocument.presentationml.tags+xml"/>
  <Override PartName="/ppt/tags/tag292.xml" ContentType="application/vnd.openxmlformats-officedocument.presentationml.tags+xml"/>
  <Override PartName="/ppt/tags/tag529.xml" ContentType="application/vnd.openxmlformats-officedocument.presentationml.tags+xml"/>
  <Override PartName="/ppt/tags/tag576.xml" ContentType="application/vnd.openxmlformats-officedocument.presentationml.tags+xml"/>
  <Override PartName="/ppt/tags/tag100.xml" ContentType="application/vnd.openxmlformats-officedocument.presentationml.tags+xml"/>
  <Override PartName="/ppt/tags/tag368.xml" ContentType="application/vnd.openxmlformats-officedocument.presentationml.tags+xml"/>
  <Override PartName="/ppt/tags/tag431.xml" ContentType="application/vnd.openxmlformats-officedocument.presentationml.tags+xml"/>
  <Override PartName="/ppt/tags/tag715.xml" ContentType="application/vnd.openxmlformats-officedocument.presentationml.tags+xml"/>
  <Override PartName="/ppt/tags/tag67.xml" ContentType="application/vnd.openxmlformats-officedocument.presentationml.tags+xml"/>
  <Override PartName="/ppt/tags/tag223.xml" ContentType="application/vnd.openxmlformats-officedocument.presentationml.tags+xml"/>
  <Override PartName="/ppt/tags/tag270.xml" ContentType="application/vnd.openxmlformats-officedocument.presentationml.tags+xml"/>
  <Override PartName="/ppt/tags/tag507.xml" ContentType="application/vnd.openxmlformats-officedocument.presentationml.tags+xml"/>
  <Override PartName="/ppt/tags/tag554.xml" ContentType="application/vnd.openxmlformats-officedocument.presentationml.tags+xml"/>
  <Override PartName="/ppt/tags/tag699.xml" ContentType="application/vnd.openxmlformats-officedocument.presentationml.tags+xml"/>
  <Override PartName="/ppt/slides/slide10.xml" ContentType="application/vnd.openxmlformats-officedocument.presentationml.slide+xml"/>
  <Override PartName="/ppt/tags/tag45.xml" ContentType="application/vnd.openxmlformats-officedocument.presentationml.tags+xml"/>
  <Override PartName="/ppt/tags/tag92.xml" ContentType="application/vnd.openxmlformats-officedocument.presentationml.tags+xml"/>
  <Override PartName="/ppt/tags/tag201.xml" ContentType="application/vnd.openxmlformats-officedocument.presentationml.tags+xml"/>
  <Override PartName="/ppt/tags/tag346.xml" ContentType="application/vnd.openxmlformats-officedocument.presentationml.tags+xml"/>
  <Override PartName="/ppt/tags/tag393.xml" ContentType="application/vnd.openxmlformats-officedocument.presentationml.tags+xml"/>
  <Override PartName="/ppt/tags/tag532.xml" ContentType="application/vnd.openxmlformats-officedocument.presentationml.tags+xml"/>
  <Override PartName="/ppt/tags/tag677.xml" ContentType="application/vnd.openxmlformats-officedocument.presentationml.tags+xml"/>
  <Override PartName="/ppt/tags/tag740.xml" ContentType="application/vnd.openxmlformats-officedocument.presentationml.tags+xml"/>
  <Override PartName="/ppt/tags/tag138.xml" ContentType="application/vnd.openxmlformats-officedocument.presentationml.tags+xml"/>
  <Override PartName="/ppt/tags/tag185.xml" ContentType="application/vnd.openxmlformats-officedocument.presentationml.tags+xml"/>
  <Override PartName="/ppt/tags/tag324.xml" ContentType="application/vnd.openxmlformats-officedocument.presentationml.tags+xml"/>
  <Override PartName="/ppt/tags/tag371.xml" ContentType="application/vnd.openxmlformats-officedocument.presentationml.tags+xml"/>
  <Override PartName="/ppt/tags/tag469.xml" ContentType="application/vnd.openxmlformats-officedocument.presentationml.tags+xml"/>
  <Override PartName="/ppt/tags/tag23.xml" ContentType="application/vnd.openxmlformats-officedocument.presentationml.tags+xml"/>
  <Override PartName="/ppt/tags/tag70.xml" ContentType="application/vnd.openxmlformats-officedocument.presentationml.tags+xml"/>
  <Override PartName="/ppt/tags/tag116.xml" ContentType="application/vnd.openxmlformats-officedocument.presentationml.tags+xml"/>
  <Override PartName="/ppt/tags/tag163.xml" ContentType="application/vnd.openxmlformats-officedocument.presentationml.tags+xml"/>
  <Override PartName="/ppt/tags/tag510.xml" ContentType="application/vnd.openxmlformats-officedocument.presentationml.tags+xml"/>
  <Override PartName="/ppt/tags/tag608.xml" ContentType="application/vnd.openxmlformats-officedocument.presentationml.tags+xml"/>
  <Override PartName="/ppt/tags/tag655.xml" ContentType="application/vnd.openxmlformats-officedocument.presentationml.tags+xml"/>
  <Override PartName="/ppt/tags/tag9.xml" ContentType="application/vnd.openxmlformats-officedocument.presentationml.tags+xml"/>
  <Override PartName="/ppt/tags/tag302.xml" ContentType="application/vnd.openxmlformats-officedocument.presentationml.tags+xml"/>
  <Override PartName="/ppt/tags/tag447.xml" ContentType="application/vnd.openxmlformats-officedocument.presentationml.tags+xml"/>
  <Override PartName="/ppt/tags/tag494.xml" ContentType="application/vnd.openxmlformats-officedocument.presentationml.tags+xml"/>
  <Override PartName="/ppt/tags/tag633.xml" ContentType="application/vnd.openxmlformats-officedocument.presentationml.tags+xml"/>
  <Override PartName="/ppt/tags/tag680.xml" ContentType="application/vnd.openxmlformats-officedocument.presentationml.tags+xml"/>
  <Override PartName="/ppt/tags/tag141.xml" ContentType="application/vnd.openxmlformats-officedocument.presentationml.tags+xml"/>
  <Override PartName="/ppt/tags/tag239.xml" ContentType="application/vnd.openxmlformats-officedocument.presentationml.tags+xml"/>
  <Override PartName="/ppt/tags/tag286.xml" ContentType="application/vnd.openxmlformats-officedocument.presentationml.tags+xml"/>
  <Override PartName="/ppt/tags/tag425.xml" ContentType="application/vnd.openxmlformats-officedocument.presentationml.tags+xml"/>
  <Override PartName="/ppt/tags/tag472.xml" ContentType="application/vnd.openxmlformats-officedocument.presentationml.tags+xml"/>
  <Override PartName="/ppt/tags/tag709.xml" ContentType="application/vnd.openxmlformats-officedocument.presentationml.tags+xml"/>
  <Override PartName="/ppt/slides/slide26.xml" ContentType="application/vnd.openxmlformats-officedocument.presentationml.slide+xml"/>
  <Override PartName="/ppt/tags/tag217.xml" ContentType="application/vnd.openxmlformats-officedocument.presentationml.tags+xml"/>
  <Override PartName="/ppt/tags/tag264.xml" ContentType="application/vnd.openxmlformats-officedocument.presentationml.tags+xml"/>
  <Override PartName="/ppt/tags/tag548.xml" ContentType="application/vnd.openxmlformats-officedocument.presentationml.tags+xml"/>
  <Override PartName="/ppt/tags/tag595.xml" ContentType="application/vnd.openxmlformats-officedocument.presentationml.tags+xml"/>
  <Override PartName="/ppt/tags/tag611.xml" ContentType="application/vnd.openxmlformats-officedocument.presentationml.tags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tags/tag39.xml" ContentType="application/vnd.openxmlformats-officedocument.presentationml.tags+xml"/>
  <Override PartName="/ppt/tags/tag86.xml" ContentType="application/vnd.openxmlformats-officedocument.presentationml.tags+xml"/>
  <Override PartName="/ppt/tags/tag387.xml" ContentType="application/vnd.openxmlformats-officedocument.presentationml.tags+xml"/>
  <Override PartName="/ppt/tags/tag403.xml" ContentType="application/vnd.openxmlformats-officedocument.presentationml.tags+xml"/>
  <Override PartName="/ppt/tags/tag450.xml" ContentType="application/vnd.openxmlformats-officedocument.presentationml.tags+xml"/>
  <Override PartName="/ppt/tags/tag734.xml" ContentType="application/vnd.openxmlformats-officedocument.presentationml.tags+xml"/>
  <Override PartName="/ppt/tags/tag179.xml" ContentType="application/vnd.openxmlformats-officedocument.presentationml.tags+xml"/>
  <Override PartName="/ppt/tags/tag242.xml" ContentType="application/vnd.openxmlformats-officedocument.presentationml.tags+xml"/>
  <Override PartName="/ppt/tags/tag526.xml" ContentType="application/vnd.openxmlformats-officedocument.presentationml.tags+xml"/>
  <Override PartName="/ppt/tags/tag573.xml" ContentType="application/vnd.openxmlformats-officedocument.presentationml.tags+xml"/>
  <Override PartName="/ppt/tags/tag712.xml" ContentType="application/vnd.openxmlformats-officedocument.presentationml.tags+xml"/>
  <Override PartName="/ppt/tags/tag17.xml" ContentType="application/vnd.openxmlformats-officedocument.presentationml.tags+xml"/>
  <Override PartName="/ppt/tags/tag64.xml" ContentType="application/vnd.openxmlformats-officedocument.presentationml.tags+xml"/>
  <Override PartName="/ppt/tags/tag220.xml" ContentType="application/vnd.openxmlformats-officedocument.presentationml.tags+xml"/>
  <Override PartName="/ppt/tags/tag318.xml" ContentType="application/vnd.openxmlformats-officedocument.presentationml.tags+xml"/>
  <Override PartName="/ppt/tags/tag365.xml" ContentType="application/vnd.openxmlformats-officedocument.presentationml.tags+xml"/>
  <Override PartName="/ppt/tags/tag504.xml" ContentType="application/vnd.openxmlformats-officedocument.presentationml.tags+xml"/>
  <Override PartName="/ppt/tags/tag551.xml" ContentType="application/vnd.openxmlformats-officedocument.presentationml.tags+xml"/>
  <Override PartName="/ppt/tags/tag649.xml" ContentType="application/vnd.openxmlformats-officedocument.presentationml.tags+xml"/>
  <Override PartName="/ppt/tags/tag696.xml" ContentType="application/vnd.openxmlformats-officedocument.presentationml.tags+xml"/>
  <Override PartName="/ppt/tags/tag157.xml" ContentType="application/vnd.openxmlformats-officedocument.presentationml.tags+xml"/>
  <Override PartName="/ppt/tags/tag343.xml" ContentType="application/vnd.openxmlformats-officedocument.presentationml.tags+xml"/>
  <Override PartName="/ppt/tags/tag390.xml" ContentType="application/vnd.openxmlformats-officedocument.presentationml.tags+xml"/>
  <Override PartName="/ppt/tags/tag488.xml" ContentType="application/vnd.openxmlformats-officedocument.presentationml.tags+xml"/>
  <Override PartName="/ppt/tags/tag42.xml" ContentType="application/vnd.openxmlformats-officedocument.presentationml.tags+xml"/>
  <Override PartName="/ppt/tags/tag135.xml" ContentType="application/vnd.openxmlformats-officedocument.presentationml.tags+xml"/>
  <Override PartName="/ppt/tags/tag182.xml" ContentType="application/vnd.openxmlformats-officedocument.presentationml.tags+xml"/>
  <Override PartName="/ppt/tags/tag627.xml" ContentType="application/vnd.openxmlformats-officedocument.presentationml.tags+xml"/>
  <Override PartName="/ppt/tags/tag674.xml" ContentType="application/vnd.openxmlformats-officedocument.presentationml.tags+xml"/>
  <Override PartName="/ppt/tags/tag20.xml" ContentType="application/vnd.openxmlformats-officedocument.presentationml.tags+xml"/>
  <Override PartName="/ppt/tags/tag321.xml" ContentType="application/vnd.openxmlformats-officedocument.presentationml.tags+xml"/>
  <Override PartName="/ppt/tags/tag419.xml" ContentType="application/vnd.openxmlformats-officedocument.presentationml.tags+xml"/>
  <Override PartName="/ppt/tags/tag466.xml" ContentType="application/vnd.openxmlformats-officedocument.presentationml.tags+xml"/>
  <Override PartName="/ppt/tags/tag605.xml" ContentType="application/vnd.openxmlformats-officedocument.presentationml.tags+xml"/>
  <Override PartName="/ppt/tags/tag652.xml" ContentType="application/vnd.openxmlformats-officedocument.presentationml.tags+xml"/>
  <Override PartName="/ppt/tags/tag6.xml" ContentType="application/vnd.openxmlformats-officedocument.presentationml.tags+xml"/>
  <Override PartName="/ppt/tags/tag113.xml" ContentType="application/vnd.openxmlformats-officedocument.presentationml.tags+xml"/>
  <Override PartName="/ppt/tags/tag160.xml" ContentType="application/vnd.openxmlformats-officedocument.presentationml.tags+xml"/>
  <Override PartName="/ppt/tags/tag258.xml" ContentType="application/vnd.openxmlformats-officedocument.presentationml.tags+xml"/>
  <Override PartName="/ppt/tags/tag444.xml" ContentType="application/vnd.openxmlformats-officedocument.presentationml.tags+xml"/>
  <Override PartName="/ppt/tags/tag491.xml" ContentType="application/vnd.openxmlformats-officedocument.presentationml.tags+xml"/>
  <Override PartName="/ppt/tags/tag589.xml" ContentType="application/vnd.openxmlformats-officedocument.presentationml.tags+xml"/>
  <Override PartName="/ppt/tags/tag728.xml" ContentType="application/vnd.openxmlformats-officedocument.presentationml.tags+xml"/>
  <Override PartName="/ppt/tags/tag236.xml" ContentType="application/vnd.openxmlformats-officedocument.presentationml.tags+xml"/>
  <Override PartName="/ppt/tags/tag283.xml" ContentType="application/vnd.openxmlformats-officedocument.presentationml.tags+xml"/>
  <Override PartName="/ppt/tags/tag567.xml" ContentType="application/vnd.openxmlformats-officedocument.presentationml.tags+xml"/>
  <Override PartName="/ppt/tags/tag630.xml" ContentType="application/vnd.openxmlformats-officedocument.presentationml.tags+xml"/>
  <Override PartName="/ppt/tags/tag58.xml" ContentType="application/vnd.openxmlformats-officedocument.presentationml.tags+xml"/>
  <Override PartName="/ppt/tags/tag359.xml" ContentType="application/vnd.openxmlformats-officedocument.presentationml.tags+xml"/>
  <Override PartName="/ppt/tags/tag422.xml" ContentType="application/vnd.openxmlformats-officedocument.presentationml.tags+xml"/>
  <Override PartName="/ppt/tags/tag706.xml" ContentType="application/vnd.openxmlformats-officedocument.presentationml.tags+xml"/>
  <Override PartName="/ppt/slides/slide23.xml" ContentType="application/vnd.openxmlformats-officedocument.presentationml.slide+xml"/>
  <Override PartName="/ppt/tags/tag198.xml" ContentType="application/vnd.openxmlformats-officedocument.presentationml.tags+xml"/>
  <Override PartName="/ppt/tags/tag214.xml" ContentType="application/vnd.openxmlformats-officedocument.presentationml.tags+xml"/>
  <Override PartName="/ppt/tags/tag261.xml" ContentType="application/vnd.openxmlformats-officedocument.presentationml.tags+xml"/>
  <Override PartName="/ppt/tags/tag400.xml" ContentType="application/vnd.openxmlformats-officedocument.presentationml.tags+xml"/>
  <Override PartName="/ppt/tags/tag545.xml" ContentType="application/vnd.openxmlformats-officedocument.presentationml.tags+xml"/>
  <Override PartName="/ppt/tags/tag592.xml" ContentType="application/vnd.openxmlformats-officedocument.presentationml.tags+xml"/>
  <Override PartName="/ppt/tags/tag731.xml" ContentType="application/vnd.openxmlformats-officedocument.presentationml.tags+xml"/>
  <Override PartName="/ppt/tags/tag36.xml" ContentType="application/vnd.openxmlformats-officedocument.presentationml.tags+xml"/>
  <Override PartName="/ppt/tags/tag83.xml" ContentType="application/vnd.openxmlformats-officedocument.presentationml.tags+xml"/>
  <Override PartName="/ppt/tags/tag337.xml" ContentType="application/vnd.openxmlformats-officedocument.presentationml.tags+xml"/>
  <Override PartName="/ppt/tags/tag384.xml" ContentType="application/vnd.openxmlformats-officedocument.presentationml.tags+xml"/>
  <Override PartName="/ppt/tags/tag523.xml" ContentType="application/vnd.openxmlformats-officedocument.presentationml.tags+xml"/>
  <Override PartName="/ppt/tags/tag570.xml" ContentType="application/vnd.openxmlformats-officedocument.presentationml.tags+xml"/>
  <Override PartName="/ppt/tags/tag668.xml" ContentType="application/vnd.openxmlformats-officedocument.presentationml.tags+xml"/>
  <Override PartName="/ppt/tags/tag14.xml" ContentType="application/vnd.openxmlformats-officedocument.presentationml.tags+xml"/>
  <Override PartName="/ppt/tags/tag61.xml" ContentType="application/vnd.openxmlformats-officedocument.presentationml.tags+xml"/>
  <Override PartName="/ppt/tags/tag129.xml" ContentType="application/vnd.openxmlformats-officedocument.presentationml.tags+xml"/>
  <Override PartName="/ppt/tags/tag176.xml" ContentType="application/vnd.openxmlformats-officedocument.presentationml.tags+xml"/>
  <Override PartName="/ppt/tags/tag315.xml" ContentType="application/vnd.openxmlformats-officedocument.presentationml.tags+xml"/>
  <Override PartName="/ppt/tags/tag362.xml" ContentType="application/vnd.openxmlformats-officedocument.presentationml.tags+xml"/>
  <Override PartName="/ppt/tags/tag646.xml" ContentType="application/vnd.openxmlformats-officedocument.presentationml.tags+xml"/>
  <Override PartName="/ppt/tags/tag693.xml" ContentType="application/vnd.openxmlformats-officedocument.presentationml.tags+xml"/>
  <Override PartName="/ppt/tags/tag107.xml" ContentType="application/vnd.openxmlformats-officedocument.presentationml.tags+xml"/>
  <Override PartName="/ppt/tags/tag154.xml" ContentType="application/vnd.openxmlformats-officedocument.presentationml.tags+xml"/>
  <Override PartName="/ppt/tags/tag299.xml" ContentType="application/vnd.openxmlformats-officedocument.presentationml.tags+xml"/>
  <Override PartName="/ppt/tags/tag438.xml" ContentType="application/vnd.openxmlformats-officedocument.presentationml.tags+xml"/>
  <Override PartName="/ppt/tags/tag485.xml" ContentType="application/vnd.openxmlformats-officedocument.presentationml.tags+xml"/>
  <Override PartName="/ppt/tags/tag501.xml" ContentType="application/vnd.openxmlformats-officedocument.presentationml.tags+xml"/>
  <Override PartName="/ppt/tags/tag277.xml" ContentType="application/vnd.openxmlformats-officedocument.presentationml.tags+xml"/>
  <Override PartName="/ppt/tags/tag340.xml" ContentType="application/vnd.openxmlformats-officedocument.presentationml.tags+xml"/>
  <Override PartName="/ppt/tags/tag624.xml" ContentType="application/vnd.openxmlformats-officedocument.presentationml.tags+xml"/>
  <Override PartName="/ppt/notesSlides/notesSlide5.xml" ContentType="application/vnd.openxmlformats-officedocument.presentationml.notesSlide+xml"/>
  <Override PartName="/ppt/tags/tag671.xml" ContentType="application/vnd.openxmlformats-officedocument.presentationml.tags+xml"/>
  <Override PartName="/ppt/tags/tag132.xml" ContentType="application/vnd.openxmlformats-officedocument.presentationml.tags+xml"/>
  <Override PartName="/ppt/tags/tag416.xml" ContentType="application/vnd.openxmlformats-officedocument.presentationml.tags+xml"/>
  <Override PartName="/ppt/tags/tag463.xml" ContentType="application/vnd.openxmlformats-officedocument.presentationml.tags+xml"/>
  <Override PartName="/ppt/slides/slide17.xml" ContentType="application/vnd.openxmlformats-officedocument.presentationml.slide+xml"/>
  <Override PartName="/ppt/tags/tag99.xml" ContentType="application/vnd.openxmlformats-officedocument.presentationml.tags+xml"/>
  <Override PartName="/ppt/tags/tag110.xml" ContentType="application/vnd.openxmlformats-officedocument.presentationml.tags+xml"/>
  <Override PartName="/ppt/tags/tag208.xml" ContentType="application/vnd.openxmlformats-officedocument.presentationml.tags+xml"/>
  <Override PartName="/ppt/tags/tag255.xml" ContentType="application/vnd.openxmlformats-officedocument.presentationml.tags+xml"/>
  <Override PartName="/ppt/tags/tag539.xml" ContentType="application/vnd.openxmlformats-officedocument.presentationml.tags+xml"/>
  <Override PartName="/ppt/tags/tag586.xml" ContentType="application/vnd.openxmlformats-officedocument.presentationml.tags+xml"/>
  <Override PartName="/ppt/tags/tag602.xml" ContentType="application/vnd.openxmlformats-officedocument.presentationml.tags+xml"/>
  <Override PartName="/ppt/tags/tag3.xml" ContentType="application/vnd.openxmlformats-officedocument.presentationml.tags+xml"/>
  <Override PartName="/ppt/tags/tag77.xml" ContentType="application/vnd.openxmlformats-officedocument.presentationml.tags+xml"/>
  <Override PartName="/ppt/tags/tag233.xml" ContentType="application/vnd.openxmlformats-officedocument.presentationml.tags+xml"/>
  <Override PartName="/ppt/tags/tag280.xml" ContentType="application/vnd.openxmlformats-officedocument.presentationml.tags+xml"/>
  <Override PartName="/ppt/tags/tag378.xml" ContentType="application/vnd.openxmlformats-officedocument.presentationml.tags+xml"/>
  <Override PartName="/ppt/tags/tag441.xml" ContentType="application/vnd.openxmlformats-officedocument.presentationml.tags+xml"/>
  <Override PartName="/ppt/tags/tag725.xml" ContentType="application/vnd.openxmlformats-officedocument.presentationml.tags+xml"/>
  <Override PartName="/ppt/tags/tag517.xml" ContentType="application/vnd.openxmlformats-officedocument.presentationml.tags+xml"/>
  <Override PartName="/ppt/tags/tag564.xml" ContentType="application/vnd.openxmlformats-officedocument.presentationml.tags+xml"/>
  <Override PartName="/ppt/tags/tag703.xml" ContentType="application/vnd.openxmlformats-officedocument.presentationml.tags+xml"/>
  <Override PartName="/ppt/slides/slide20.xml" ContentType="application/vnd.openxmlformats-officedocument.presentationml.slide+xml"/>
  <Override PartName="/ppt/tags/tag55.xml" ContentType="application/vnd.openxmlformats-officedocument.presentationml.tags+xml"/>
  <Override PartName="/ppt/tags/tag211.xml" ContentType="application/vnd.openxmlformats-officedocument.presentationml.tags+xml"/>
  <Override PartName="/ppt/tags/tag309.xml" ContentType="application/vnd.openxmlformats-officedocument.presentationml.tags+xml"/>
  <Override PartName="/ppt/tags/tag356.xml" ContentType="application/vnd.openxmlformats-officedocument.presentationml.tags+xml"/>
  <Override PartName="/ppt/tags/tag542.xml" ContentType="application/vnd.openxmlformats-officedocument.presentationml.tags+xml"/>
  <Override PartName="/ppt/tags/tag687.xml" ContentType="application/vnd.openxmlformats-officedocument.presentationml.tags+xml"/>
  <Override PartName="/ppt/tags/tag33.xml" ContentType="application/vnd.openxmlformats-officedocument.presentationml.tags+xml"/>
  <Override PartName="/ppt/tags/tag80.xml" ContentType="application/vnd.openxmlformats-officedocument.presentationml.tags+xml"/>
  <Override PartName="/ppt/tags/tag148.xml" ContentType="application/vnd.openxmlformats-officedocument.presentationml.tags+xml"/>
  <Override PartName="/ppt/tags/tag195.xml" ContentType="application/vnd.openxmlformats-officedocument.presentationml.tags+xml"/>
  <Override PartName="/ppt/tags/tag334.xml" ContentType="application/vnd.openxmlformats-officedocument.presentationml.tags+xml"/>
  <Override PartName="/ppt/tags/tag381.xml" ContentType="application/vnd.openxmlformats-officedocument.presentationml.tags+xml"/>
  <Override PartName="/ppt/tags/tag479.xml" ContentType="application/vnd.openxmlformats-officedocument.presentationml.tags+xml"/>
  <Override PartName="/ppt/tags/tag618.xml" ContentType="application/vnd.openxmlformats-officedocument.presentationml.tags+xml"/>
  <Override PartName="/ppt/tags/tag665.xml" ContentType="application/vnd.openxmlformats-officedocument.presentationml.tags+xml"/>
  <Override PartName="/ppt/tags/tag126.xml" ContentType="application/vnd.openxmlformats-officedocument.presentationml.tags+xml"/>
  <Override PartName="/ppt/tags/tag173.xml" ContentType="application/vnd.openxmlformats-officedocument.presentationml.tags+xml"/>
  <Override PartName="/ppt/tags/tag457.xml" ContentType="application/vnd.openxmlformats-officedocument.presentationml.tags+xml"/>
  <Override PartName="/ppt/tags/tag520.xml" ContentType="application/vnd.openxmlformats-officedocument.presentationml.tags+xml"/>
  <Override PartName="/ppt/slides/slide8.xml" ContentType="application/vnd.openxmlformats-officedocument.presentationml.slide+xml"/>
  <Override PartName="/ppt/tags/tag11.xml" ContentType="application/vnd.openxmlformats-officedocument.presentationml.tags+xml"/>
  <Override PartName="/ppt/tags/tag249.xml" ContentType="application/vnd.openxmlformats-officedocument.presentationml.tags+xml"/>
  <Override PartName="/ppt/tags/tag296.xml" ContentType="application/vnd.openxmlformats-officedocument.presentationml.tags+xml"/>
  <Override PartName="/ppt/tags/tag312.xml" ContentType="application/vnd.openxmlformats-officedocument.presentationml.tags+xml"/>
  <Override PartName="/ppt/tags/tag643.xml" ContentType="application/vnd.openxmlformats-officedocument.presentationml.tags+xml"/>
  <Override PartName="/ppt/tags/tag690.xml" ContentType="application/vnd.openxmlformats-officedocument.presentationml.tags+xml"/>
  <Override PartName="/ppt/tags/tag104.xml" ContentType="application/vnd.openxmlformats-officedocument.presentationml.tags+xml"/>
  <Override PartName="/ppt/tags/tag151.xml" ContentType="application/vnd.openxmlformats-officedocument.presentationml.tags+xml"/>
  <Override PartName="/ppt/notesSlides/notesSlide2.xml" ContentType="application/vnd.openxmlformats-officedocument.presentationml.notesSlide+xml"/>
  <Override PartName="/ppt/tags/tag435.xml" ContentType="application/vnd.openxmlformats-officedocument.presentationml.tags+xml"/>
  <Override PartName="/ppt/tags/tag482.xml" ContentType="application/vnd.openxmlformats-officedocument.presentationml.tags+xml"/>
  <Override PartName="/ppt/tags/tag621.xml" ContentType="application/vnd.openxmlformats-officedocument.presentationml.tags+xml"/>
  <Override PartName="/ppt/tags/tag719.xml" ContentType="application/vnd.openxmlformats-officedocument.presentationml.tags+xml"/>
  <Override PartName="/ppt/tags/tag227.xml" ContentType="application/vnd.openxmlformats-officedocument.presentationml.tags+xml"/>
  <Override PartName="/ppt/tags/tag274.xml" ContentType="application/vnd.openxmlformats-officedocument.presentationml.tags+xml"/>
  <Override PartName="/ppt/tags/tag413.xml" ContentType="application/vnd.openxmlformats-officedocument.presentationml.tags+xml"/>
  <Override PartName="/ppt/tags/tag460.xml" ContentType="application/vnd.openxmlformats-officedocument.presentationml.tags+xml"/>
  <Override PartName="/ppt/tags/tag558.xml" ContentType="application/vnd.openxmlformats-officedocument.presentationml.tags+xml"/>
  <Override PartName="/ppt/tags/tag49.xml" ContentType="application/vnd.openxmlformats-officedocument.presentationml.tags+xml"/>
  <Override PartName="/ppt/tags/tag96.xml" ContentType="application/vnd.openxmlformats-officedocument.presentationml.tags+xml"/>
  <Override PartName="/ppt/tags/tag205.xml" ContentType="application/vnd.openxmlformats-officedocument.presentationml.tags+xml"/>
  <Override PartName="/ppt/tags/tag252.xml" ContentType="application/vnd.openxmlformats-officedocument.presentationml.tags+xml"/>
  <Override PartName="/ppt/tags/tag397.xml" ContentType="application/vnd.openxmlformats-officedocument.presentationml.tags+xml"/>
  <Override PartName="/ppt/tags/tag744.xml" ContentType="application/vnd.openxmlformats-officedocument.presentationml.tags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89.xml" ContentType="application/vnd.openxmlformats-officedocument.presentationml.tags+xml"/>
  <Override PartName="/ppt/tags/tag536.xml" ContentType="application/vnd.openxmlformats-officedocument.presentationml.tags+xml"/>
  <Override PartName="/ppt/tags/tag583.xml" ContentType="application/vnd.openxmlformats-officedocument.presentationml.tags+xml"/>
  <Override PartName="/ppt/tags/tag722.xml" ContentType="application/vnd.openxmlformats-officedocument.presentationml.tags+xml"/>
  <Override PartName="/ppt/tableStyles.xml" ContentType="application/vnd.openxmlformats-officedocument.presentationml.tableStyles+xml"/>
  <Override PartName="/ppt/tags/tag27.xml" ContentType="application/vnd.openxmlformats-officedocument.presentationml.tags+xml"/>
  <Override PartName="/ppt/tags/tag74.xml" ContentType="application/vnd.openxmlformats-officedocument.presentationml.tags+xml"/>
  <Override PartName="/ppt/tags/tag230.xml" ContentType="application/vnd.openxmlformats-officedocument.presentationml.tags+xml"/>
  <Override PartName="/ppt/tags/tag328.xml" ContentType="application/vnd.openxmlformats-officedocument.presentationml.tags+xml"/>
  <Override PartName="/ppt/tags/tag375.xml" ContentType="application/vnd.openxmlformats-officedocument.presentationml.tags+xml"/>
  <Override PartName="/ppt/tags/tag514.xml" ContentType="application/vnd.openxmlformats-officedocument.presentationml.tags+xml"/>
  <Override PartName="/ppt/tags/tag561.xml" ContentType="application/vnd.openxmlformats-officedocument.presentationml.tags+xml"/>
  <Override PartName="/ppt/tags/tag659.xml" ContentType="application/vnd.openxmlformats-officedocument.presentationml.tags+xml"/>
  <Override PartName="/ppt/tags/tag52.xml" ContentType="application/vnd.openxmlformats-officedocument.presentationml.tags+xml"/>
  <Override PartName="/ppt/tags/tag167.xml" ContentType="application/vnd.openxmlformats-officedocument.presentationml.tags+xml"/>
  <Override PartName="/ppt/tags/tag306.xml" ContentType="application/vnd.openxmlformats-officedocument.presentationml.tags+xml"/>
  <Override PartName="/ppt/tags/tag353.xml" ContentType="application/vnd.openxmlformats-officedocument.presentationml.tags+xml"/>
  <Override PartName="/ppt/tags/tag498.xml" ContentType="application/vnd.openxmlformats-officedocument.presentationml.tags+xml"/>
  <Override PartName="/ppt/tags/tag637.xml" ContentType="application/vnd.openxmlformats-officedocument.presentationml.tags+xml"/>
  <Override PartName="/ppt/tags/tag684.xml" ContentType="application/vnd.openxmlformats-officedocument.presentationml.tags+xml"/>
  <Override PartName="/ppt/tags/tag700.xml" ContentType="application/vnd.openxmlformats-officedocument.presentationml.tags+xml"/>
  <Override PartName="/ppt/tags/tag145.xml" ContentType="application/vnd.openxmlformats-officedocument.presentationml.tags+xml"/>
  <Override PartName="/ppt/tags/tag192.xml" ContentType="application/vnd.openxmlformats-officedocument.presentationml.tags+xml"/>
  <Override PartName="/ppt/tags/tag429.xml" ContentType="application/vnd.openxmlformats-officedocument.presentationml.tags+xml"/>
  <Override PartName="/ppt/tags/tag476.xml" ContentType="application/vnd.openxmlformats-officedocument.presentationml.tags+xml"/>
  <Override PartName="/ppt/tags/tag30.xml" ContentType="application/vnd.openxmlformats-officedocument.presentationml.tags+xml"/>
  <Override PartName="/ppt/tags/tag268.xml" ContentType="application/vnd.openxmlformats-officedocument.presentationml.tags+xml"/>
  <Override PartName="/ppt/tags/tag331.xml" ContentType="application/vnd.openxmlformats-officedocument.presentationml.tags+xml"/>
  <Override PartName="/ppt/tags/tag599.xml" ContentType="application/vnd.openxmlformats-officedocument.presentationml.tags+xml"/>
  <Override PartName="/ppt/tags/tag615.xml" ContentType="application/vnd.openxmlformats-officedocument.presentationml.tags+xml"/>
  <Override PartName="/ppt/tags/tag662.xml" ContentType="application/vnd.openxmlformats-officedocument.presentationml.tag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tags/tag123.xml" ContentType="application/vnd.openxmlformats-officedocument.presentationml.tags+xml"/>
  <Override PartName="/ppt/tags/tag170.xml" ContentType="application/vnd.openxmlformats-officedocument.presentationml.tags+xml"/>
  <Override PartName="/ppt/tags/tag407.xml" ContentType="application/vnd.openxmlformats-officedocument.presentationml.tags+xml"/>
  <Override PartName="/ppt/tags/tag454.xml" ContentType="application/vnd.openxmlformats-officedocument.presentationml.tags+xml"/>
  <Override PartName="/ppt/tags/tag640.xml" ContentType="application/vnd.openxmlformats-officedocument.presentationml.tags+xml"/>
  <Override PartName="/ppt/tags/tag738.xml" ContentType="application/vnd.openxmlformats-officedocument.presentationml.tags+xml"/>
  <Override PartName="/ppt/tags/tag101.xml" ContentType="application/vnd.openxmlformats-officedocument.presentationml.tags+xml"/>
  <Override PartName="/ppt/tags/tag246.xml" ContentType="application/vnd.openxmlformats-officedocument.presentationml.tags+xml"/>
  <Override PartName="/ppt/tags/tag293.xml" ContentType="application/vnd.openxmlformats-officedocument.presentationml.tags+xml"/>
  <Override PartName="/ppt/tags/tag432.xml" ContentType="application/vnd.openxmlformats-officedocument.presentationml.tags+xml"/>
  <Override PartName="/ppt/tags/tag577.xml" ContentType="application/vnd.openxmlformats-officedocument.presentationml.tags+xml"/>
  <Override PartName="/ppt/tags/tag716.xml" ContentType="application/vnd.openxmlformats-officedocument.presentationml.tags+xml"/>
  <Override PartName="/ppt/tags/tag68.xml" ContentType="application/vnd.openxmlformats-officedocument.presentationml.tags+xml"/>
  <Override PartName="/ppt/tags/tag224.xml" ContentType="application/vnd.openxmlformats-officedocument.presentationml.tags+xml"/>
  <Override PartName="/ppt/tags/tag271.xml" ContentType="application/vnd.openxmlformats-officedocument.presentationml.tags+xml"/>
  <Override PartName="/ppt/tags/tag369.xml" ContentType="application/vnd.openxmlformats-officedocument.presentationml.tags+xml"/>
  <Override PartName="/ppt/tags/tag508.xml" ContentType="application/vnd.openxmlformats-officedocument.presentationml.tags+xml"/>
  <Override PartName="/ppt/tags/tag555.xml" ContentType="application/vnd.openxmlformats-officedocument.presentationml.tags+xml"/>
  <Override PartName="/ppt/presentation.xml" ContentType="application/vnd.openxmlformats-officedocument.presentationml.presentation.main+xml"/>
  <Override PartName="/ppt/tags/tag347.xml" ContentType="application/vnd.openxmlformats-officedocument.presentationml.tags+xml"/>
  <Override PartName="/ppt/tags/tag394.xml" ContentType="application/vnd.openxmlformats-officedocument.presentationml.tags+xml"/>
  <Override PartName="/ppt/tags/tag410.xml" ContentType="application/vnd.openxmlformats-officedocument.presentationml.tags+xml"/>
  <Override PartName="/ppt/tags/tag741.xml" ContentType="application/vnd.openxmlformats-officedocument.presentationml.tags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tags/tag46.xml" ContentType="application/vnd.openxmlformats-officedocument.presentationml.tags+xml"/>
  <Override PartName="/ppt/tags/tag93.xml" ContentType="application/vnd.openxmlformats-officedocument.presentationml.tags+xml"/>
  <Override PartName="/ppt/tags/tag139.xml" ContentType="application/vnd.openxmlformats-officedocument.presentationml.tags+xml"/>
  <Override PartName="/ppt/tags/tag186.xml" ContentType="application/vnd.openxmlformats-officedocument.presentationml.tags+xml"/>
  <Override PartName="/ppt/tags/tag202.xml" ContentType="application/vnd.openxmlformats-officedocument.presentationml.tags+xml"/>
  <Override PartName="/ppt/tags/tag533.xml" ContentType="application/vnd.openxmlformats-officedocument.presentationml.tags+xml"/>
  <Override PartName="/ppt/tags/tag580.xml" ContentType="application/vnd.openxmlformats-officedocument.presentationml.tags+xml"/>
  <Override PartName="/ppt/tags/tag678.xml" ContentType="application/vnd.openxmlformats-officedocument.presentationml.tags+xml"/>
  <Override PartName="/ppt/slideLayouts/slideLayout10.xml" ContentType="application/vnd.openxmlformats-officedocument.presentationml.slideLayout+xml"/>
  <Override PartName="/ppt/tags/tag24.xml" ContentType="application/vnd.openxmlformats-officedocument.presentationml.tags+xml"/>
  <Override PartName="/ppt/tags/tag71.xml" ContentType="application/vnd.openxmlformats-officedocument.presentationml.tags+xml"/>
  <Override PartName="/ppt/tags/tag325.xml" ContentType="application/vnd.openxmlformats-officedocument.presentationml.tags+xml"/>
  <Override PartName="/ppt/tags/tag372.xml" ContentType="application/vnd.openxmlformats-officedocument.presentationml.tags+xml"/>
  <Override PartName="/ppt/tags/tag609.xml" ContentType="application/vnd.openxmlformats-officedocument.presentationml.tags+xml"/>
  <Override PartName="/ppt/tags/tag656.xml" ContentType="application/vnd.openxmlformats-officedocument.presentationml.tags+xml"/>
  <Override PartName="/ppt/tags/tag117.xml" ContentType="application/vnd.openxmlformats-officedocument.presentationml.tags+xml"/>
  <Override PartName="/ppt/tags/tag164.xml" ContentType="application/vnd.openxmlformats-officedocument.presentationml.tags+xml"/>
  <Override PartName="/ppt/tags/tag448.xml" ContentType="application/vnd.openxmlformats-officedocument.presentationml.tags+xml"/>
  <Override PartName="/ppt/tags/tag495.xml" ContentType="application/vnd.openxmlformats-officedocument.presentationml.tags+xml"/>
  <Override PartName="/ppt/tags/tag511.xml" ContentType="application/vnd.openxmlformats-officedocument.presentationml.tags+xml"/>
  <Override PartName="/ppt/tags/tag142.xml" ContentType="application/vnd.openxmlformats-officedocument.presentationml.tags+xml"/>
  <Override PartName="/ppt/tags/tag287.xml" ContentType="application/vnd.openxmlformats-officedocument.presentationml.tags+xml"/>
  <Override PartName="/ppt/tags/tag303.xml" ContentType="application/vnd.openxmlformats-officedocument.presentationml.tags+xml"/>
  <Override PartName="/ppt/tags/tag350.xml" ContentType="application/vnd.openxmlformats-officedocument.presentationml.tags+xml"/>
  <Override PartName="/ppt/tags/tag634.xml" ContentType="application/vnd.openxmlformats-officedocument.presentationml.tags+xml"/>
  <Override PartName="/ppt/tags/tag681.xml" ContentType="application/vnd.openxmlformats-officedocument.presentationml.tags+xml"/>
  <Override PartName="/ppt/tags/tag426.xml" ContentType="application/vnd.openxmlformats-officedocument.presentationml.tags+xml"/>
  <Override PartName="/ppt/tags/tag473.xml" ContentType="application/vnd.openxmlformats-officedocument.presentationml.tags+xml"/>
  <Override PartName="/ppt/tags/tag612.xml" ContentType="application/vnd.openxmlformats-officedocument.presentationml.tags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tags/tag120.xml" ContentType="application/vnd.openxmlformats-officedocument.presentationml.tags+xml"/>
  <Override PartName="/ppt/tags/tag218.xml" ContentType="application/vnd.openxmlformats-officedocument.presentationml.tags+xml"/>
  <Override PartName="/ppt/tags/tag265.xml" ContentType="application/vnd.openxmlformats-officedocument.presentationml.tags+xml"/>
  <Override PartName="/ppt/tags/tag404.xml" ContentType="application/vnd.openxmlformats-officedocument.presentationml.tags+xml"/>
  <Override PartName="/ppt/tags/tag451.xml" ContentType="application/vnd.openxmlformats-officedocument.presentationml.tags+xml"/>
  <Override PartName="/ppt/tags/tag549.xml" ContentType="application/vnd.openxmlformats-officedocument.presentationml.tags+xml"/>
  <Override PartName="/ppt/tags/tag596.xml" ContentType="application/vnd.openxmlformats-officedocument.presentationml.tags+xml"/>
  <Override PartName="/ppt/tags/tag735.xml" ContentType="application/vnd.openxmlformats-officedocument.presentationml.tags+xml"/>
  <Override PartName="/ppt/slides/slide2.xml" ContentType="application/vnd.openxmlformats-officedocument.presentationml.slide+xml"/>
  <Override PartName="/ppt/tags/tag87.xml" ContentType="application/vnd.openxmlformats-officedocument.presentationml.tags+xml"/>
  <Override PartName="/ppt/tags/tag243.xml" ContentType="application/vnd.openxmlformats-officedocument.presentationml.tags+xml"/>
  <Override PartName="/ppt/tags/tag290.xml" ContentType="application/vnd.openxmlformats-officedocument.presentationml.tags+xml"/>
  <Override PartName="/ppt/tags/tag388.xml" ContentType="application/vnd.openxmlformats-officedocument.presentationml.tags+xml"/>
  <Override PartName="/ppt/tags/tag527.xml" ContentType="application/vnd.openxmlformats-officedocument.presentationml.tags+xml"/>
  <Override PartName="/ppt/tags/tag574.xml" ContentType="application/vnd.openxmlformats-officedocument.presentationml.tags+xml"/>
  <Override PartName="/ppt/tags/tag319.xml" ContentType="application/vnd.openxmlformats-officedocument.presentationml.tags+xml"/>
  <Override PartName="/ppt/tags/tag366.xml" ContentType="application/vnd.openxmlformats-officedocument.presentationml.tags+xml"/>
  <Override PartName="/ppt/tags/tag713.xml" ContentType="application/vnd.openxmlformats-officedocument.presentationml.tags+xml"/>
  <Override PartName="/ppt/slides/slide30.xml" ContentType="application/vnd.openxmlformats-officedocument.presentationml.slide+xml"/>
  <Override PartName="/ppt/tags/tag18.xml" ContentType="application/vnd.openxmlformats-officedocument.presentationml.tags+xml"/>
  <Override PartName="/ppt/tags/tag65.xml" ContentType="application/vnd.openxmlformats-officedocument.presentationml.tags+xml"/>
  <Override PartName="/ppt/tags/tag158.xml" ContentType="application/vnd.openxmlformats-officedocument.presentationml.tags+xml"/>
  <Override PartName="/ppt/tags/tag221.xml" ContentType="application/vnd.openxmlformats-officedocument.presentationml.tags+xml"/>
  <Override PartName="/ppt/tags/tag505.xml" ContentType="application/vnd.openxmlformats-officedocument.presentationml.tags+xml"/>
  <Override PartName="/ppt/tags/tag552.xml" ContentType="application/vnd.openxmlformats-officedocument.presentationml.tags+xml"/>
  <Override PartName="/ppt/tags/tag697.xml" ContentType="application/vnd.openxmlformats-officedocument.presentationml.tags+xml"/>
  <Override PartName="/ppt/tags/tag43.xml" ContentType="application/vnd.openxmlformats-officedocument.presentationml.tags+xml"/>
  <Override PartName="/ppt/tags/tag90.xml" ContentType="application/vnd.openxmlformats-officedocument.presentationml.tags+xml"/>
  <Override PartName="/ppt/tags/tag344.xml" ContentType="application/vnd.openxmlformats-officedocument.presentationml.tags+xml"/>
  <Override PartName="/ppt/tags/tag391.xml" ContentType="application/vnd.openxmlformats-officedocument.presentationml.tags+xml"/>
  <Override PartName="/ppt/tags/tag489.xml" ContentType="application/vnd.openxmlformats-officedocument.presentationml.tags+xml"/>
  <Override PartName="/ppt/tags/tag530.xml" ContentType="application/vnd.openxmlformats-officedocument.presentationml.tags+xml"/>
  <Override PartName="/ppt/tags/tag628.xml" ContentType="application/vnd.openxmlformats-officedocument.presentationml.tags+xml"/>
  <Override PartName="/ppt/tags/tag675.xml" ContentType="application/vnd.openxmlformats-officedocument.presentationml.tags+xml"/>
  <Override PartName="/ppt/tags/tag136.xml" ContentType="application/vnd.openxmlformats-officedocument.presentationml.tags+xml"/>
  <Override PartName="/ppt/tags/tag183.xml" ContentType="application/vnd.openxmlformats-officedocument.presentationml.tags+xml"/>
  <Override PartName="/ppt/tags/tag322.xml" ContentType="application/vnd.openxmlformats-officedocument.presentationml.tags+xml"/>
  <Override PartName="/ppt/tags/tag467.xml" ContentType="application/vnd.openxmlformats-officedocument.presentationml.tags+xml"/>
  <Override PartName="/ppt/tags/tag21.xml" ContentType="application/vnd.openxmlformats-officedocument.presentationml.tags+xml"/>
  <Override PartName="/ppt/tags/tag114.xml" ContentType="application/vnd.openxmlformats-officedocument.presentationml.tags+xml"/>
  <Override PartName="/ppt/tags/tag161.xml" ContentType="application/vnd.openxmlformats-officedocument.presentationml.tags+xml"/>
  <Override PartName="/ppt/tags/tag259.xml" ContentType="application/vnd.openxmlformats-officedocument.presentationml.tags+xml"/>
  <Override PartName="/ppt/tags/tag606.xml" ContentType="application/vnd.openxmlformats-officedocument.presentationml.tags+xml"/>
  <Override PartName="/ppt/tags/tag653.xml" ContentType="application/vnd.openxmlformats-officedocument.presentationml.tags+xml"/>
  <Override PartName="/ppt/tags/tag7.xml" ContentType="application/vnd.openxmlformats-officedocument.presentationml.tags+xml"/>
  <Override PartName="/ppt/tags/tag300.xml" ContentType="application/vnd.openxmlformats-officedocument.presentationml.tags+xml"/>
  <Override PartName="/ppt/tags/tag445.xml" ContentType="application/vnd.openxmlformats-officedocument.presentationml.tags+xml"/>
  <Override PartName="/ppt/tags/tag492.xml" ContentType="application/vnd.openxmlformats-officedocument.presentationml.tags+xml"/>
  <Override PartName="/ppt/tags/tag631.xml" ContentType="application/vnd.openxmlformats-officedocument.presentationml.tags+xml"/>
  <Override PartName="/ppt/tags/tag729.xml" ContentType="application/vnd.openxmlformats-officedocument.presentationml.tags+xml"/>
  <Override PartName="/ppt/tags/tag237.xml" ContentType="application/vnd.openxmlformats-officedocument.presentationml.tags+xml"/>
  <Override PartName="/ppt/tags/tag284.xml" ContentType="application/vnd.openxmlformats-officedocument.presentationml.tags+xml"/>
  <Override PartName="/ppt/tags/tag423.xml" ContentType="application/vnd.openxmlformats-officedocument.presentationml.tags+xml"/>
  <Override PartName="/ppt/tags/tag470.xml" ContentType="application/vnd.openxmlformats-officedocument.presentationml.tags+xml"/>
  <Override PartName="/ppt/tags/tag568.xml" ContentType="application/vnd.openxmlformats-officedocument.presentationml.tags+xml"/>
  <Override PartName="/ppt/tags/tag707.xml" ContentType="application/vnd.openxmlformats-officedocument.presentationml.tags+xml"/>
  <Override PartName="/ppt/slides/slide24.xml" ContentType="application/vnd.openxmlformats-officedocument.presentationml.slide+xml"/>
  <Override PartName="/ppt/tags/tag59.xml" ContentType="application/vnd.openxmlformats-officedocument.presentationml.tags+xml"/>
  <Override PartName="/ppt/tags/tag215.xml" ContentType="application/vnd.openxmlformats-officedocument.presentationml.tags+xml"/>
  <Override PartName="/ppt/tags/tag262.xml" ContentType="application/vnd.openxmlformats-officedocument.presentationml.tags+xml"/>
  <Override PartName="/ppt/tags/tag546.xml" ContentType="application/vnd.openxmlformats-officedocument.presentationml.tags+xml"/>
  <Override PartName="/ppt/tags/tag593.xml" ContentType="application/vnd.openxmlformats-officedocument.presentationml.tags+xml"/>
  <Override PartName="/ppt/slideLayouts/slideLayout1.xml" ContentType="application/vnd.openxmlformats-officedocument.presentationml.slideLayout+xml"/>
  <Override PartName="/ppt/tags/tag37.xml" ContentType="application/vnd.openxmlformats-officedocument.presentationml.tags+xml"/>
  <Override PartName="/ppt/tags/tag84.xml" ContentType="application/vnd.openxmlformats-officedocument.presentationml.tags+xml"/>
  <Override PartName="/ppt/tags/tag199.xml" ContentType="application/vnd.openxmlformats-officedocument.presentationml.tags+xml"/>
  <Override PartName="/ppt/tags/tag338.xml" ContentType="application/vnd.openxmlformats-officedocument.presentationml.tags+xml"/>
  <Override PartName="/ppt/tags/tag385.xml" ContentType="application/vnd.openxmlformats-officedocument.presentationml.tags+xml"/>
  <Override PartName="/ppt/tags/tag401.xml" ContentType="application/vnd.openxmlformats-officedocument.presentationml.tags+xml"/>
  <Override PartName="/ppt/tags/tag669.xml" ContentType="application/vnd.openxmlformats-officedocument.presentationml.tags+xml"/>
  <Override PartName="/ppt/tags/tag732.xml" ContentType="application/vnd.openxmlformats-officedocument.presentationml.tags+xml"/>
  <Override PartName="/ppt/tags/tag177.xml" ContentType="application/vnd.openxmlformats-officedocument.presentationml.tags+xml"/>
  <Override PartName="/ppt/tags/tag240.xml" ContentType="application/vnd.openxmlformats-officedocument.presentationml.tags+xml"/>
  <Override PartName="/ppt/tags/tag524.xml" ContentType="application/vnd.openxmlformats-officedocument.presentationml.tags+xml"/>
  <Override PartName="/ppt/tags/tag571.xml" ContentType="application/vnd.openxmlformats-officedocument.presentationml.tags+xml"/>
  <Override PartName="/ppt/tags/tag710.xml" ContentType="application/vnd.openxmlformats-officedocument.presentationml.tags+xml"/>
  <Override PartName="/ppt/tags/tag15.xml" ContentType="application/vnd.openxmlformats-officedocument.presentationml.tags+xml"/>
  <Override PartName="/ppt/tags/tag62.xml" ContentType="application/vnd.openxmlformats-officedocument.presentationml.tags+xml"/>
  <Override PartName="/ppt/tags/tag316.xml" ContentType="application/vnd.openxmlformats-officedocument.presentationml.tags+xml"/>
  <Override PartName="/ppt/tags/tag363.xml" ContentType="application/vnd.openxmlformats-officedocument.presentationml.tags+xml"/>
  <Override PartName="/ppt/tags/tag502.xml" ContentType="application/vnd.openxmlformats-officedocument.presentationml.tags+xml"/>
  <Override PartName="/ppt/tags/tag647.xml" ContentType="application/vnd.openxmlformats-officedocument.presentationml.tags+xml"/>
  <Override PartName="/ppt/tags/tag694.xml" ContentType="application/vnd.openxmlformats-officedocument.presentationml.tags+xml"/>
  <Override PartName="/ppt/tags/tag40.xml" ContentType="application/vnd.openxmlformats-officedocument.presentationml.tags+xml"/>
  <Override PartName="/ppt/tags/tag108.xml" ContentType="application/vnd.openxmlformats-officedocument.presentationml.tags+xml"/>
  <Override PartName="/ppt/tags/tag155.xml" ContentType="application/vnd.openxmlformats-officedocument.presentationml.tags+xml"/>
  <Override PartName="/ppt/tags/tag341.xml" ContentType="application/vnd.openxmlformats-officedocument.presentationml.tags+xml"/>
  <Override PartName="/ppt/tags/tag439.xml" ContentType="application/vnd.openxmlformats-officedocument.presentationml.tags+xml"/>
  <Override PartName="/ppt/tags/tag486.xml" ContentType="application/vnd.openxmlformats-officedocument.presentationml.tags+xml"/>
  <Override PartName="/ppt/notesSlides/notesSlide6.xml" ContentType="application/vnd.openxmlformats-officedocument.presentationml.notesSlide+xml"/>
  <Override PartName="/ppt/tags/tag133.xml" ContentType="application/vnd.openxmlformats-officedocument.presentationml.tags+xml"/>
  <Override PartName="/ppt/tags/tag180.xml" ContentType="application/vnd.openxmlformats-officedocument.presentationml.tags+xml"/>
  <Override PartName="/ppt/tags/tag278.xml" ContentType="application/vnd.openxmlformats-officedocument.presentationml.tags+xml"/>
  <Override PartName="/ppt/tags/tag417.xml" ContentType="application/vnd.openxmlformats-officedocument.presentationml.tags+xml"/>
  <Override PartName="/ppt/tags/tag625.xml" ContentType="application/vnd.openxmlformats-officedocument.presentationml.tags+xml"/>
  <Override PartName="/ppt/tags/tag672.xml" ContentType="application/vnd.openxmlformats-officedocument.presentationml.tags+xml"/>
  <Override PartName="/ppt/tags/tag209.xml" ContentType="application/vnd.openxmlformats-officedocument.presentationml.tags+xml"/>
  <Override PartName="/ppt/tags/tag256.xml" ContentType="application/vnd.openxmlformats-officedocument.presentationml.tags+xml"/>
  <Override PartName="/ppt/tags/tag464.xml" ContentType="application/vnd.openxmlformats-officedocument.presentationml.tags+xml"/>
  <Override PartName="/ppt/tags/tag603.xml" ContentType="application/vnd.openxmlformats-officedocument.presentationml.tags+xml"/>
  <Override PartName="/ppt/tags/tag650.xml" ContentType="application/vnd.openxmlformats-officedocument.presentationml.tags+xml"/>
  <Override PartName="/ppt/slides/slide18.xml" ContentType="application/vnd.openxmlformats-officedocument.presentationml.slide+xml"/>
  <Override PartName="/ppt/tags/tag4.xml" ContentType="application/vnd.openxmlformats-officedocument.presentationml.tags+xml"/>
  <Override PartName="/ppt/tags/tag111.xml" ContentType="application/vnd.openxmlformats-officedocument.presentationml.tags+xml"/>
  <Override PartName="/ppt/tags/tag442.xml" ContentType="application/vnd.openxmlformats-officedocument.presentationml.tags+xml"/>
  <Override PartName="/ppt/tags/tag587.xml" ContentType="application/vnd.openxmlformats-officedocument.presentationml.tags+xml"/>
  <Override PartName="/ppt/tags/tag726.xml" ContentType="application/vnd.openxmlformats-officedocument.presentationml.tags+xml"/>
  <Override PartName="/ppt/theme/theme1.xml" ContentType="application/vnd.openxmlformats-officedocument.theme+xml"/>
  <Override PartName="/ppt/tags/tag78.xml" ContentType="application/vnd.openxmlformats-officedocument.presentationml.tags+xml"/>
  <Override PartName="/ppt/tags/tag234.xml" ContentType="application/vnd.openxmlformats-officedocument.presentationml.tags+xml"/>
  <Override PartName="/ppt/tags/tag281.xml" ContentType="application/vnd.openxmlformats-officedocument.presentationml.tags+xml"/>
  <Override PartName="/ppt/tags/tag379.xml" ContentType="application/vnd.openxmlformats-officedocument.presentationml.tags+xml"/>
  <Override PartName="/ppt/tags/tag518.xml" ContentType="application/vnd.openxmlformats-officedocument.presentationml.tags+xml"/>
  <Override PartName="/ppt/tags/tag565.xml" ContentType="application/vnd.openxmlformats-officedocument.presentationml.tags+xml"/>
  <Override PartName="/ppt/tags/tag56.xml" ContentType="application/vnd.openxmlformats-officedocument.presentationml.tags+xml"/>
  <Override PartName="/ppt/tags/tag357.xml" ContentType="application/vnd.openxmlformats-officedocument.presentationml.tags+xml"/>
  <Override PartName="/ppt/tags/tag420.xml" ContentType="application/vnd.openxmlformats-officedocument.presentationml.tags+xml"/>
  <Override PartName="/ppt/tags/tag688.xml" ContentType="application/vnd.openxmlformats-officedocument.presentationml.tags+xml"/>
  <Override PartName="/ppt/tags/tag704.xml" ContentType="application/vnd.openxmlformats-officedocument.presentationml.tags+xml"/>
  <Override PartName="/ppt/slides/slide21.xml" ContentType="application/vnd.openxmlformats-officedocument.presentationml.slide+xml"/>
  <Override PartName="/ppt/tags/tag149.xml" ContentType="application/vnd.openxmlformats-officedocument.presentationml.tags+xml"/>
  <Override PartName="/ppt/tags/tag196.xml" ContentType="application/vnd.openxmlformats-officedocument.presentationml.tags+xml"/>
  <Override PartName="/ppt/tags/tag212.xml" ContentType="application/vnd.openxmlformats-officedocument.presentationml.tags+xml"/>
  <Override PartName="/ppt/tags/tag543.xml" ContentType="application/vnd.openxmlformats-officedocument.presentationml.tags+xml"/>
  <Override PartName="/ppt/tags/tag590.xml" ContentType="application/vnd.openxmlformats-officedocument.presentationml.tags+xml"/>
  <Override PartName="/ppt/tags/tag34.xml" ContentType="application/vnd.openxmlformats-officedocument.presentationml.tags+xml"/>
  <Override PartName="/ppt/tags/tag81.xml" ContentType="application/vnd.openxmlformats-officedocument.presentationml.tags+xml"/>
  <Override PartName="/ppt/tags/tag335.xml" ContentType="application/vnd.openxmlformats-officedocument.presentationml.tags+xml"/>
  <Override PartName="/ppt/tags/tag382.xml" ContentType="application/vnd.openxmlformats-officedocument.presentationml.tags+xml"/>
  <Override PartName="/ppt/tags/tag521.xml" ContentType="application/vnd.openxmlformats-officedocument.presentationml.tags+xml"/>
  <Override PartName="/ppt/tags/tag619.xml" ContentType="application/vnd.openxmlformats-officedocument.presentationml.tags+xml"/>
  <Override PartName="/ppt/tags/tag666.xml" ContentType="application/vnd.openxmlformats-officedocument.presentationml.tags+xml"/>
  <Override PartName="/ppt/tags/tag12.xml" ContentType="application/vnd.openxmlformats-officedocument.presentationml.tags+xml"/>
  <Override PartName="/ppt/tags/tag127.xml" ContentType="application/vnd.openxmlformats-officedocument.presentationml.tags+xml"/>
  <Override PartName="/ppt/tags/tag174.xml" ContentType="application/vnd.openxmlformats-officedocument.presentationml.tags+xml"/>
  <Override PartName="/ppt/tags/tag313.xml" ContentType="application/vnd.openxmlformats-officedocument.presentationml.tags+xml"/>
  <Override PartName="/ppt/tags/tag360.xml" ContentType="application/vnd.openxmlformats-officedocument.presentationml.tags+xml"/>
  <Override PartName="/ppt/tags/tag458.xml" ContentType="application/vnd.openxmlformats-officedocument.presentationml.tags+xml"/>
  <Override PartName="/ppt/tags/tag644.xml" ContentType="application/vnd.openxmlformats-officedocument.presentationml.tags+xml"/>
  <Override PartName="/ppt/tags/tag691.xml" ContentType="application/vnd.openxmlformats-officedocument.presentationml.tags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tags/tag105.xml" ContentType="application/vnd.openxmlformats-officedocument.presentationml.tags+xml"/>
  <Override PartName="/ppt/tags/tag152.xml" ContentType="application/vnd.openxmlformats-officedocument.presentationml.tags+xml"/>
  <Override PartName="/ppt/tags/tag297.xml" ContentType="application/vnd.openxmlformats-officedocument.presentationml.tags+xml"/>
  <Override PartName="/ppt/tags/tag436.xml" ContentType="application/vnd.openxmlformats-officedocument.presentationml.tags+xml"/>
  <Override PartName="/ppt/tags/tag483.xml" ContentType="application/vnd.openxmlformats-officedocument.presentationml.tags+xml"/>
  <Override PartName="/ppt/tags/tag228.xml" ContentType="application/vnd.openxmlformats-officedocument.presentationml.tags+xml"/>
  <Override PartName="/ppt/tags/tag275.xml" ContentType="application/vnd.openxmlformats-officedocument.presentationml.tags+xml"/>
  <Override PartName="/ppt/notesSlides/notesSlide3.xml" ContentType="application/vnd.openxmlformats-officedocument.presentationml.notesSlide+xml"/>
  <Override PartName="/ppt/tags/tag622.xml" ContentType="application/vnd.openxmlformats-officedocument.presentationml.tags+xml"/>
  <Override PartName="/ppt/presProps.xml" ContentType="application/vnd.openxmlformats-officedocument.presentationml.presProps+xml"/>
  <Override PartName="/ppt/tags/tag130.xml" ContentType="application/vnd.openxmlformats-officedocument.presentationml.tags+xml"/>
  <Override PartName="/ppt/tags/tag414.xml" ContentType="application/vnd.openxmlformats-officedocument.presentationml.tags+xml"/>
  <Override PartName="/ppt/tags/tag461.xml" ContentType="application/vnd.openxmlformats-officedocument.presentationml.tags+xml"/>
  <Override PartName="/ppt/tags/tag559.xml" ContentType="application/vnd.openxmlformats-officedocument.presentationml.tags+xml"/>
  <Override PartName="/ppt/tags/tag600.xml" ContentType="application/vnd.openxmlformats-officedocument.presentationml.tags+xml"/>
  <Override PartName="/ppt/tags/tag745.xml" ContentType="application/vnd.openxmlformats-officedocument.presentationml.tags+xml"/>
  <Override PartName="/ppt/slides/slide15.xml" ContentType="application/vnd.openxmlformats-officedocument.presentationml.slide+xml"/>
  <Override PartName="/ppt/tags/tag97.xml" ContentType="application/vnd.openxmlformats-officedocument.presentationml.tags+xml"/>
  <Override PartName="/ppt/tags/tag206.xml" ContentType="application/vnd.openxmlformats-officedocument.presentationml.tags+xml"/>
  <Override PartName="/ppt/tags/tag253.xml" ContentType="application/vnd.openxmlformats-officedocument.presentationml.tags+xml"/>
  <Override PartName="/ppt/tags/tag398.xml" ContentType="application/vnd.openxmlformats-officedocument.presentationml.tags+xml"/>
  <Override PartName="/ppt/tags/tag537.xml" ContentType="application/vnd.openxmlformats-officedocument.presentationml.tags+xml"/>
  <Override PartName="/ppt/tags/tag584.xml" ContentType="application/vnd.openxmlformats-officedocument.presentationml.tags+xml"/>
  <Override PartName="/ppt/tags/tag1.xml" ContentType="application/vnd.openxmlformats-officedocument.presentationml.tags+xml"/>
  <Override PartName="/ppt/tags/tag28.xml" ContentType="application/vnd.openxmlformats-officedocument.presentationml.tags+xml"/>
  <Override PartName="/ppt/tags/tag75.xml" ContentType="application/vnd.openxmlformats-officedocument.presentationml.tags+xml"/>
  <Override PartName="/ppt/tags/tag231.xml" ContentType="application/vnd.openxmlformats-officedocument.presentationml.tags+xml"/>
  <Override PartName="/ppt/tags/tag329.xml" ContentType="application/vnd.openxmlformats-officedocument.presentationml.tags+xml"/>
  <Override PartName="/ppt/tags/tag376.xml" ContentType="application/vnd.openxmlformats-officedocument.presentationml.tags+xml"/>
  <Override PartName="/ppt/tags/tag723.xml" ContentType="application/vnd.openxmlformats-officedocument.presentationml.tags+xml"/>
  <Override PartName="/ppt/tags/tag168.xml" ContentType="application/vnd.openxmlformats-officedocument.presentationml.tags+xml"/>
  <Override PartName="/ppt/tags/tag499.xml" ContentType="application/vnd.openxmlformats-officedocument.presentationml.tags+xml"/>
  <Override PartName="/ppt/tags/tag515.xml" ContentType="application/vnd.openxmlformats-officedocument.presentationml.tags+xml"/>
  <Override PartName="/ppt/tags/tag562.xml" ContentType="application/vnd.openxmlformats-officedocument.presentationml.tags+xml"/>
  <Override PartName="/ppt/tags/tag701.xml" ContentType="application/vnd.openxmlformats-officedocument.presentationml.tags+xml"/>
  <Override PartName="/ppt/tags/tag53.xml" ContentType="application/vnd.openxmlformats-officedocument.presentationml.tags+xml"/>
  <Override PartName="/ppt/tags/tag307.xml" ContentType="application/vnd.openxmlformats-officedocument.presentationml.tags+xml"/>
  <Override PartName="/ppt/tags/tag354.xml" ContentType="application/vnd.openxmlformats-officedocument.presentationml.tags+xml"/>
  <Override PartName="/ppt/tags/tag540.xml" ContentType="application/vnd.openxmlformats-officedocument.presentationml.tags+xml"/>
  <Override PartName="/ppt/tags/tag638.xml" ContentType="application/vnd.openxmlformats-officedocument.presentationml.tags+xml"/>
  <Override PartName="/ppt/tags/tag685.xml" ContentType="application/vnd.openxmlformats-officedocument.presentationml.tags+xml"/>
  <Override PartName="/ppt/tags/tag31.xml" ContentType="application/vnd.openxmlformats-officedocument.presentationml.tags+xml"/>
  <Override PartName="/ppt/tags/tag146.xml" ContentType="application/vnd.openxmlformats-officedocument.presentationml.tags+xml"/>
  <Override PartName="/ppt/tags/tag193.xml" ContentType="application/vnd.openxmlformats-officedocument.presentationml.tags+xml"/>
  <Override PartName="/ppt/tags/tag332.xml" ContentType="application/vnd.openxmlformats-officedocument.presentationml.tags+xml"/>
  <Override PartName="/ppt/tags/tag477.xml" ContentType="application/vnd.openxmlformats-officedocument.presentationml.tags+xml"/>
  <Override PartName="/ppt/tags/tag616.xml" ContentType="application/vnd.openxmlformats-officedocument.presentationml.tags+xml"/>
  <Override PartName="/ppt/tags/tag663.xml" ContentType="application/vnd.openxmlformats-officedocument.presentationml.tags+xml"/>
  <Override PartName="/ppt/tags/tag124.xml" ContentType="application/vnd.openxmlformats-officedocument.presentationml.tags+xml"/>
  <Override PartName="/ppt/tags/tag171.xml" ContentType="application/vnd.openxmlformats-officedocument.presentationml.tags+xml"/>
  <Override PartName="/ppt/tags/tag269.xml" ContentType="application/vnd.openxmlformats-officedocument.presentationml.tags+xml"/>
  <Override PartName="/ppt/tags/tag408.xml" ContentType="application/vnd.openxmlformats-officedocument.presentationml.tags+xml"/>
  <Override PartName="/ppt/tags/tag455.xml" ContentType="application/vnd.openxmlformats-officedocument.presentationml.tags+xml"/>
  <Override PartName="/ppt/tags/tag739.xml" ContentType="application/vnd.openxmlformats-officedocument.presentationml.tags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tags/tag247.xml" ContentType="application/vnd.openxmlformats-officedocument.presentationml.tags+xml"/>
  <Override PartName="/ppt/tags/tag294.xml" ContentType="application/vnd.openxmlformats-officedocument.presentationml.tags+xml"/>
  <Override PartName="/ppt/tags/tag310.xml" ContentType="application/vnd.openxmlformats-officedocument.presentationml.tags+xml"/>
  <Override PartName="/ppt/tags/tag578.xml" ContentType="application/vnd.openxmlformats-officedocument.presentationml.tags+xml"/>
  <Override PartName="/ppt/tags/tag641.xml" ContentType="application/vnd.openxmlformats-officedocument.presentationml.tags+xml"/>
  <Override PartName="/ppt/slideMasters/slideMaster1.xml" ContentType="application/vnd.openxmlformats-officedocument.presentationml.slideMaster+xml"/>
  <Override PartName="/ppt/tags/tag102.xml" ContentType="application/vnd.openxmlformats-officedocument.presentationml.tags+xml"/>
  <Override PartName="/ppt/tags/tag433.xml" ContentType="application/vnd.openxmlformats-officedocument.presentationml.tags+xml"/>
  <Override PartName="/ppt/tags/tag480.xml" ContentType="application/vnd.openxmlformats-officedocument.presentationml.tags+xml"/>
  <Override PartName="/ppt/tags/tag717.xml" ContentType="application/vnd.openxmlformats-officedocument.presentationml.tags+xml"/>
  <Override PartName="/ppt/tags/tag69.xml" ContentType="application/vnd.openxmlformats-officedocument.presentationml.tags+xml"/>
  <Override PartName="/ppt/tags/tag225.xml" ContentType="application/vnd.openxmlformats-officedocument.presentationml.tags+xml"/>
  <Override PartName="/ppt/tags/tag272.xml" ContentType="application/vnd.openxmlformats-officedocument.presentationml.tags+xml"/>
  <Override PartName="/ppt/tags/tag411.xml" ContentType="application/vnd.openxmlformats-officedocument.presentationml.tags+xml"/>
  <Override PartName="/ppt/tags/tag509.xml" ContentType="application/vnd.openxmlformats-officedocument.presentationml.tags+xml"/>
  <Override PartName="/ppt/tags/tag556.xml" ContentType="application/vnd.openxmlformats-officedocument.presentationml.tags+xml"/>
  <Default Extension="rels" ContentType="application/vnd.openxmlformats-package.relationships+xml"/>
  <Override PartName="/ppt/tags/tag47.xml" ContentType="application/vnd.openxmlformats-officedocument.presentationml.tags+xml"/>
  <Override PartName="/ppt/tags/tag94.xml" ContentType="application/vnd.openxmlformats-officedocument.presentationml.tags+xml"/>
  <Override PartName="/ppt/tags/tag203.xml" ContentType="application/vnd.openxmlformats-officedocument.presentationml.tags+xml"/>
  <Override PartName="/ppt/tags/tag250.xml" ContentType="application/vnd.openxmlformats-officedocument.presentationml.tags+xml"/>
  <Override PartName="/ppt/tags/tag348.xml" ContentType="application/vnd.openxmlformats-officedocument.presentationml.tags+xml"/>
  <Override PartName="/ppt/tags/tag395.xml" ContentType="application/vnd.openxmlformats-officedocument.presentationml.tags+xml"/>
  <Override PartName="/ppt/tags/tag679.xml" ContentType="application/vnd.openxmlformats-officedocument.presentationml.tags+xml"/>
  <Override PartName="/ppt/tags/tag742.xml" ContentType="application/vnd.openxmlformats-officedocument.presentationml.tags+xml"/>
  <Override PartName="/ppt/slides/slide12.xml" ContentType="application/vnd.openxmlformats-officedocument.presentationml.slide+xml"/>
  <Override PartName="/ppt/slideLayouts/slideLayout11.xml" ContentType="application/vnd.openxmlformats-officedocument.presentationml.slideLayout+xml"/>
  <Override PartName="/ppt/tags/tag187.xml" ContentType="application/vnd.openxmlformats-officedocument.presentationml.tags+xml"/>
  <Override PartName="/ppt/tags/tag534.xml" ContentType="application/vnd.openxmlformats-officedocument.presentationml.tags+xml"/>
  <Override PartName="/ppt/tags/tag581.xml" ContentType="application/vnd.openxmlformats-officedocument.presentationml.tags+xml"/>
  <Override PartName="/ppt/tags/tag720.xml" ContentType="application/vnd.openxmlformats-officedocument.presentationml.tags+xml"/>
  <Override PartName="/ppt/tags/tag25.xml" ContentType="application/vnd.openxmlformats-officedocument.presentationml.tags+xml"/>
  <Override PartName="/ppt/tags/tag72.xml" ContentType="application/vnd.openxmlformats-officedocument.presentationml.tags+xml"/>
  <Override PartName="/ppt/tags/tag118.xml" ContentType="application/vnd.openxmlformats-officedocument.presentationml.tags+xml"/>
  <Override PartName="/ppt/tags/tag165.xml" ContentType="application/vnd.openxmlformats-officedocument.presentationml.tags+xml"/>
  <Override PartName="/ppt/tags/tag326.xml" ContentType="application/vnd.openxmlformats-officedocument.presentationml.tags+xml"/>
  <Override PartName="/ppt/tags/tag373.xml" ContentType="application/vnd.openxmlformats-officedocument.presentationml.tags+xml"/>
  <Override PartName="/ppt/tags/tag512.xml" ContentType="application/vnd.openxmlformats-officedocument.presentationml.tags+xml"/>
  <Override PartName="/ppt/tags/tag657.xml" ContentType="application/vnd.openxmlformats-officedocument.presentationml.tags+xml"/>
  <Override PartName="/ppt/tags/tag50.xml" ContentType="application/vnd.openxmlformats-officedocument.presentationml.tags+xml"/>
  <Override PartName="/ppt/tags/tag304.xml" ContentType="application/vnd.openxmlformats-officedocument.presentationml.tags+xml"/>
  <Override PartName="/ppt/tags/tag351.xml" ContentType="application/vnd.openxmlformats-officedocument.presentationml.tags+xml"/>
  <Override PartName="/ppt/tags/tag449.xml" ContentType="application/vnd.openxmlformats-officedocument.presentationml.tags+xml"/>
  <Override PartName="/ppt/tags/tag496.xml" ContentType="application/vnd.openxmlformats-officedocument.presentationml.tags+xml"/>
  <Override PartName="/ppt/tags/tag635.xml" ContentType="application/vnd.openxmlformats-officedocument.presentationml.tags+xml"/>
  <Override PartName="/ppt/tags/tag682.xml" ContentType="application/vnd.openxmlformats-officedocument.presentationml.tags+xml"/>
  <Override PartName="/ppt/tags/tag143.xml" ContentType="application/vnd.openxmlformats-officedocument.presentationml.tags+xml"/>
  <Override PartName="/ppt/tags/tag190.xml" ContentType="application/vnd.openxmlformats-officedocument.presentationml.tags+xml"/>
  <Override PartName="/ppt/tags/tag288.xml" ContentType="application/vnd.openxmlformats-officedocument.presentationml.tags+xml"/>
  <Override PartName="/ppt/tags/tag427.xml" ContentType="application/vnd.openxmlformats-officedocument.presentationml.tags+xml"/>
  <Override PartName="/ppt/tags/tag474.xml" ContentType="application/vnd.openxmlformats-officedocument.presentationml.tags+xml"/>
  <Override PartName="/ppt/slides/slide28.xml" ContentType="application/vnd.openxmlformats-officedocument.presentationml.slide+xml"/>
  <Override PartName="/ppt/tags/tag219.xml" ContentType="application/vnd.openxmlformats-officedocument.presentationml.tags+xml"/>
  <Override PartName="/ppt/tags/tag266.xml" ContentType="application/vnd.openxmlformats-officedocument.presentationml.tags+xml"/>
  <Override PartName="/ppt/tags/tag597.xml" ContentType="application/vnd.openxmlformats-officedocument.presentationml.tags+xml"/>
  <Override PartName="/ppt/tags/tag613.xml" ContentType="application/vnd.openxmlformats-officedocument.presentationml.tags+xml"/>
  <Override PartName="/ppt/tags/tag660.xml" ContentType="application/vnd.openxmlformats-officedocument.presentationml.tags+xml"/>
  <Override PartName="/ppt/slides/slide3.xml" ContentType="application/vnd.openxmlformats-officedocument.presentationml.slide+xml"/>
  <Override PartName="/ppt/slideLayouts/slideLayout5.xml" ContentType="application/vnd.openxmlformats-officedocument.presentationml.slideLayout+xml"/>
  <Override PartName="/ppt/tags/tag121.xml" ContentType="application/vnd.openxmlformats-officedocument.presentationml.tags+xml"/>
  <Override PartName="/ppt/tags/tag389.xml" ContentType="application/vnd.openxmlformats-officedocument.presentationml.tags+xml"/>
  <Override PartName="/ppt/tags/tag405.xml" ContentType="application/vnd.openxmlformats-officedocument.presentationml.tags+xml"/>
  <Override PartName="/ppt/tags/tag452.xml" ContentType="application/vnd.openxmlformats-officedocument.presentationml.tags+xml"/>
  <Override PartName="/ppt/tags/tag736.xml" ContentType="application/vnd.openxmlformats-officedocument.presentationml.tags+xml"/>
  <Override PartName="/ppt/tags/tag88.xml" ContentType="application/vnd.openxmlformats-officedocument.presentationml.tags+xml"/>
  <Override PartName="/ppt/tags/tag244.xml" ContentType="application/vnd.openxmlformats-officedocument.presentationml.tags+xml"/>
  <Override PartName="/ppt/tags/tag291.xml" ContentType="application/vnd.openxmlformats-officedocument.presentationml.tags+xml"/>
  <Override PartName="/ppt/tags/tag430.xml" ContentType="application/vnd.openxmlformats-officedocument.presentationml.tags+xml"/>
  <Override PartName="/ppt/tags/tag528.xml" ContentType="application/vnd.openxmlformats-officedocument.presentationml.tags+xml"/>
  <Override PartName="/ppt/tags/tag575.xml" ContentType="application/vnd.openxmlformats-officedocument.presentationml.tags+xml"/>
  <Override PartName="/ppt/tags/tag714.xml" ContentType="application/vnd.openxmlformats-officedocument.presentationml.tags+xml"/>
  <Default Extension="jpeg" ContentType="image/jpeg"/>
  <Override PartName="/ppt/slides/slide31.xml" ContentType="application/vnd.openxmlformats-officedocument.presentationml.slide+xml"/>
  <Override PartName="/ppt/tags/tag19.xml" ContentType="application/vnd.openxmlformats-officedocument.presentationml.tags+xml"/>
  <Override PartName="/ppt/tags/tag66.xml" ContentType="application/vnd.openxmlformats-officedocument.presentationml.tags+xml"/>
  <Override PartName="/ppt/tags/tag222.xml" ContentType="application/vnd.openxmlformats-officedocument.presentationml.tags+xml"/>
  <Override PartName="/ppt/tags/tag367.xml" ContentType="application/vnd.openxmlformats-officedocument.presentationml.tags+xml"/>
  <Override PartName="/ppt/tags/tag506.xml" ContentType="application/vnd.openxmlformats-officedocument.presentationml.tags+xml"/>
  <Override PartName="/ppt/tags/tag553.xml" ContentType="application/vnd.openxmlformats-officedocument.presentationml.tags+xml"/>
  <Override PartName="/ppt/tags/tag698.xml" ContentType="application/vnd.openxmlformats-officedocument.presentationml.tags+xml"/>
  <Override PartName="/ppt/tags/tag159.xml" ContentType="application/vnd.openxmlformats-officedocument.presentationml.tags+xml"/>
  <Override PartName="/ppt/tags/tag345.xml" ContentType="application/vnd.openxmlformats-officedocument.presentationml.tags+xml"/>
  <Override PartName="/ppt/tags/tag392.xml" ContentType="application/vnd.openxmlformats-officedocument.presentationml.tags+xml"/>
  <Override PartName="/ppt/tags/tag44.xml" ContentType="application/vnd.openxmlformats-officedocument.presentationml.tags+xml"/>
  <Override PartName="/ppt/tags/tag91.xml" ContentType="application/vnd.openxmlformats-officedocument.presentationml.tags+xml"/>
  <Override PartName="/ppt/tags/tag137.xml" ContentType="application/vnd.openxmlformats-officedocument.presentationml.tags+xml"/>
  <Override PartName="/ppt/tags/tag184.xml" ContentType="application/vnd.openxmlformats-officedocument.presentationml.tags+xml"/>
  <Override PartName="/ppt/tags/tag200.xml" ContentType="application/vnd.openxmlformats-officedocument.presentationml.tags+xml"/>
  <Override PartName="/ppt/tags/tag531.xml" ContentType="application/vnd.openxmlformats-officedocument.presentationml.tags+xml"/>
  <Override PartName="/ppt/tags/tag629.xml" ContentType="application/vnd.openxmlformats-officedocument.presentationml.tags+xml"/>
  <Override PartName="/ppt/tags/tag676.xml" ContentType="application/vnd.openxmlformats-officedocument.presentationml.tags+xml"/>
  <Override PartName="/ppt/tags/tag22.xml" ContentType="application/vnd.openxmlformats-officedocument.presentationml.tags+xml"/>
  <Override PartName="/ppt/tags/tag323.xml" ContentType="application/vnd.openxmlformats-officedocument.presentationml.tags+xml"/>
  <Override PartName="/ppt/tags/tag370.xml" ContentType="application/vnd.openxmlformats-officedocument.presentationml.tags+xml"/>
  <Override PartName="/ppt/tags/tag468.xml" ContentType="application/vnd.openxmlformats-officedocument.presentationml.tags+xml"/>
  <Override PartName="/ppt/tags/tag607.xml" ContentType="application/vnd.openxmlformats-officedocument.presentationml.tags+xml"/>
  <Override PartName="/ppt/tags/tag654.xml" ContentType="application/vnd.openxmlformats-officedocument.presentationml.tags+xml"/>
  <Override PartName="/ppt/tags/tag115.xml" ContentType="application/vnd.openxmlformats-officedocument.presentationml.tags+xml"/>
  <Override PartName="/ppt/tags/tag162.xml" ContentType="application/vnd.openxmlformats-officedocument.presentationml.tags+xml"/>
  <Override PartName="/ppt/tags/tag301.xml" ContentType="application/vnd.openxmlformats-officedocument.presentationml.tags+xml"/>
  <Override PartName="/ppt/tags/tag446.xml" ContentType="application/vnd.openxmlformats-officedocument.presentationml.tags+xml"/>
  <Override PartName="/ppt/tags/tag493.xml" ContentType="application/vnd.openxmlformats-officedocument.presentationml.tags+xml"/>
  <Override PartName="/ppt/tags/tag140.xml" ContentType="application/vnd.openxmlformats-officedocument.presentationml.tags+xml"/>
  <Override PartName="/ppt/tags/tag285.xml" ContentType="application/vnd.openxmlformats-officedocument.presentationml.tags+xml"/>
  <Override PartName="/ppt/tags/tag632.xml" ContentType="application/vnd.openxmlformats-officedocument.presentationml.tags+xml"/>
  <Override PartName="/ppt/tags/tag471.xml" ContentType="application/vnd.openxmlformats-officedocument.presentationml.tags+xml"/>
  <Override PartName="/ppt/tags/tag708.xml" ContentType="application/vnd.openxmlformats-officedocument.presentationml.tags+xml"/>
  <Override PartName="/ppt/tags/tag216.xml" ContentType="application/vnd.openxmlformats-officedocument.presentationml.tags+xml"/>
  <Override PartName="/ppt/tags/tag402.xml" ContentType="application/vnd.openxmlformats-officedocument.presentationml.tags+xml"/>
  <Override PartName="/ppt/tags/tag547.xml" ContentType="application/vnd.openxmlformats-officedocument.presentationml.tags+xml"/>
  <Override PartName="/ppt/tags/tag733.xml" ContentType="application/vnd.openxmlformats-officedocument.presentationml.tags+xml"/>
  <Override PartName="/ppt/tags/tag85.xml" ContentType="application/vnd.openxmlformats-officedocument.presentationml.tags+xml"/>
  <Override PartName="/ppt/tags/tag241.xml" ContentType="application/vnd.openxmlformats-officedocument.presentationml.tags+xml"/>
  <Override PartName="/ppt/tags/tag386.xml" ContentType="application/vnd.openxmlformats-officedocument.presentationml.tags+xml"/>
  <Override PartName="/ppt/tags/tag572.xml" ContentType="application/vnd.openxmlformats-officedocument.presentationml.tags+xml"/>
  <Override PartName="/ppt/tags/tag16.xml" ContentType="application/vnd.openxmlformats-officedocument.presentationml.tags+xml"/>
  <Override PartName="/ppt/tags/tag317.xml" ContentType="application/vnd.openxmlformats-officedocument.presentationml.tags+xml"/>
  <Override PartName="/ppt/tags/tag156.xml" ContentType="application/vnd.openxmlformats-officedocument.presentationml.tags+xml"/>
  <Override PartName="/ppt/tags/tag487.xml" ContentType="application/vnd.openxmlformats-officedocument.presentationml.tags+xml"/>
  <Override PartName="/ppt/tags/tag503.xml" ContentType="application/vnd.openxmlformats-officedocument.presentationml.tags+xml"/>
  <Override PartName="/ppt/tags/tag648.xml" ContentType="application/vnd.openxmlformats-officedocument.presentationml.tags+xml"/>
  <Override PartName="/ppt/tags/tag41.xml" ContentType="application/vnd.openxmlformats-officedocument.presentationml.tags+xml"/>
  <Override PartName="/ppt/tags/tag342.xml" ContentType="application/vnd.openxmlformats-officedocument.presentationml.tags+xml"/>
  <Override PartName="/ppt/tags/tag673.xml" ContentType="application/vnd.openxmlformats-officedocument.presentationml.tag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3"/>
  </p:notesMasterIdLst>
  <p:sldIdLst>
    <p:sldId id="257" r:id="rId2"/>
    <p:sldId id="308" r:id="rId3"/>
    <p:sldId id="260" r:id="rId4"/>
    <p:sldId id="272" r:id="rId5"/>
    <p:sldId id="312" r:id="rId6"/>
    <p:sldId id="283" r:id="rId7"/>
    <p:sldId id="297" r:id="rId8"/>
    <p:sldId id="301" r:id="rId9"/>
    <p:sldId id="298" r:id="rId10"/>
    <p:sldId id="299" r:id="rId11"/>
    <p:sldId id="300" r:id="rId12"/>
    <p:sldId id="282" r:id="rId13"/>
    <p:sldId id="313" r:id="rId14"/>
    <p:sldId id="290" r:id="rId15"/>
    <p:sldId id="291" r:id="rId16"/>
    <p:sldId id="292" r:id="rId17"/>
    <p:sldId id="293" r:id="rId18"/>
    <p:sldId id="294" r:id="rId19"/>
    <p:sldId id="295" r:id="rId20"/>
    <p:sldId id="296" r:id="rId21"/>
    <p:sldId id="287" r:id="rId22"/>
    <p:sldId id="309" r:id="rId23"/>
    <p:sldId id="311" r:id="rId24"/>
    <p:sldId id="310" r:id="rId25"/>
    <p:sldId id="320" r:id="rId26"/>
    <p:sldId id="315" r:id="rId27"/>
    <p:sldId id="316" r:id="rId28"/>
    <p:sldId id="317" r:id="rId29"/>
    <p:sldId id="318" r:id="rId30"/>
    <p:sldId id="319" r:id="rId31"/>
    <p:sldId id="314" r:id="rId32"/>
  </p:sldIdLst>
  <p:sldSz cx="13716000" cy="9144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24332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1373" autoAdjust="0"/>
  </p:normalViewPr>
  <p:slideViewPr>
    <p:cSldViewPr>
      <p:cViewPr>
        <p:scale>
          <a:sx n="50" d="100"/>
          <a:sy n="50" d="100"/>
        </p:scale>
        <p:origin x="-1236" y="-114"/>
      </p:cViewPr>
      <p:guideLst>
        <p:guide orient="horz" pos="2880"/>
        <p:guide pos="43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3C55EDD-4577-4F4A-B6C4-7365FE181FA3}" type="datetimeFigureOut">
              <a:rPr lang="en-US" smtClean="0"/>
              <a:pPr/>
              <a:t>5/24/2017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857250" y="685800"/>
            <a:ext cx="51435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75A87C4-5AC1-4CC4-90DC-CC224D1A7F6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857250" y="685800"/>
            <a:ext cx="51435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5A87C4-5AC1-4CC4-90DC-CC224D1A7F68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PreBoard – To – BenAdmin Tunnel (No Login needed)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5A87C4-5AC1-4CC4-90DC-CC224D1A7F68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857250" y="685800"/>
            <a:ext cx="51435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5A87C4-5AC1-4CC4-90DC-CC224D1A7F68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5A87C4-5AC1-4CC4-90DC-CC224D1A7F68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857250" y="685800"/>
            <a:ext cx="51435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5A87C4-5AC1-4CC4-90DC-CC224D1A7F68}" type="slidenum">
              <a:rPr lang="en-US" smtClean="0"/>
              <a:pPr/>
              <a:t>21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857250" y="685800"/>
            <a:ext cx="51435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5A87C4-5AC1-4CC4-90DC-CC224D1A7F68}" type="slidenum">
              <a:rPr lang="en-US" smtClean="0"/>
              <a:pPr/>
              <a:t>23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857250" y="685800"/>
            <a:ext cx="51435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5A87C4-5AC1-4CC4-90DC-CC224D1A7F68}" type="slidenum">
              <a:rPr lang="en-US" smtClean="0"/>
              <a:pPr/>
              <a:t>24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28700" y="2840569"/>
            <a:ext cx="116586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57400" y="5181600"/>
            <a:ext cx="96012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A79D1A-9D5F-4FC6-9624-A81E320B71F5}" type="datetimeFigureOut">
              <a:rPr lang="en-US" smtClean="0"/>
              <a:pPr/>
              <a:t>5/24/2017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87A122-EB89-4975-8434-A4813AE8B20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6043082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A79D1A-9D5F-4FC6-9624-A81E320B71F5}" type="datetimeFigureOut">
              <a:rPr lang="en-US" smtClean="0"/>
              <a:pPr/>
              <a:t>5/24/2017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87A122-EB89-4975-8434-A4813AE8B20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6011904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944100" y="366186"/>
            <a:ext cx="3086100" cy="780203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366186"/>
            <a:ext cx="9029700" cy="78020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A79D1A-9D5F-4FC6-9624-A81E320B71F5}" type="datetimeFigureOut">
              <a:rPr lang="en-US" smtClean="0"/>
              <a:pPr/>
              <a:t>5/24/2017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87A122-EB89-4975-8434-A4813AE8B20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4168403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A79D1A-9D5F-4FC6-9624-A81E320B71F5}" type="datetimeFigureOut">
              <a:rPr lang="en-US" smtClean="0"/>
              <a:pPr/>
              <a:t>5/24/2017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87A122-EB89-4975-8434-A4813AE8B20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050131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3470" y="5875869"/>
            <a:ext cx="116586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83470" y="3875618"/>
            <a:ext cx="116586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A79D1A-9D5F-4FC6-9624-A81E320B71F5}" type="datetimeFigureOut">
              <a:rPr lang="en-US" smtClean="0"/>
              <a:pPr/>
              <a:t>5/24/2017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87A122-EB89-4975-8434-A4813AE8B20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5050956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133602"/>
            <a:ext cx="605790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72300" y="2133602"/>
            <a:ext cx="605790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A79D1A-9D5F-4FC6-9624-A81E320B71F5}" type="datetimeFigureOut">
              <a:rPr lang="en-US" smtClean="0"/>
              <a:pPr/>
              <a:t>5/24/2017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87A122-EB89-4975-8434-A4813AE8B20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4772059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046817"/>
            <a:ext cx="6060282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2899833"/>
            <a:ext cx="6060282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967539" y="2046817"/>
            <a:ext cx="6062663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967539" y="2899833"/>
            <a:ext cx="6062663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A79D1A-9D5F-4FC6-9624-A81E320B71F5}" type="datetimeFigureOut">
              <a:rPr lang="en-US" smtClean="0"/>
              <a:pPr/>
              <a:t>5/24/2017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87A122-EB89-4975-8434-A4813AE8B20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2279925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A79D1A-9D5F-4FC6-9624-A81E320B71F5}" type="datetimeFigureOut">
              <a:rPr lang="en-US" smtClean="0"/>
              <a:pPr/>
              <a:t>5/24/2017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87A122-EB89-4975-8434-A4813AE8B20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7383431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A79D1A-9D5F-4FC6-9624-A81E320B71F5}" type="datetimeFigureOut">
              <a:rPr lang="en-US" smtClean="0"/>
              <a:pPr/>
              <a:t>5/24/2017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87A122-EB89-4975-8434-A4813AE8B20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6946568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364067"/>
            <a:ext cx="4512470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62576" y="364069"/>
            <a:ext cx="7667625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1" y="1913469"/>
            <a:ext cx="4512470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A79D1A-9D5F-4FC6-9624-A81E320B71F5}" type="datetimeFigureOut">
              <a:rPr lang="en-US" smtClean="0"/>
              <a:pPr/>
              <a:t>5/24/2017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87A122-EB89-4975-8434-A4813AE8B20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0343330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88432" y="6400800"/>
            <a:ext cx="82296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688432" y="817033"/>
            <a:ext cx="82296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688432" y="7156451"/>
            <a:ext cx="82296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A79D1A-9D5F-4FC6-9624-A81E320B71F5}" type="datetimeFigureOut">
              <a:rPr lang="en-US" smtClean="0"/>
              <a:pPr/>
              <a:t>5/24/2017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87A122-EB89-4975-8434-A4813AE8B20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8372756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0" y="366184"/>
            <a:ext cx="123444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133602"/>
            <a:ext cx="123444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5800" y="8475136"/>
            <a:ext cx="32004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A79D1A-9D5F-4FC6-9624-A81E320B71F5}" type="datetimeFigureOut">
              <a:rPr lang="en-US" smtClean="0"/>
              <a:pPr/>
              <a:t>5/24/2017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86300" y="8475136"/>
            <a:ext cx="43434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829800" y="8475136"/>
            <a:ext cx="32004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87A122-EB89-4975-8434-A4813AE8B20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41579335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tags" Target="../tags/tag3.xml"/><Relationship Id="rId7" Type="http://schemas.openxmlformats.org/officeDocument/2006/relationships/slideLayout" Target="../slideLayouts/slideLayout7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tags" Target="../tags/tag6.xml"/><Relationship Id="rId5" Type="http://schemas.openxmlformats.org/officeDocument/2006/relationships/tags" Target="../tags/tag5.xml"/><Relationship Id="rId4" Type="http://schemas.openxmlformats.org/officeDocument/2006/relationships/tags" Target="../tags/tag4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tags" Target="../tags/tag237.xml"/><Relationship Id="rId13" Type="http://schemas.openxmlformats.org/officeDocument/2006/relationships/tags" Target="../tags/tag242.xml"/><Relationship Id="rId18" Type="http://schemas.openxmlformats.org/officeDocument/2006/relationships/tags" Target="../tags/tag247.xml"/><Relationship Id="rId26" Type="http://schemas.openxmlformats.org/officeDocument/2006/relationships/tags" Target="../tags/tag255.xml"/><Relationship Id="rId39" Type="http://schemas.openxmlformats.org/officeDocument/2006/relationships/tags" Target="../tags/tag268.xml"/><Relationship Id="rId3" Type="http://schemas.openxmlformats.org/officeDocument/2006/relationships/tags" Target="../tags/tag232.xml"/><Relationship Id="rId21" Type="http://schemas.openxmlformats.org/officeDocument/2006/relationships/tags" Target="../tags/tag250.xml"/><Relationship Id="rId34" Type="http://schemas.openxmlformats.org/officeDocument/2006/relationships/tags" Target="../tags/tag263.xml"/><Relationship Id="rId42" Type="http://schemas.openxmlformats.org/officeDocument/2006/relationships/image" Target="../media/image9.png"/><Relationship Id="rId7" Type="http://schemas.openxmlformats.org/officeDocument/2006/relationships/tags" Target="../tags/tag236.xml"/><Relationship Id="rId12" Type="http://schemas.openxmlformats.org/officeDocument/2006/relationships/tags" Target="../tags/tag241.xml"/><Relationship Id="rId17" Type="http://schemas.openxmlformats.org/officeDocument/2006/relationships/tags" Target="../tags/tag246.xml"/><Relationship Id="rId25" Type="http://schemas.openxmlformats.org/officeDocument/2006/relationships/tags" Target="../tags/tag254.xml"/><Relationship Id="rId33" Type="http://schemas.openxmlformats.org/officeDocument/2006/relationships/tags" Target="../tags/tag262.xml"/><Relationship Id="rId38" Type="http://schemas.openxmlformats.org/officeDocument/2006/relationships/tags" Target="../tags/tag267.xml"/><Relationship Id="rId2" Type="http://schemas.openxmlformats.org/officeDocument/2006/relationships/tags" Target="../tags/tag231.xml"/><Relationship Id="rId16" Type="http://schemas.openxmlformats.org/officeDocument/2006/relationships/tags" Target="../tags/tag245.xml"/><Relationship Id="rId20" Type="http://schemas.openxmlformats.org/officeDocument/2006/relationships/tags" Target="../tags/tag249.xml"/><Relationship Id="rId29" Type="http://schemas.openxmlformats.org/officeDocument/2006/relationships/tags" Target="../tags/tag258.xml"/><Relationship Id="rId41" Type="http://schemas.openxmlformats.org/officeDocument/2006/relationships/slideLayout" Target="../slideLayouts/slideLayout7.xml"/><Relationship Id="rId1" Type="http://schemas.openxmlformats.org/officeDocument/2006/relationships/tags" Target="../tags/tag230.xml"/><Relationship Id="rId6" Type="http://schemas.openxmlformats.org/officeDocument/2006/relationships/tags" Target="../tags/tag235.xml"/><Relationship Id="rId11" Type="http://schemas.openxmlformats.org/officeDocument/2006/relationships/tags" Target="../tags/tag240.xml"/><Relationship Id="rId24" Type="http://schemas.openxmlformats.org/officeDocument/2006/relationships/tags" Target="../tags/tag253.xml"/><Relationship Id="rId32" Type="http://schemas.openxmlformats.org/officeDocument/2006/relationships/tags" Target="../tags/tag261.xml"/><Relationship Id="rId37" Type="http://schemas.openxmlformats.org/officeDocument/2006/relationships/tags" Target="../tags/tag266.xml"/><Relationship Id="rId40" Type="http://schemas.openxmlformats.org/officeDocument/2006/relationships/tags" Target="../tags/tag269.xml"/><Relationship Id="rId45" Type="http://schemas.openxmlformats.org/officeDocument/2006/relationships/image" Target="../media/image8.png"/><Relationship Id="rId5" Type="http://schemas.openxmlformats.org/officeDocument/2006/relationships/tags" Target="../tags/tag234.xml"/><Relationship Id="rId15" Type="http://schemas.openxmlformats.org/officeDocument/2006/relationships/tags" Target="../tags/tag244.xml"/><Relationship Id="rId23" Type="http://schemas.openxmlformats.org/officeDocument/2006/relationships/tags" Target="../tags/tag252.xml"/><Relationship Id="rId28" Type="http://schemas.openxmlformats.org/officeDocument/2006/relationships/tags" Target="../tags/tag257.xml"/><Relationship Id="rId36" Type="http://schemas.openxmlformats.org/officeDocument/2006/relationships/tags" Target="../tags/tag265.xml"/><Relationship Id="rId10" Type="http://schemas.openxmlformats.org/officeDocument/2006/relationships/tags" Target="../tags/tag239.xml"/><Relationship Id="rId19" Type="http://schemas.openxmlformats.org/officeDocument/2006/relationships/tags" Target="../tags/tag248.xml"/><Relationship Id="rId31" Type="http://schemas.openxmlformats.org/officeDocument/2006/relationships/tags" Target="../tags/tag260.xml"/><Relationship Id="rId44" Type="http://schemas.openxmlformats.org/officeDocument/2006/relationships/image" Target="../media/image5.png"/><Relationship Id="rId4" Type="http://schemas.openxmlformats.org/officeDocument/2006/relationships/tags" Target="../tags/tag233.xml"/><Relationship Id="rId9" Type="http://schemas.openxmlformats.org/officeDocument/2006/relationships/tags" Target="../tags/tag238.xml"/><Relationship Id="rId14" Type="http://schemas.openxmlformats.org/officeDocument/2006/relationships/tags" Target="../tags/tag243.xml"/><Relationship Id="rId22" Type="http://schemas.openxmlformats.org/officeDocument/2006/relationships/tags" Target="../tags/tag251.xml"/><Relationship Id="rId27" Type="http://schemas.openxmlformats.org/officeDocument/2006/relationships/tags" Target="../tags/tag256.xml"/><Relationship Id="rId30" Type="http://schemas.openxmlformats.org/officeDocument/2006/relationships/tags" Target="../tags/tag259.xml"/><Relationship Id="rId35" Type="http://schemas.openxmlformats.org/officeDocument/2006/relationships/tags" Target="../tags/tag264.xml"/><Relationship Id="rId43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tags" Target="../tags/tag277.xml"/><Relationship Id="rId13" Type="http://schemas.openxmlformats.org/officeDocument/2006/relationships/tags" Target="../tags/tag282.xml"/><Relationship Id="rId18" Type="http://schemas.openxmlformats.org/officeDocument/2006/relationships/tags" Target="../tags/tag287.xml"/><Relationship Id="rId26" Type="http://schemas.openxmlformats.org/officeDocument/2006/relationships/tags" Target="../tags/tag295.xml"/><Relationship Id="rId39" Type="http://schemas.openxmlformats.org/officeDocument/2006/relationships/tags" Target="../tags/tag308.xml"/><Relationship Id="rId3" Type="http://schemas.openxmlformats.org/officeDocument/2006/relationships/tags" Target="../tags/tag272.xml"/><Relationship Id="rId21" Type="http://schemas.openxmlformats.org/officeDocument/2006/relationships/tags" Target="../tags/tag290.xml"/><Relationship Id="rId34" Type="http://schemas.openxmlformats.org/officeDocument/2006/relationships/tags" Target="../tags/tag303.xml"/><Relationship Id="rId42" Type="http://schemas.openxmlformats.org/officeDocument/2006/relationships/image" Target="../media/image9.png"/><Relationship Id="rId7" Type="http://schemas.openxmlformats.org/officeDocument/2006/relationships/tags" Target="../tags/tag276.xml"/><Relationship Id="rId12" Type="http://schemas.openxmlformats.org/officeDocument/2006/relationships/tags" Target="../tags/tag281.xml"/><Relationship Id="rId17" Type="http://schemas.openxmlformats.org/officeDocument/2006/relationships/tags" Target="../tags/tag286.xml"/><Relationship Id="rId25" Type="http://schemas.openxmlformats.org/officeDocument/2006/relationships/tags" Target="../tags/tag294.xml"/><Relationship Id="rId33" Type="http://schemas.openxmlformats.org/officeDocument/2006/relationships/tags" Target="../tags/tag302.xml"/><Relationship Id="rId38" Type="http://schemas.openxmlformats.org/officeDocument/2006/relationships/tags" Target="../tags/tag307.xml"/><Relationship Id="rId2" Type="http://schemas.openxmlformats.org/officeDocument/2006/relationships/tags" Target="../tags/tag271.xml"/><Relationship Id="rId16" Type="http://schemas.openxmlformats.org/officeDocument/2006/relationships/tags" Target="../tags/tag285.xml"/><Relationship Id="rId20" Type="http://schemas.openxmlformats.org/officeDocument/2006/relationships/tags" Target="../tags/tag289.xml"/><Relationship Id="rId29" Type="http://schemas.openxmlformats.org/officeDocument/2006/relationships/tags" Target="../tags/tag298.xml"/><Relationship Id="rId41" Type="http://schemas.openxmlformats.org/officeDocument/2006/relationships/slideLayout" Target="../slideLayouts/slideLayout7.xml"/><Relationship Id="rId1" Type="http://schemas.openxmlformats.org/officeDocument/2006/relationships/tags" Target="../tags/tag270.xml"/><Relationship Id="rId6" Type="http://schemas.openxmlformats.org/officeDocument/2006/relationships/tags" Target="../tags/tag275.xml"/><Relationship Id="rId11" Type="http://schemas.openxmlformats.org/officeDocument/2006/relationships/tags" Target="../tags/tag280.xml"/><Relationship Id="rId24" Type="http://schemas.openxmlformats.org/officeDocument/2006/relationships/tags" Target="../tags/tag293.xml"/><Relationship Id="rId32" Type="http://schemas.openxmlformats.org/officeDocument/2006/relationships/tags" Target="../tags/tag301.xml"/><Relationship Id="rId37" Type="http://schemas.openxmlformats.org/officeDocument/2006/relationships/tags" Target="../tags/tag306.xml"/><Relationship Id="rId40" Type="http://schemas.openxmlformats.org/officeDocument/2006/relationships/tags" Target="../tags/tag309.xml"/><Relationship Id="rId45" Type="http://schemas.openxmlformats.org/officeDocument/2006/relationships/image" Target="../media/image8.png"/><Relationship Id="rId5" Type="http://schemas.openxmlformats.org/officeDocument/2006/relationships/tags" Target="../tags/tag274.xml"/><Relationship Id="rId15" Type="http://schemas.openxmlformats.org/officeDocument/2006/relationships/tags" Target="../tags/tag284.xml"/><Relationship Id="rId23" Type="http://schemas.openxmlformats.org/officeDocument/2006/relationships/tags" Target="../tags/tag292.xml"/><Relationship Id="rId28" Type="http://schemas.openxmlformats.org/officeDocument/2006/relationships/tags" Target="../tags/tag297.xml"/><Relationship Id="rId36" Type="http://schemas.openxmlformats.org/officeDocument/2006/relationships/tags" Target="../tags/tag305.xml"/><Relationship Id="rId10" Type="http://schemas.openxmlformats.org/officeDocument/2006/relationships/tags" Target="../tags/tag279.xml"/><Relationship Id="rId19" Type="http://schemas.openxmlformats.org/officeDocument/2006/relationships/tags" Target="../tags/tag288.xml"/><Relationship Id="rId31" Type="http://schemas.openxmlformats.org/officeDocument/2006/relationships/tags" Target="../tags/tag300.xml"/><Relationship Id="rId44" Type="http://schemas.openxmlformats.org/officeDocument/2006/relationships/image" Target="../media/image5.png"/><Relationship Id="rId4" Type="http://schemas.openxmlformats.org/officeDocument/2006/relationships/tags" Target="../tags/tag273.xml"/><Relationship Id="rId9" Type="http://schemas.openxmlformats.org/officeDocument/2006/relationships/tags" Target="../tags/tag278.xml"/><Relationship Id="rId14" Type="http://schemas.openxmlformats.org/officeDocument/2006/relationships/tags" Target="../tags/tag283.xml"/><Relationship Id="rId22" Type="http://schemas.openxmlformats.org/officeDocument/2006/relationships/tags" Target="../tags/tag291.xml"/><Relationship Id="rId27" Type="http://schemas.openxmlformats.org/officeDocument/2006/relationships/tags" Target="../tags/tag296.xml"/><Relationship Id="rId30" Type="http://schemas.openxmlformats.org/officeDocument/2006/relationships/tags" Target="../tags/tag299.xml"/><Relationship Id="rId35" Type="http://schemas.openxmlformats.org/officeDocument/2006/relationships/tags" Target="../tags/tag304.xml"/><Relationship Id="rId43" Type="http://schemas.openxmlformats.org/officeDocument/2006/relationships/image" Target="../media/image4.png"/></Relationships>
</file>

<file path=ppt/slides/_rels/slide12.xml.rels><?xml version="1.0" encoding="UTF-8" standalone="yes"?>
<Relationships xmlns="http://schemas.openxmlformats.org/package/2006/relationships"><Relationship Id="rId13" Type="http://schemas.openxmlformats.org/officeDocument/2006/relationships/tags" Target="../tags/tag322.xml"/><Relationship Id="rId18" Type="http://schemas.openxmlformats.org/officeDocument/2006/relationships/tags" Target="../tags/tag327.xml"/><Relationship Id="rId26" Type="http://schemas.openxmlformats.org/officeDocument/2006/relationships/tags" Target="../tags/tag335.xml"/><Relationship Id="rId39" Type="http://schemas.openxmlformats.org/officeDocument/2006/relationships/tags" Target="../tags/tag348.xml"/><Relationship Id="rId3" Type="http://schemas.openxmlformats.org/officeDocument/2006/relationships/tags" Target="../tags/tag312.xml"/><Relationship Id="rId21" Type="http://schemas.openxmlformats.org/officeDocument/2006/relationships/tags" Target="../tags/tag330.xml"/><Relationship Id="rId34" Type="http://schemas.openxmlformats.org/officeDocument/2006/relationships/tags" Target="../tags/tag343.xml"/><Relationship Id="rId42" Type="http://schemas.openxmlformats.org/officeDocument/2006/relationships/tags" Target="../tags/tag351.xml"/><Relationship Id="rId47" Type="http://schemas.openxmlformats.org/officeDocument/2006/relationships/tags" Target="../tags/tag356.xml"/><Relationship Id="rId50" Type="http://schemas.openxmlformats.org/officeDocument/2006/relationships/notesSlide" Target="../notesSlides/notesSlide3.xml"/><Relationship Id="rId7" Type="http://schemas.openxmlformats.org/officeDocument/2006/relationships/tags" Target="../tags/tag316.xml"/><Relationship Id="rId12" Type="http://schemas.openxmlformats.org/officeDocument/2006/relationships/tags" Target="../tags/tag321.xml"/><Relationship Id="rId17" Type="http://schemas.openxmlformats.org/officeDocument/2006/relationships/tags" Target="../tags/tag326.xml"/><Relationship Id="rId25" Type="http://schemas.openxmlformats.org/officeDocument/2006/relationships/tags" Target="../tags/tag334.xml"/><Relationship Id="rId33" Type="http://schemas.openxmlformats.org/officeDocument/2006/relationships/tags" Target="../tags/tag342.xml"/><Relationship Id="rId38" Type="http://schemas.openxmlformats.org/officeDocument/2006/relationships/tags" Target="../tags/tag347.xml"/><Relationship Id="rId46" Type="http://schemas.openxmlformats.org/officeDocument/2006/relationships/tags" Target="../tags/tag355.xml"/><Relationship Id="rId2" Type="http://schemas.openxmlformats.org/officeDocument/2006/relationships/tags" Target="../tags/tag311.xml"/><Relationship Id="rId16" Type="http://schemas.openxmlformats.org/officeDocument/2006/relationships/tags" Target="../tags/tag325.xml"/><Relationship Id="rId20" Type="http://schemas.openxmlformats.org/officeDocument/2006/relationships/tags" Target="../tags/tag329.xml"/><Relationship Id="rId29" Type="http://schemas.openxmlformats.org/officeDocument/2006/relationships/tags" Target="../tags/tag338.xml"/><Relationship Id="rId41" Type="http://schemas.openxmlformats.org/officeDocument/2006/relationships/tags" Target="../tags/tag350.xml"/><Relationship Id="rId1" Type="http://schemas.openxmlformats.org/officeDocument/2006/relationships/tags" Target="../tags/tag310.xml"/><Relationship Id="rId6" Type="http://schemas.openxmlformats.org/officeDocument/2006/relationships/tags" Target="../tags/tag315.xml"/><Relationship Id="rId11" Type="http://schemas.openxmlformats.org/officeDocument/2006/relationships/tags" Target="../tags/tag320.xml"/><Relationship Id="rId24" Type="http://schemas.openxmlformats.org/officeDocument/2006/relationships/tags" Target="../tags/tag333.xml"/><Relationship Id="rId32" Type="http://schemas.openxmlformats.org/officeDocument/2006/relationships/tags" Target="../tags/tag341.xml"/><Relationship Id="rId37" Type="http://schemas.openxmlformats.org/officeDocument/2006/relationships/tags" Target="../tags/tag346.xml"/><Relationship Id="rId40" Type="http://schemas.openxmlformats.org/officeDocument/2006/relationships/tags" Target="../tags/tag349.xml"/><Relationship Id="rId45" Type="http://schemas.openxmlformats.org/officeDocument/2006/relationships/tags" Target="../tags/tag354.xml"/><Relationship Id="rId5" Type="http://schemas.openxmlformats.org/officeDocument/2006/relationships/tags" Target="../tags/tag314.xml"/><Relationship Id="rId15" Type="http://schemas.openxmlformats.org/officeDocument/2006/relationships/tags" Target="../tags/tag324.xml"/><Relationship Id="rId23" Type="http://schemas.openxmlformats.org/officeDocument/2006/relationships/tags" Target="../tags/tag332.xml"/><Relationship Id="rId28" Type="http://schemas.openxmlformats.org/officeDocument/2006/relationships/tags" Target="../tags/tag337.xml"/><Relationship Id="rId36" Type="http://schemas.openxmlformats.org/officeDocument/2006/relationships/tags" Target="../tags/tag345.xml"/><Relationship Id="rId49" Type="http://schemas.openxmlformats.org/officeDocument/2006/relationships/slideLayout" Target="../slideLayouts/slideLayout7.xml"/><Relationship Id="rId10" Type="http://schemas.openxmlformats.org/officeDocument/2006/relationships/tags" Target="../tags/tag319.xml"/><Relationship Id="rId19" Type="http://schemas.openxmlformats.org/officeDocument/2006/relationships/tags" Target="../tags/tag328.xml"/><Relationship Id="rId31" Type="http://schemas.openxmlformats.org/officeDocument/2006/relationships/tags" Target="../tags/tag340.xml"/><Relationship Id="rId44" Type="http://schemas.openxmlformats.org/officeDocument/2006/relationships/tags" Target="../tags/tag353.xml"/><Relationship Id="rId4" Type="http://schemas.openxmlformats.org/officeDocument/2006/relationships/tags" Target="../tags/tag313.xml"/><Relationship Id="rId9" Type="http://schemas.openxmlformats.org/officeDocument/2006/relationships/tags" Target="../tags/tag318.xml"/><Relationship Id="rId14" Type="http://schemas.openxmlformats.org/officeDocument/2006/relationships/tags" Target="../tags/tag323.xml"/><Relationship Id="rId22" Type="http://schemas.openxmlformats.org/officeDocument/2006/relationships/tags" Target="../tags/tag331.xml"/><Relationship Id="rId27" Type="http://schemas.openxmlformats.org/officeDocument/2006/relationships/tags" Target="../tags/tag336.xml"/><Relationship Id="rId30" Type="http://schemas.openxmlformats.org/officeDocument/2006/relationships/tags" Target="../tags/tag339.xml"/><Relationship Id="rId35" Type="http://schemas.openxmlformats.org/officeDocument/2006/relationships/tags" Target="../tags/tag344.xml"/><Relationship Id="rId43" Type="http://schemas.openxmlformats.org/officeDocument/2006/relationships/tags" Target="../tags/tag352.xml"/><Relationship Id="rId48" Type="http://schemas.openxmlformats.org/officeDocument/2006/relationships/tags" Target="../tags/tag357.xml"/><Relationship Id="rId8" Type="http://schemas.openxmlformats.org/officeDocument/2006/relationships/tags" Target="../tags/tag31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tags" Target="../tags/tag365.xml"/><Relationship Id="rId13" Type="http://schemas.openxmlformats.org/officeDocument/2006/relationships/tags" Target="../tags/tag370.xml"/><Relationship Id="rId18" Type="http://schemas.openxmlformats.org/officeDocument/2006/relationships/tags" Target="../tags/tag375.xml"/><Relationship Id="rId26" Type="http://schemas.openxmlformats.org/officeDocument/2006/relationships/tags" Target="../tags/tag383.xml"/><Relationship Id="rId3" Type="http://schemas.openxmlformats.org/officeDocument/2006/relationships/tags" Target="../tags/tag360.xml"/><Relationship Id="rId21" Type="http://schemas.openxmlformats.org/officeDocument/2006/relationships/tags" Target="../tags/tag378.xml"/><Relationship Id="rId7" Type="http://schemas.openxmlformats.org/officeDocument/2006/relationships/tags" Target="../tags/tag364.xml"/><Relationship Id="rId12" Type="http://schemas.openxmlformats.org/officeDocument/2006/relationships/tags" Target="../tags/tag369.xml"/><Relationship Id="rId17" Type="http://schemas.openxmlformats.org/officeDocument/2006/relationships/tags" Target="../tags/tag374.xml"/><Relationship Id="rId25" Type="http://schemas.openxmlformats.org/officeDocument/2006/relationships/tags" Target="../tags/tag382.xml"/><Relationship Id="rId2" Type="http://schemas.openxmlformats.org/officeDocument/2006/relationships/tags" Target="../tags/tag359.xml"/><Relationship Id="rId16" Type="http://schemas.openxmlformats.org/officeDocument/2006/relationships/tags" Target="../tags/tag373.xml"/><Relationship Id="rId20" Type="http://schemas.openxmlformats.org/officeDocument/2006/relationships/tags" Target="../tags/tag377.xml"/><Relationship Id="rId1" Type="http://schemas.openxmlformats.org/officeDocument/2006/relationships/tags" Target="../tags/tag358.xml"/><Relationship Id="rId6" Type="http://schemas.openxmlformats.org/officeDocument/2006/relationships/tags" Target="../tags/tag363.xml"/><Relationship Id="rId11" Type="http://schemas.openxmlformats.org/officeDocument/2006/relationships/tags" Target="../tags/tag368.xml"/><Relationship Id="rId24" Type="http://schemas.openxmlformats.org/officeDocument/2006/relationships/tags" Target="../tags/tag381.xml"/><Relationship Id="rId5" Type="http://schemas.openxmlformats.org/officeDocument/2006/relationships/tags" Target="../tags/tag362.xml"/><Relationship Id="rId15" Type="http://schemas.openxmlformats.org/officeDocument/2006/relationships/tags" Target="../tags/tag372.xml"/><Relationship Id="rId23" Type="http://schemas.openxmlformats.org/officeDocument/2006/relationships/tags" Target="../tags/tag380.xml"/><Relationship Id="rId28" Type="http://schemas.openxmlformats.org/officeDocument/2006/relationships/slideLayout" Target="../slideLayouts/slideLayout2.xml"/><Relationship Id="rId10" Type="http://schemas.openxmlformats.org/officeDocument/2006/relationships/tags" Target="../tags/tag367.xml"/><Relationship Id="rId19" Type="http://schemas.openxmlformats.org/officeDocument/2006/relationships/tags" Target="../tags/tag376.xml"/><Relationship Id="rId4" Type="http://schemas.openxmlformats.org/officeDocument/2006/relationships/tags" Target="../tags/tag361.xml"/><Relationship Id="rId9" Type="http://schemas.openxmlformats.org/officeDocument/2006/relationships/tags" Target="../tags/tag366.xml"/><Relationship Id="rId14" Type="http://schemas.openxmlformats.org/officeDocument/2006/relationships/tags" Target="../tags/tag371.xml"/><Relationship Id="rId22" Type="http://schemas.openxmlformats.org/officeDocument/2006/relationships/tags" Target="../tags/tag379.xml"/><Relationship Id="rId27" Type="http://schemas.openxmlformats.org/officeDocument/2006/relationships/tags" Target="../tags/tag384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tags" Target="../tags/tag392.xml"/><Relationship Id="rId13" Type="http://schemas.openxmlformats.org/officeDocument/2006/relationships/tags" Target="../tags/tag397.xml"/><Relationship Id="rId18" Type="http://schemas.openxmlformats.org/officeDocument/2006/relationships/tags" Target="../tags/tag402.xml"/><Relationship Id="rId26" Type="http://schemas.openxmlformats.org/officeDocument/2006/relationships/tags" Target="../tags/tag410.xml"/><Relationship Id="rId3" Type="http://schemas.openxmlformats.org/officeDocument/2006/relationships/tags" Target="../tags/tag387.xml"/><Relationship Id="rId21" Type="http://schemas.openxmlformats.org/officeDocument/2006/relationships/tags" Target="../tags/tag405.xml"/><Relationship Id="rId7" Type="http://schemas.openxmlformats.org/officeDocument/2006/relationships/tags" Target="../tags/tag391.xml"/><Relationship Id="rId12" Type="http://schemas.openxmlformats.org/officeDocument/2006/relationships/tags" Target="../tags/tag396.xml"/><Relationship Id="rId17" Type="http://schemas.openxmlformats.org/officeDocument/2006/relationships/tags" Target="../tags/tag401.xml"/><Relationship Id="rId25" Type="http://schemas.openxmlformats.org/officeDocument/2006/relationships/tags" Target="../tags/tag409.xml"/><Relationship Id="rId2" Type="http://schemas.openxmlformats.org/officeDocument/2006/relationships/tags" Target="../tags/tag386.xml"/><Relationship Id="rId16" Type="http://schemas.openxmlformats.org/officeDocument/2006/relationships/tags" Target="../tags/tag400.xml"/><Relationship Id="rId20" Type="http://schemas.openxmlformats.org/officeDocument/2006/relationships/tags" Target="../tags/tag404.xml"/><Relationship Id="rId29" Type="http://schemas.openxmlformats.org/officeDocument/2006/relationships/image" Target="../media/image10.png"/><Relationship Id="rId1" Type="http://schemas.openxmlformats.org/officeDocument/2006/relationships/tags" Target="../tags/tag385.xml"/><Relationship Id="rId6" Type="http://schemas.openxmlformats.org/officeDocument/2006/relationships/tags" Target="../tags/tag390.xml"/><Relationship Id="rId11" Type="http://schemas.openxmlformats.org/officeDocument/2006/relationships/tags" Target="../tags/tag395.xml"/><Relationship Id="rId24" Type="http://schemas.openxmlformats.org/officeDocument/2006/relationships/tags" Target="../tags/tag408.xml"/><Relationship Id="rId5" Type="http://schemas.openxmlformats.org/officeDocument/2006/relationships/tags" Target="../tags/tag389.xml"/><Relationship Id="rId15" Type="http://schemas.openxmlformats.org/officeDocument/2006/relationships/tags" Target="../tags/tag399.xml"/><Relationship Id="rId23" Type="http://schemas.openxmlformats.org/officeDocument/2006/relationships/tags" Target="../tags/tag407.xml"/><Relationship Id="rId28" Type="http://schemas.openxmlformats.org/officeDocument/2006/relationships/slideLayout" Target="../slideLayouts/slideLayout2.xml"/><Relationship Id="rId10" Type="http://schemas.openxmlformats.org/officeDocument/2006/relationships/tags" Target="../tags/tag394.xml"/><Relationship Id="rId19" Type="http://schemas.openxmlformats.org/officeDocument/2006/relationships/tags" Target="../tags/tag403.xml"/><Relationship Id="rId4" Type="http://schemas.openxmlformats.org/officeDocument/2006/relationships/tags" Target="../tags/tag388.xml"/><Relationship Id="rId9" Type="http://schemas.openxmlformats.org/officeDocument/2006/relationships/tags" Target="../tags/tag393.xml"/><Relationship Id="rId14" Type="http://schemas.openxmlformats.org/officeDocument/2006/relationships/tags" Target="../tags/tag398.xml"/><Relationship Id="rId22" Type="http://schemas.openxmlformats.org/officeDocument/2006/relationships/tags" Target="../tags/tag406.xml"/><Relationship Id="rId27" Type="http://schemas.openxmlformats.org/officeDocument/2006/relationships/tags" Target="../tags/tag411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tags" Target="../tags/tag419.xml"/><Relationship Id="rId13" Type="http://schemas.openxmlformats.org/officeDocument/2006/relationships/tags" Target="../tags/tag424.xml"/><Relationship Id="rId18" Type="http://schemas.openxmlformats.org/officeDocument/2006/relationships/tags" Target="../tags/tag429.xml"/><Relationship Id="rId26" Type="http://schemas.openxmlformats.org/officeDocument/2006/relationships/tags" Target="../tags/tag437.xml"/><Relationship Id="rId3" Type="http://schemas.openxmlformats.org/officeDocument/2006/relationships/tags" Target="../tags/tag414.xml"/><Relationship Id="rId21" Type="http://schemas.openxmlformats.org/officeDocument/2006/relationships/tags" Target="../tags/tag432.xml"/><Relationship Id="rId34" Type="http://schemas.openxmlformats.org/officeDocument/2006/relationships/image" Target="../media/image4.png"/><Relationship Id="rId7" Type="http://schemas.openxmlformats.org/officeDocument/2006/relationships/tags" Target="../tags/tag418.xml"/><Relationship Id="rId12" Type="http://schemas.openxmlformats.org/officeDocument/2006/relationships/tags" Target="../tags/tag423.xml"/><Relationship Id="rId17" Type="http://schemas.openxmlformats.org/officeDocument/2006/relationships/tags" Target="../tags/tag428.xml"/><Relationship Id="rId25" Type="http://schemas.openxmlformats.org/officeDocument/2006/relationships/tags" Target="../tags/tag436.xml"/><Relationship Id="rId33" Type="http://schemas.openxmlformats.org/officeDocument/2006/relationships/slideLayout" Target="../slideLayouts/slideLayout2.xml"/><Relationship Id="rId38" Type="http://schemas.openxmlformats.org/officeDocument/2006/relationships/image" Target="../media/image9.png"/><Relationship Id="rId2" Type="http://schemas.openxmlformats.org/officeDocument/2006/relationships/tags" Target="../tags/tag413.xml"/><Relationship Id="rId16" Type="http://schemas.openxmlformats.org/officeDocument/2006/relationships/tags" Target="../tags/tag427.xml"/><Relationship Id="rId20" Type="http://schemas.openxmlformats.org/officeDocument/2006/relationships/tags" Target="../tags/tag431.xml"/><Relationship Id="rId29" Type="http://schemas.openxmlformats.org/officeDocument/2006/relationships/tags" Target="../tags/tag440.xml"/><Relationship Id="rId1" Type="http://schemas.openxmlformats.org/officeDocument/2006/relationships/tags" Target="../tags/tag412.xml"/><Relationship Id="rId6" Type="http://schemas.openxmlformats.org/officeDocument/2006/relationships/tags" Target="../tags/tag417.xml"/><Relationship Id="rId11" Type="http://schemas.openxmlformats.org/officeDocument/2006/relationships/tags" Target="../tags/tag422.xml"/><Relationship Id="rId24" Type="http://schemas.openxmlformats.org/officeDocument/2006/relationships/tags" Target="../tags/tag435.xml"/><Relationship Id="rId32" Type="http://schemas.openxmlformats.org/officeDocument/2006/relationships/tags" Target="../tags/tag443.xml"/><Relationship Id="rId37" Type="http://schemas.openxmlformats.org/officeDocument/2006/relationships/image" Target="../media/image7.png"/><Relationship Id="rId5" Type="http://schemas.openxmlformats.org/officeDocument/2006/relationships/tags" Target="../tags/tag416.xml"/><Relationship Id="rId15" Type="http://schemas.openxmlformats.org/officeDocument/2006/relationships/tags" Target="../tags/tag426.xml"/><Relationship Id="rId23" Type="http://schemas.openxmlformats.org/officeDocument/2006/relationships/tags" Target="../tags/tag434.xml"/><Relationship Id="rId28" Type="http://schemas.openxmlformats.org/officeDocument/2006/relationships/tags" Target="../tags/tag439.xml"/><Relationship Id="rId36" Type="http://schemas.openxmlformats.org/officeDocument/2006/relationships/image" Target="../media/image6.png"/><Relationship Id="rId10" Type="http://schemas.openxmlformats.org/officeDocument/2006/relationships/tags" Target="../tags/tag421.xml"/><Relationship Id="rId19" Type="http://schemas.openxmlformats.org/officeDocument/2006/relationships/tags" Target="../tags/tag430.xml"/><Relationship Id="rId31" Type="http://schemas.openxmlformats.org/officeDocument/2006/relationships/tags" Target="../tags/tag442.xml"/><Relationship Id="rId4" Type="http://schemas.openxmlformats.org/officeDocument/2006/relationships/tags" Target="../tags/tag415.xml"/><Relationship Id="rId9" Type="http://schemas.openxmlformats.org/officeDocument/2006/relationships/tags" Target="../tags/tag420.xml"/><Relationship Id="rId14" Type="http://schemas.openxmlformats.org/officeDocument/2006/relationships/tags" Target="../tags/tag425.xml"/><Relationship Id="rId22" Type="http://schemas.openxmlformats.org/officeDocument/2006/relationships/tags" Target="../tags/tag433.xml"/><Relationship Id="rId27" Type="http://schemas.openxmlformats.org/officeDocument/2006/relationships/tags" Target="../tags/tag438.xml"/><Relationship Id="rId30" Type="http://schemas.openxmlformats.org/officeDocument/2006/relationships/tags" Target="../tags/tag441.xml"/><Relationship Id="rId35" Type="http://schemas.openxmlformats.org/officeDocument/2006/relationships/image" Target="../media/image5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tags" Target="../tags/tag451.xml"/><Relationship Id="rId13" Type="http://schemas.openxmlformats.org/officeDocument/2006/relationships/tags" Target="../tags/tag456.xml"/><Relationship Id="rId18" Type="http://schemas.openxmlformats.org/officeDocument/2006/relationships/tags" Target="../tags/tag461.xml"/><Relationship Id="rId26" Type="http://schemas.openxmlformats.org/officeDocument/2006/relationships/tags" Target="../tags/tag469.xml"/><Relationship Id="rId3" Type="http://schemas.openxmlformats.org/officeDocument/2006/relationships/tags" Target="../tags/tag446.xml"/><Relationship Id="rId21" Type="http://schemas.openxmlformats.org/officeDocument/2006/relationships/tags" Target="../tags/tag464.xml"/><Relationship Id="rId34" Type="http://schemas.openxmlformats.org/officeDocument/2006/relationships/image" Target="../media/image4.png"/><Relationship Id="rId7" Type="http://schemas.openxmlformats.org/officeDocument/2006/relationships/tags" Target="../tags/tag450.xml"/><Relationship Id="rId12" Type="http://schemas.openxmlformats.org/officeDocument/2006/relationships/tags" Target="../tags/tag455.xml"/><Relationship Id="rId17" Type="http://schemas.openxmlformats.org/officeDocument/2006/relationships/tags" Target="../tags/tag460.xml"/><Relationship Id="rId25" Type="http://schemas.openxmlformats.org/officeDocument/2006/relationships/tags" Target="../tags/tag468.xml"/><Relationship Id="rId33" Type="http://schemas.openxmlformats.org/officeDocument/2006/relationships/slideLayout" Target="../slideLayouts/slideLayout2.xml"/><Relationship Id="rId2" Type="http://schemas.openxmlformats.org/officeDocument/2006/relationships/tags" Target="../tags/tag445.xml"/><Relationship Id="rId16" Type="http://schemas.openxmlformats.org/officeDocument/2006/relationships/tags" Target="../tags/tag459.xml"/><Relationship Id="rId20" Type="http://schemas.openxmlformats.org/officeDocument/2006/relationships/tags" Target="../tags/tag463.xml"/><Relationship Id="rId29" Type="http://schemas.openxmlformats.org/officeDocument/2006/relationships/tags" Target="../tags/tag472.xml"/><Relationship Id="rId1" Type="http://schemas.openxmlformats.org/officeDocument/2006/relationships/tags" Target="../tags/tag444.xml"/><Relationship Id="rId6" Type="http://schemas.openxmlformats.org/officeDocument/2006/relationships/tags" Target="../tags/tag449.xml"/><Relationship Id="rId11" Type="http://schemas.openxmlformats.org/officeDocument/2006/relationships/tags" Target="../tags/tag454.xml"/><Relationship Id="rId24" Type="http://schemas.openxmlformats.org/officeDocument/2006/relationships/tags" Target="../tags/tag467.xml"/><Relationship Id="rId32" Type="http://schemas.openxmlformats.org/officeDocument/2006/relationships/tags" Target="../tags/tag475.xml"/><Relationship Id="rId37" Type="http://schemas.openxmlformats.org/officeDocument/2006/relationships/image" Target="../media/image8.png"/><Relationship Id="rId5" Type="http://schemas.openxmlformats.org/officeDocument/2006/relationships/tags" Target="../tags/tag448.xml"/><Relationship Id="rId15" Type="http://schemas.openxmlformats.org/officeDocument/2006/relationships/tags" Target="../tags/tag458.xml"/><Relationship Id="rId23" Type="http://schemas.openxmlformats.org/officeDocument/2006/relationships/tags" Target="../tags/tag466.xml"/><Relationship Id="rId28" Type="http://schemas.openxmlformats.org/officeDocument/2006/relationships/tags" Target="../tags/tag471.xml"/><Relationship Id="rId36" Type="http://schemas.openxmlformats.org/officeDocument/2006/relationships/image" Target="../media/image9.png"/><Relationship Id="rId10" Type="http://schemas.openxmlformats.org/officeDocument/2006/relationships/tags" Target="../tags/tag453.xml"/><Relationship Id="rId19" Type="http://schemas.openxmlformats.org/officeDocument/2006/relationships/tags" Target="../tags/tag462.xml"/><Relationship Id="rId31" Type="http://schemas.openxmlformats.org/officeDocument/2006/relationships/tags" Target="../tags/tag474.xml"/><Relationship Id="rId4" Type="http://schemas.openxmlformats.org/officeDocument/2006/relationships/tags" Target="../tags/tag447.xml"/><Relationship Id="rId9" Type="http://schemas.openxmlformats.org/officeDocument/2006/relationships/tags" Target="../tags/tag452.xml"/><Relationship Id="rId14" Type="http://schemas.openxmlformats.org/officeDocument/2006/relationships/tags" Target="../tags/tag457.xml"/><Relationship Id="rId22" Type="http://schemas.openxmlformats.org/officeDocument/2006/relationships/tags" Target="../tags/tag465.xml"/><Relationship Id="rId27" Type="http://schemas.openxmlformats.org/officeDocument/2006/relationships/tags" Target="../tags/tag470.xml"/><Relationship Id="rId30" Type="http://schemas.openxmlformats.org/officeDocument/2006/relationships/tags" Target="../tags/tag473.xml"/><Relationship Id="rId35" Type="http://schemas.openxmlformats.org/officeDocument/2006/relationships/image" Target="../media/image5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tags" Target="../tags/tag483.xml"/><Relationship Id="rId13" Type="http://schemas.openxmlformats.org/officeDocument/2006/relationships/tags" Target="../tags/tag488.xml"/><Relationship Id="rId18" Type="http://schemas.openxmlformats.org/officeDocument/2006/relationships/tags" Target="../tags/tag493.xml"/><Relationship Id="rId26" Type="http://schemas.openxmlformats.org/officeDocument/2006/relationships/tags" Target="../tags/tag501.xml"/><Relationship Id="rId39" Type="http://schemas.openxmlformats.org/officeDocument/2006/relationships/image" Target="../media/image9.png"/><Relationship Id="rId3" Type="http://schemas.openxmlformats.org/officeDocument/2006/relationships/tags" Target="../tags/tag478.xml"/><Relationship Id="rId21" Type="http://schemas.openxmlformats.org/officeDocument/2006/relationships/tags" Target="../tags/tag496.xml"/><Relationship Id="rId34" Type="http://schemas.openxmlformats.org/officeDocument/2006/relationships/slideLayout" Target="../slideLayouts/slideLayout2.xml"/><Relationship Id="rId7" Type="http://schemas.openxmlformats.org/officeDocument/2006/relationships/tags" Target="../tags/tag482.xml"/><Relationship Id="rId12" Type="http://schemas.openxmlformats.org/officeDocument/2006/relationships/tags" Target="../tags/tag487.xml"/><Relationship Id="rId17" Type="http://schemas.openxmlformats.org/officeDocument/2006/relationships/tags" Target="../tags/tag492.xml"/><Relationship Id="rId25" Type="http://schemas.openxmlformats.org/officeDocument/2006/relationships/tags" Target="../tags/tag500.xml"/><Relationship Id="rId33" Type="http://schemas.openxmlformats.org/officeDocument/2006/relationships/tags" Target="../tags/tag508.xml"/><Relationship Id="rId38" Type="http://schemas.openxmlformats.org/officeDocument/2006/relationships/image" Target="../media/image2.png"/><Relationship Id="rId2" Type="http://schemas.openxmlformats.org/officeDocument/2006/relationships/tags" Target="../tags/tag477.xml"/><Relationship Id="rId16" Type="http://schemas.openxmlformats.org/officeDocument/2006/relationships/tags" Target="../tags/tag491.xml"/><Relationship Id="rId20" Type="http://schemas.openxmlformats.org/officeDocument/2006/relationships/tags" Target="../tags/tag495.xml"/><Relationship Id="rId29" Type="http://schemas.openxmlformats.org/officeDocument/2006/relationships/tags" Target="../tags/tag504.xml"/><Relationship Id="rId1" Type="http://schemas.openxmlformats.org/officeDocument/2006/relationships/tags" Target="../tags/tag476.xml"/><Relationship Id="rId6" Type="http://schemas.openxmlformats.org/officeDocument/2006/relationships/tags" Target="../tags/tag481.xml"/><Relationship Id="rId11" Type="http://schemas.openxmlformats.org/officeDocument/2006/relationships/tags" Target="../tags/tag486.xml"/><Relationship Id="rId24" Type="http://schemas.openxmlformats.org/officeDocument/2006/relationships/tags" Target="../tags/tag499.xml"/><Relationship Id="rId32" Type="http://schemas.openxmlformats.org/officeDocument/2006/relationships/tags" Target="../tags/tag507.xml"/><Relationship Id="rId37" Type="http://schemas.openxmlformats.org/officeDocument/2006/relationships/image" Target="../media/image8.png"/><Relationship Id="rId5" Type="http://schemas.openxmlformats.org/officeDocument/2006/relationships/tags" Target="../tags/tag480.xml"/><Relationship Id="rId15" Type="http://schemas.openxmlformats.org/officeDocument/2006/relationships/tags" Target="../tags/tag490.xml"/><Relationship Id="rId23" Type="http://schemas.openxmlformats.org/officeDocument/2006/relationships/tags" Target="../tags/tag498.xml"/><Relationship Id="rId28" Type="http://schemas.openxmlformats.org/officeDocument/2006/relationships/tags" Target="../tags/tag503.xml"/><Relationship Id="rId36" Type="http://schemas.openxmlformats.org/officeDocument/2006/relationships/image" Target="../media/image5.png"/><Relationship Id="rId10" Type="http://schemas.openxmlformats.org/officeDocument/2006/relationships/tags" Target="../tags/tag485.xml"/><Relationship Id="rId19" Type="http://schemas.openxmlformats.org/officeDocument/2006/relationships/tags" Target="../tags/tag494.xml"/><Relationship Id="rId31" Type="http://schemas.openxmlformats.org/officeDocument/2006/relationships/tags" Target="../tags/tag506.xml"/><Relationship Id="rId4" Type="http://schemas.openxmlformats.org/officeDocument/2006/relationships/tags" Target="../tags/tag479.xml"/><Relationship Id="rId9" Type="http://schemas.openxmlformats.org/officeDocument/2006/relationships/tags" Target="../tags/tag484.xml"/><Relationship Id="rId14" Type="http://schemas.openxmlformats.org/officeDocument/2006/relationships/tags" Target="../tags/tag489.xml"/><Relationship Id="rId22" Type="http://schemas.openxmlformats.org/officeDocument/2006/relationships/tags" Target="../tags/tag497.xml"/><Relationship Id="rId27" Type="http://schemas.openxmlformats.org/officeDocument/2006/relationships/tags" Target="../tags/tag502.xml"/><Relationship Id="rId30" Type="http://schemas.openxmlformats.org/officeDocument/2006/relationships/tags" Target="../tags/tag505.xml"/><Relationship Id="rId35" Type="http://schemas.openxmlformats.org/officeDocument/2006/relationships/image" Target="../media/image4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tags" Target="../tags/tag516.xml"/><Relationship Id="rId13" Type="http://schemas.openxmlformats.org/officeDocument/2006/relationships/tags" Target="../tags/tag521.xml"/><Relationship Id="rId18" Type="http://schemas.openxmlformats.org/officeDocument/2006/relationships/tags" Target="../tags/tag526.xml"/><Relationship Id="rId26" Type="http://schemas.openxmlformats.org/officeDocument/2006/relationships/tags" Target="../tags/tag534.xml"/><Relationship Id="rId3" Type="http://schemas.openxmlformats.org/officeDocument/2006/relationships/tags" Target="../tags/tag511.xml"/><Relationship Id="rId21" Type="http://schemas.openxmlformats.org/officeDocument/2006/relationships/tags" Target="../tags/tag529.xml"/><Relationship Id="rId34" Type="http://schemas.openxmlformats.org/officeDocument/2006/relationships/notesSlide" Target="../notesSlides/notesSlide4.xml"/><Relationship Id="rId7" Type="http://schemas.openxmlformats.org/officeDocument/2006/relationships/tags" Target="../tags/tag515.xml"/><Relationship Id="rId12" Type="http://schemas.openxmlformats.org/officeDocument/2006/relationships/tags" Target="../tags/tag520.xml"/><Relationship Id="rId17" Type="http://schemas.openxmlformats.org/officeDocument/2006/relationships/tags" Target="../tags/tag525.xml"/><Relationship Id="rId25" Type="http://schemas.openxmlformats.org/officeDocument/2006/relationships/tags" Target="../tags/tag533.xml"/><Relationship Id="rId33" Type="http://schemas.openxmlformats.org/officeDocument/2006/relationships/slideLayout" Target="../slideLayouts/slideLayout2.xml"/><Relationship Id="rId38" Type="http://schemas.openxmlformats.org/officeDocument/2006/relationships/image" Target="../media/image9.png"/><Relationship Id="rId2" Type="http://schemas.openxmlformats.org/officeDocument/2006/relationships/tags" Target="../tags/tag510.xml"/><Relationship Id="rId16" Type="http://schemas.openxmlformats.org/officeDocument/2006/relationships/tags" Target="../tags/tag524.xml"/><Relationship Id="rId20" Type="http://schemas.openxmlformats.org/officeDocument/2006/relationships/tags" Target="../tags/tag528.xml"/><Relationship Id="rId29" Type="http://schemas.openxmlformats.org/officeDocument/2006/relationships/tags" Target="../tags/tag537.xml"/><Relationship Id="rId1" Type="http://schemas.openxmlformats.org/officeDocument/2006/relationships/tags" Target="../tags/tag509.xml"/><Relationship Id="rId6" Type="http://schemas.openxmlformats.org/officeDocument/2006/relationships/tags" Target="../tags/tag514.xml"/><Relationship Id="rId11" Type="http://schemas.openxmlformats.org/officeDocument/2006/relationships/tags" Target="../tags/tag519.xml"/><Relationship Id="rId24" Type="http://schemas.openxmlformats.org/officeDocument/2006/relationships/tags" Target="../tags/tag532.xml"/><Relationship Id="rId32" Type="http://schemas.openxmlformats.org/officeDocument/2006/relationships/tags" Target="../tags/tag540.xml"/><Relationship Id="rId37" Type="http://schemas.openxmlformats.org/officeDocument/2006/relationships/image" Target="../media/image8.png"/><Relationship Id="rId5" Type="http://schemas.openxmlformats.org/officeDocument/2006/relationships/tags" Target="../tags/tag513.xml"/><Relationship Id="rId15" Type="http://schemas.openxmlformats.org/officeDocument/2006/relationships/tags" Target="../tags/tag523.xml"/><Relationship Id="rId23" Type="http://schemas.openxmlformats.org/officeDocument/2006/relationships/tags" Target="../tags/tag531.xml"/><Relationship Id="rId28" Type="http://schemas.openxmlformats.org/officeDocument/2006/relationships/tags" Target="../tags/tag536.xml"/><Relationship Id="rId36" Type="http://schemas.openxmlformats.org/officeDocument/2006/relationships/image" Target="../media/image5.png"/><Relationship Id="rId10" Type="http://schemas.openxmlformats.org/officeDocument/2006/relationships/tags" Target="../tags/tag518.xml"/><Relationship Id="rId19" Type="http://schemas.openxmlformats.org/officeDocument/2006/relationships/tags" Target="../tags/tag527.xml"/><Relationship Id="rId31" Type="http://schemas.openxmlformats.org/officeDocument/2006/relationships/tags" Target="../tags/tag539.xml"/><Relationship Id="rId4" Type="http://schemas.openxmlformats.org/officeDocument/2006/relationships/tags" Target="../tags/tag512.xml"/><Relationship Id="rId9" Type="http://schemas.openxmlformats.org/officeDocument/2006/relationships/tags" Target="../tags/tag517.xml"/><Relationship Id="rId14" Type="http://schemas.openxmlformats.org/officeDocument/2006/relationships/tags" Target="../tags/tag522.xml"/><Relationship Id="rId22" Type="http://schemas.openxmlformats.org/officeDocument/2006/relationships/tags" Target="../tags/tag530.xml"/><Relationship Id="rId27" Type="http://schemas.openxmlformats.org/officeDocument/2006/relationships/tags" Target="../tags/tag535.xml"/><Relationship Id="rId30" Type="http://schemas.openxmlformats.org/officeDocument/2006/relationships/tags" Target="../tags/tag538.xml"/><Relationship Id="rId35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tags" Target="../tags/tag548.xml"/><Relationship Id="rId13" Type="http://schemas.openxmlformats.org/officeDocument/2006/relationships/tags" Target="../tags/tag553.xml"/><Relationship Id="rId18" Type="http://schemas.openxmlformats.org/officeDocument/2006/relationships/tags" Target="../tags/tag558.xml"/><Relationship Id="rId26" Type="http://schemas.openxmlformats.org/officeDocument/2006/relationships/tags" Target="../tags/tag566.xml"/><Relationship Id="rId3" Type="http://schemas.openxmlformats.org/officeDocument/2006/relationships/tags" Target="../tags/tag543.xml"/><Relationship Id="rId21" Type="http://schemas.openxmlformats.org/officeDocument/2006/relationships/tags" Target="../tags/tag561.xml"/><Relationship Id="rId34" Type="http://schemas.openxmlformats.org/officeDocument/2006/relationships/image" Target="../media/image4.png"/><Relationship Id="rId7" Type="http://schemas.openxmlformats.org/officeDocument/2006/relationships/tags" Target="../tags/tag547.xml"/><Relationship Id="rId12" Type="http://schemas.openxmlformats.org/officeDocument/2006/relationships/tags" Target="../tags/tag552.xml"/><Relationship Id="rId17" Type="http://schemas.openxmlformats.org/officeDocument/2006/relationships/tags" Target="../tags/tag557.xml"/><Relationship Id="rId25" Type="http://schemas.openxmlformats.org/officeDocument/2006/relationships/tags" Target="../tags/tag565.xml"/><Relationship Id="rId33" Type="http://schemas.openxmlformats.org/officeDocument/2006/relationships/slideLayout" Target="../slideLayouts/slideLayout2.xml"/><Relationship Id="rId2" Type="http://schemas.openxmlformats.org/officeDocument/2006/relationships/tags" Target="../tags/tag542.xml"/><Relationship Id="rId16" Type="http://schemas.openxmlformats.org/officeDocument/2006/relationships/tags" Target="../tags/tag556.xml"/><Relationship Id="rId20" Type="http://schemas.openxmlformats.org/officeDocument/2006/relationships/tags" Target="../tags/tag560.xml"/><Relationship Id="rId29" Type="http://schemas.openxmlformats.org/officeDocument/2006/relationships/tags" Target="../tags/tag569.xml"/><Relationship Id="rId1" Type="http://schemas.openxmlformats.org/officeDocument/2006/relationships/tags" Target="../tags/tag541.xml"/><Relationship Id="rId6" Type="http://schemas.openxmlformats.org/officeDocument/2006/relationships/tags" Target="../tags/tag546.xml"/><Relationship Id="rId11" Type="http://schemas.openxmlformats.org/officeDocument/2006/relationships/tags" Target="../tags/tag551.xml"/><Relationship Id="rId24" Type="http://schemas.openxmlformats.org/officeDocument/2006/relationships/tags" Target="../tags/tag564.xml"/><Relationship Id="rId32" Type="http://schemas.openxmlformats.org/officeDocument/2006/relationships/tags" Target="../tags/tag572.xml"/><Relationship Id="rId37" Type="http://schemas.openxmlformats.org/officeDocument/2006/relationships/image" Target="../media/image9.png"/><Relationship Id="rId5" Type="http://schemas.openxmlformats.org/officeDocument/2006/relationships/tags" Target="../tags/tag545.xml"/><Relationship Id="rId15" Type="http://schemas.openxmlformats.org/officeDocument/2006/relationships/tags" Target="../tags/tag555.xml"/><Relationship Id="rId23" Type="http://schemas.openxmlformats.org/officeDocument/2006/relationships/tags" Target="../tags/tag563.xml"/><Relationship Id="rId28" Type="http://schemas.openxmlformats.org/officeDocument/2006/relationships/tags" Target="../tags/tag568.xml"/><Relationship Id="rId36" Type="http://schemas.openxmlformats.org/officeDocument/2006/relationships/image" Target="../media/image8.png"/><Relationship Id="rId10" Type="http://schemas.openxmlformats.org/officeDocument/2006/relationships/tags" Target="../tags/tag550.xml"/><Relationship Id="rId19" Type="http://schemas.openxmlformats.org/officeDocument/2006/relationships/tags" Target="../tags/tag559.xml"/><Relationship Id="rId31" Type="http://schemas.openxmlformats.org/officeDocument/2006/relationships/tags" Target="../tags/tag571.xml"/><Relationship Id="rId4" Type="http://schemas.openxmlformats.org/officeDocument/2006/relationships/tags" Target="../tags/tag544.xml"/><Relationship Id="rId9" Type="http://schemas.openxmlformats.org/officeDocument/2006/relationships/tags" Target="../tags/tag549.xml"/><Relationship Id="rId14" Type="http://schemas.openxmlformats.org/officeDocument/2006/relationships/tags" Target="../tags/tag554.xml"/><Relationship Id="rId22" Type="http://schemas.openxmlformats.org/officeDocument/2006/relationships/tags" Target="../tags/tag562.xml"/><Relationship Id="rId27" Type="http://schemas.openxmlformats.org/officeDocument/2006/relationships/tags" Target="../tags/tag567.xml"/><Relationship Id="rId30" Type="http://schemas.openxmlformats.org/officeDocument/2006/relationships/tags" Target="../tags/tag570.xml"/><Relationship Id="rId35" Type="http://schemas.openxmlformats.org/officeDocument/2006/relationships/image" Target="../media/image5.png"/></Relationships>
</file>

<file path=ppt/slides/_rels/slide21.xml.rels><?xml version="1.0" encoding="UTF-8" standalone="yes"?>
<Relationships xmlns="http://schemas.openxmlformats.org/package/2006/relationships"><Relationship Id="rId13" Type="http://schemas.openxmlformats.org/officeDocument/2006/relationships/tags" Target="../tags/tag585.xml"/><Relationship Id="rId18" Type="http://schemas.openxmlformats.org/officeDocument/2006/relationships/tags" Target="../tags/tag590.xml"/><Relationship Id="rId26" Type="http://schemas.openxmlformats.org/officeDocument/2006/relationships/tags" Target="../tags/tag598.xml"/><Relationship Id="rId39" Type="http://schemas.openxmlformats.org/officeDocument/2006/relationships/tags" Target="../tags/tag611.xml"/><Relationship Id="rId21" Type="http://schemas.openxmlformats.org/officeDocument/2006/relationships/tags" Target="../tags/tag593.xml"/><Relationship Id="rId34" Type="http://schemas.openxmlformats.org/officeDocument/2006/relationships/tags" Target="../tags/tag606.xml"/><Relationship Id="rId42" Type="http://schemas.openxmlformats.org/officeDocument/2006/relationships/tags" Target="../tags/tag614.xml"/><Relationship Id="rId47" Type="http://schemas.openxmlformats.org/officeDocument/2006/relationships/tags" Target="../tags/tag619.xml"/><Relationship Id="rId50" Type="http://schemas.openxmlformats.org/officeDocument/2006/relationships/tags" Target="../tags/tag622.xml"/><Relationship Id="rId55" Type="http://schemas.openxmlformats.org/officeDocument/2006/relationships/tags" Target="../tags/tag627.xml"/><Relationship Id="rId7" Type="http://schemas.openxmlformats.org/officeDocument/2006/relationships/tags" Target="../tags/tag579.xml"/><Relationship Id="rId12" Type="http://schemas.openxmlformats.org/officeDocument/2006/relationships/tags" Target="../tags/tag584.xml"/><Relationship Id="rId17" Type="http://schemas.openxmlformats.org/officeDocument/2006/relationships/tags" Target="../tags/tag589.xml"/><Relationship Id="rId25" Type="http://schemas.openxmlformats.org/officeDocument/2006/relationships/tags" Target="../tags/tag597.xml"/><Relationship Id="rId33" Type="http://schemas.openxmlformats.org/officeDocument/2006/relationships/tags" Target="../tags/tag605.xml"/><Relationship Id="rId38" Type="http://schemas.openxmlformats.org/officeDocument/2006/relationships/tags" Target="../tags/tag610.xml"/><Relationship Id="rId46" Type="http://schemas.openxmlformats.org/officeDocument/2006/relationships/tags" Target="../tags/tag618.xml"/><Relationship Id="rId2" Type="http://schemas.openxmlformats.org/officeDocument/2006/relationships/tags" Target="../tags/tag574.xml"/><Relationship Id="rId16" Type="http://schemas.openxmlformats.org/officeDocument/2006/relationships/tags" Target="../tags/tag588.xml"/><Relationship Id="rId20" Type="http://schemas.openxmlformats.org/officeDocument/2006/relationships/tags" Target="../tags/tag592.xml"/><Relationship Id="rId29" Type="http://schemas.openxmlformats.org/officeDocument/2006/relationships/tags" Target="../tags/tag601.xml"/><Relationship Id="rId41" Type="http://schemas.openxmlformats.org/officeDocument/2006/relationships/tags" Target="../tags/tag613.xml"/><Relationship Id="rId54" Type="http://schemas.openxmlformats.org/officeDocument/2006/relationships/tags" Target="../tags/tag626.xml"/><Relationship Id="rId1" Type="http://schemas.openxmlformats.org/officeDocument/2006/relationships/tags" Target="../tags/tag573.xml"/><Relationship Id="rId6" Type="http://schemas.openxmlformats.org/officeDocument/2006/relationships/tags" Target="../tags/tag578.xml"/><Relationship Id="rId11" Type="http://schemas.openxmlformats.org/officeDocument/2006/relationships/tags" Target="../tags/tag583.xml"/><Relationship Id="rId24" Type="http://schemas.openxmlformats.org/officeDocument/2006/relationships/tags" Target="../tags/tag596.xml"/><Relationship Id="rId32" Type="http://schemas.openxmlformats.org/officeDocument/2006/relationships/tags" Target="../tags/tag604.xml"/><Relationship Id="rId37" Type="http://schemas.openxmlformats.org/officeDocument/2006/relationships/tags" Target="../tags/tag609.xml"/><Relationship Id="rId40" Type="http://schemas.openxmlformats.org/officeDocument/2006/relationships/tags" Target="../tags/tag612.xml"/><Relationship Id="rId45" Type="http://schemas.openxmlformats.org/officeDocument/2006/relationships/tags" Target="../tags/tag617.xml"/><Relationship Id="rId53" Type="http://schemas.openxmlformats.org/officeDocument/2006/relationships/tags" Target="../tags/tag625.xml"/><Relationship Id="rId5" Type="http://schemas.openxmlformats.org/officeDocument/2006/relationships/tags" Target="../tags/tag577.xml"/><Relationship Id="rId15" Type="http://schemas.openxmlformats.org/officeDocument/2006/relationships/tags" Target="../tags/tag587.xml"/><Relationship Id="rId23" Type="http://schemas.openxmlformats.org/officeDocument/2006/relationships/tags" Target="../tags/tag595.xml"/><Relationship Id="rId28" Type="http://schemas.openxmlformats.org/officeDocument/2006/relationships/tags" Target="../tags/tag600.xml"/><Relationship Id="rId36" Type="http://schemas.openxmlformats.org/officeDocument/2006/relationships/tags" Target="../tags/tag608.xml"/><Relationship Id="rId49" Type="http://schemas.openxmlformats.org/officeDocument/2006/relationships/tags" Target="../tags/tag621.xml"/><Relationship Id="rId57" Type="http://schemas.openxmlformats.org/officeDocument/2006/relationships/notesSlide" Target="../notesSlides/notesSlide5.xml"/><Relationship Id="rId10" Type="http://schemas.openxmlformats.org/officeDocument/2006/relationships/tags" Target="../tags/tag582.xml"/><Relationship Id="rId19" Type="http://schemas.openxmlformats.org/officeDocument/2006/relationships/tags" Target="../tags/tag591.xml"/><Relationship Id="rId31" Type="http://schemas.openxmlformats.org/officeDocument/2006/relationships/tags" Target="../tags/tag603.xml"/><Relationship Id="rId44" Type="http://schemas.openxmlformats.org/officeDocument/2006/relationships/tags" Target="../tags/tag616.xml"/><Relationship Id="rId52" Type="http://schemas.openxmlformats.org/officeDocument/2006/relationships/tags" Target="../tags/tag624.xml"/><Relationship Id="rId4" Type="http://schemas.openxmlformats.org/officeDocument/2006/relationships/tags" Target="../tags/tag576.xml"/><Relationship Id="rId9" Type="http://schemas.openxmlformats.org/officeDocument/2006/relationships/tags" Target="../tags/tag581.xml"/><Relationship Id="rId14" Type="http://schemas.openxmlformats.org/officeDocument/2006/relationships/tags" Target="../tags/tag586.xml"/><Relationship Id="rId22" Type="http://schemas.openxmlformats.org/officeDocument/2006/relationships/tags" Target="../tags/tag594.xml"/><Relationship Id="rId27" Type="http://schemas.openxmlformats.org/officeDocument/2006/relationships/tags" Target="../tags/tag599.xml"/><Relationship Id="rId30" Type="http://schemas.openxmlformats.org/officeDocument/2006/relationships/tags" Target="../tags/tag602.xml"/><Relationship Id="rId35" Type="http://schemas.openxmlformats.org/officeDocument/2006/relationships/tags" Target="../tags/tag607.xml"/><Relationship Id="rId43" Type="http://schemas.openxmlformats.org/officeDocument/2006/relationships/tags" Target="../tags/tag615.xml"/><Relationship Id="rId48" Type="http://schemas.openxmlformats.org/officeDocument/2006/relationships/tags" Target="../tags/tag620.xml"/><Relationship Id="rId56" Type="http://schemas.openxmlformats.org/officeDocument/2006/relationships/slideLayout" Target="../slideLayouts/slideLayout7.xml"/><Relationship Id="rId8" Type="http://schemas.openxmlformats.org/officeDocument/2006/relationships/tags" Target="../tags/tag580.xml"/><Relationship Id="rId51" Type="http://schemas.openxmlformats.org/officeDocument/2006/relationships/tags" Target="../tags/tag623.xml"/><Relationship Id="rId3" Type="http://schemas.openxmlformats.org/officeDocument/2006/relationships/tags" Target="../tags/tag575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3" Type="http://schemas.openxmlformats.org/officeDocument/2006/relationships/tags" Target="../tags/tag640.xml"/><Relationship Id="rId18" Type="http://schemas.openxmlformats.org/officeDocument/2006/relationships/tags" Target="../tags/tag645.xml"/><Relationship Id="rId26" Type="http://schemas.openxmlformats.org/officeDocument/2006/relationships/tags" Target="../tags/tag653.xml"/><Relationship Id="rId39" Type="http://schemas.openxmlformats.org/officeDocument/2006/relationships/tags" Target="../tags/tag666.xml"/><Relationship Id="rId3" Type="http://schemas.openxmlformats.org/officeDocument/2006/relationships/tags" Target="../tags/tag630.xml"/><Relationship Id="rId21" Type="http://schemas.openxmlformats.org/officeDocument/2006/relationships/tags" Target="../tags/tag648.xml"/><Relationship Id="rId34" Type="http://schemas.openxmlformats.org/officeDocument/2006/relationships/tags" Target="../tags/tag661.xml"/><Relationship Id="rId42" Type="http://schemas.openxmlformats.org/officeDocument/2006/relationships/tags" Target="../tags/tag669.xml"/><Relationship Id="rId47" Type="http://schemas.openxmlformats.org/officeDocument/2006/relationships/tags" Target="../tags/tag674.xml"/><Relationship Id="rId50" Type="http://schemas.openxmlformats.org/officeDocument/2006/relationships/notesSlide" Target="../notesSlides/notesSlide6.xml"/><Relationship Id="rId7" Type="http://schemas.openxmlformats.org/officeDocument/2006/relationships/tags" Target="../tags/tag634.xml"/><Relationship Id="rId12" Type="http://schemas.openxmlformats.org/officeDocument/2006/relationships/tags" Target="../tags/tag639.xml"/><Relationship Id="rId17" Type="http://schemas.openxmlformats.org/officeDocument/2006/relationships/tags" Target="../tags/tag644.xml"/><Relationship Id="rId25" Type="http://schemas.openxmlformats.org/officeDocument/2006/relationships/tags" Target="../tags/tag652.xml"/><Relationship Id="rId33" Type="http://schemas.openxmlformats.org/officeDocument/2006/relationships/tags" Target="../tags/tag660.xml"/><Relationship Id="rId38" Type="http://schemas.openxmlformats.org/officeDocument/2006/relationships/tags" Target="../tags/tag665.xml"/><Relationship Id="rId46" Type="http://schemas.openxmlformats.org/officeDocument/2006/relationships/tags" Target="../tags/tag673.xml"/><Relationship Id="rId2" Type="http://schemas.openxmlformats.org/officeDocument/2006/relationships/tags" Target="../tags/tag629.xml"/><Relationship Id="rId16" Type="http://schemas.openxmlformats.org/officeDocument/2006/relationships/tags" Target="../tags/tag643.xml"/><Relationship Id="rId20" Type="http://schemas.openxmlformats.org/officeDocument/2006/relationships/tags" Target="../tags/tag647.xml"/><Relationship Id="rId29" Type="http://schemas.openxmlformats.org/officeDocument/2006/relationships/tags" Target="../tags/tag656.xml"/><Relationship Id="rId41" Type="http://schemas.openxmlformats.org/officeDocument/2006/relationships/tags" Target="../tags/tag668.xml"/><Relationship Id="rId1" Type="http://schemas.openxmlformats.org/officeDocument/2006/relationships/tags" Target="../tags/tag628.xml"/><Relationship Id="rId6" Type="http://schemas.openxmlformats.org/officeDocument/2006/relationships/tags" Target="../tags/tag633.xml"/><Relationship Id="rId11" Type="http://schemas.openxmlformats.org/officeDocument/2006/relationships/tags" Target="../tags/tag638.xml"/><Relationship Id="rId24" Type="http://schemas.openxmlformats.org/officeDocument/2006/relationships/tags" Target="../tags/tag651.xml"/><Relationship Id="rId32" Type="http://schemas.openxmlformats.org/officeDocument/2006/relationships/tags" Target="../tags/tag659.xml"/><Relationship Id="rId37" Type="http://schemas.openxmlformats.org/officeDocument/2006/relationships/tags" Target="../tags/tag664.xml"/><Relationship Id="rId40" Type="http://schemas.openxmlformats.org/officeDocument/2006/relationships/tags" Target="../tags/tag667.xml"/><Relationship Id="rId45" Type="http://schemas.openxmlformats.org/officeDocument/2006/relationships/tags" Target="../tags/tag672.xml"/><Relationship Id="rId5" Type="http://schemas.openxmlformats.org/officeDocument/2006/relationships/tags" Target="../tags/tag632.xml"/><Relationship Id="rId15" Type="http://schemas.openxmlformats.org/officeDocument/2006/relationships/tags" Target="../tags/tag642.xml"/><Relationship Id="rId23" Type="http://schemas.openxmlformats.org/officeDocument/2006/relationships/tags" Target="../tags/tag650.xml"/><Relationship Id="rId28" Type="http://schemas.openxmlformats.org/officeDocument/2006/relationships/tags" Target="../tags/tag655.xml"/><Relationship Id="rId36" Type="http://schemas.openxmlformats.org/officeDocument/2006/relationships/tags" Target="../tags/tag663.xml"/><Relationship Id="rId49" Type="http://schemas.openxmlformats.org/officeDocument/2006/relationships/slideLayout" Target="../slideLayouts/slideLayout7.xml"/><Relationship Id="rId10" Type="http://schemas.openxmlformats.org/officeDocument/2006/relationships/tags" Target="../tags/tag637.xml"/><Relationship Id="rId19" Type="http://schemas.openxmlformats.org/officeDocument/2006/relationships/tags" Target="../tags/tag646.xml"/><Relationship Id="rId31" Type="http://schemas.openxmlformats.org/officeDocument/2006/relationships/tags" Target="../tags/tag658.xml"/><Relationship Id="rId44" Type="http://schemas.openxmlformats.org/officeDocument/2006/relationships/tags" Target="../tags/tag671.xml"/><Relationship Id="rId4" Type="http://schemas.openxmlformats.org/officeDocument/2006/relationships/tags" Target="../tags/tag631.xml"/><Relationship Id="rId9" Type="http://schemas.openxmlformats.org/officeDocument/2006/relationships/tags" Target="../tags/tag636.xml"/><Relationship Id="rId14" Type="http://schemas.openxmlformats.org/officeDocument/2006/relationships/tags" Target="../tags/tag641.xml"/><Relationship Id="rId22" Type="http://schemas.openxmlformats.org/officeDocument/2006/relationships/tags" Target="../tags/tag649.xml"/><Relationship Id="rId27" Type="http://schemas.openxmlformats.org/officeDocument/2006/relationships/tags" Target="../tags/tag654.xml"/><Relationship Id="rId30" Type="http://schemas.openxmlformats.org/officeDocument/2006/relationships/tags" Target="../tags/tag657.xml"/><Relationship Id="rId35" Type="http://schemas.openxmlformats.org/officeDocument/2006/relationships/tags" Target="../tags/tag662.xml"/><Relationship Id="rId43" Type="http://schemas.openxmlformats.org/officeDocument/2006/relationships/tags" Target="../tags/tag670.xml"/><Relationship Id="rId48" Type="http://schemas.openxmlformats.org/officeDocument/2006/relationships/tags" Target="../tags/tag675.xml"/><Relationship Id="rId8" Type="http://schemas.openxmlformats.org/officeDocument/2006/relationships/tags" Target="../tags/tag635.xml"/></Relationships>
</file>

<file path=ppt/slides/_rels/slide24.xml.rels><?xml version="1.0" encoding="UTF-8" standalone="yes"?>
<Relationships xmlns="http://schemas.openxmlformats.org/package/2006/relationships"><Relationship Id="rId13" Type="http://schemas.openxmlformats.org/officeDocument/2006/relationships/tags" Target="../tags/tag688.xml"/><Relationship Id="rId18" Type="http://schemas.openxmlformats.org/officeDocument/2006/relationships/tags" Target="../tags/tag693.xml"/><Relationship Id="rId26" Type="http://schemas.openxmlformats.org/officeDocument/2006/relationships/tags" Target="../tags/tag701.xml"/><Relationship Id="rId39" Type="http://schemas.openxmlformats.org/officeDocument/2006/relationships/tags" Target="../tags/tag714.xml"/><Relationship Id="rId21" Type="http://schemas.openxmlformats.org/officeDocument/2006/relationships/tags" Target="../tags/tag696.xml"/><Relationship Id="rId34" Type="http://schemas.openxmlformats.org/officeDocument/2006/relationships/tags" Target="../tags/tag709.xml"/><Relationship Id="rId42" Type="http://schemas.openxmlformats.org/officeDocument/2006/relationships/tags" Target="../tags/tag717.xml"/><Relationship Id="rId47" Type="http://schemas.openxmlformats.org/officeDocument/2006/relationships/tags" Target="../tags/tag722.xml"/><Relationship Id="rId50" Type="http://schemas.openxmlformats.org/officeDocument/2006/relationships/tags" Target="../tags/tag725.xml"/><Relationship Id="rId55" Type="http://schemas.openxmlformats.org/officeDocument/2006/relationships/tags" Target="../tags/tag730.xml"/><Relationship Id="rId7" Type="http://schemas.openxmlformats.org/officeDocument/2006/relationships/tags" Target="../tags/tag682.xml"/><Relationship Id="rId2" Type="http://schemas.openxmlformats.org/officeDocument/2006/relationships/tags" Target="../tags/tag677.xml"/><Relationship Id="rId16" Type="http://schemas.openxmlformats.org/officeDocument/2006/relationships/tags" Target="../tags/tag691.xml"/><Relationship Id="rId20" Type="http://schemas.openxmlformats.org/officeDocument/2006/relationships/tags" Target="../tags/tag695.xml"/><Relationship Id="rId29" Type="http://schemas.openxmlformats.org/officeDocument/2006/relationships/tags" Target="../tags/tag704.xml"/><Relationship Id="rId41" Type="http://schemas.openxmlformats.org/officeDocument/2006/relationships/tags" Target="../tags/tag716.xml"/><Relationship Id="rId54" Type="http://schemas.openxmlformats.org/officeDocument/2006/relationships/tags" Target="../tags/tag729.xml"/><Relationship Id="rId62" Type="http://schemas.openxmlformats.org/officeDocument/2006/relationships/notesSlide" Target="../notesSlides/notesSlide7.xml"/><Relationship Id="rId1" Type="http://schemas.openxmlformats.org/officeDocument/2006/relationships/tags" Target="../tags/tag676.xml"/><Relationship Id="rId6" Type="http://schemas.openxmlformats.org/officeDocument/2006/relationships/tags" Target="../tags/tag681.xml"/><Relationship Id="rId11" Type="http://schemas.openxmlformats.org/officeDocument/2006/relationships/tags" Target="../tags/tag686.xml"/><Relationship Id="rId24" Type="http://schemas.openxmlformats.org/officeDocument/2006/relationships/tags" Target="../tags/tag699.xml"/><Relationship Id="rId32" Type="http://schemas.openxmlformats.org/officeDocument/2006/relationships/tags" Target="../tags/tag707.xml"/><Relationship Id="rId37" Type="http://schemas.openxmlformats.org/officeDocument/2006/relationships/tags" Target="../tags/tag712.xml"/><Relationship Id="rId40" Type="http://schemas.openxmlformats.org/officeDocument/2006/relationships/tags" Target="../tags/tag715.xml"/><Relationship Id="rId45" Type="http://schemas.openxmlformats.org/officeDocument/2006/relationships/tags" Target="../tags/tag720.xml"/><Relationship Id="rId53" Type="http://schemas.openxmlformats.org/officeDocument/2006/relationships/tags" Target="../tags/tag728.xml"/><Relationship Id="rId58" Type="http://schemas.openxmlformats.org/officeDocument/2006/relationships/tags" Target="../tags/tag733.xml"/><Relationship Id="rId5" Type="http://schemas.openxmlformats.org/officeDocument/2006/relationships/tags" Target="../tags/tag680.xml"/><Relationship Id="rId15" Type="http://schemas.openxmlformats.org/officeDocument/2006/relationships/tags" Target="../tags/tag690.xml"/><Relationship Id="rId23" Type="http://schemas.openxmlformats.org/officeDocument/2006/relationships/tags" Target="../tags/tag698.xml"/><Relationship Id="rId28" Type="http://schemas.openxmlformats.org/officeDocument/2006/relationships/tags" Target="../tags/tag703.xml"/><Relationship Id="rId36" Type="http://schemas.openxmlformats.org/officeDocument/2006/relationships/tags" Target="../tags/tag711.xml"/><Relationship Id="rId49" Type="http://schemas.openxmlformats.org/officeDocument/2006/relationships/tags" Target="../tags/tag724.xml"/><Relationship Id="rId57" Type="http://schemas.openxmlformats.org/officeDocument/2006/relationships/tags" Target="../tags/tag732.xml"/><Relationship Id="rId61" Type="http://schemas.openxmlformats.org/officeDocument/2006/relationships/slideLayout" Target="../slideLayouts/slideLayout7.xml"/><Relationship Id="rId10" Type="http://schemas.openxmlformats.org/officeDocument/2006/relationships/tags" Target="../tags/tag685.xml"/><Relationship Id="rId19" Type="http://schemas.openxmlformats.org/officeDocument/2006/relationships/tags" Target="../tags/tag694.xml"/><Relationship Id="rId31" Type="http://schemas.openxmlformats.org/officeDocument/2006/relationships/tags" Target="../tags/tag706.xml"/><Relationship Id="rId44" Type="http://schemas.openxmlformats.org/officeDocument/2006/relationships/tags" Target="../tags/tag719.xml"/><Relationship Id="rId52" Type="http://schemas.openxmlformats.org/officeDocument/2006/relationships/tags" Target="../tags/tag727.xml"/><Relationship Id="rId60" Type="http://schemas.openxmlformats.org/officeDocument/2006/relationships/tags" Target="../tags/tag735.xml"/><Relationship Id="rId4" Type="http://schemas.openxmlformats.org/officeDocument/2006/relationships/tags" Target="../tags/tag679.xml"/><Relationship Id="rId9" Type="http://schemas.openxmlformats.org/officeDocument/2006/relationships/tags" Target="../tags/tag684.xml"/><Relationship Id="rId14" Type="http://schemas.openxmlformats.org/officeDocument/2006/relationships/tags" Target="../tags/tag689.xml"/><Relationship Id="rId22" Type="http://schemas.openxmlformats.org/officeDocument/2006/relationships/tags" Target="../tags/tag697.xml"/><Relationship Id="rId27" Type="http://schemas.openxmlformats.org/officeDocument/2006/relationships/tags" Target="../tags/tag702.xml"/><Relationship Id="rId30" Type="http://schemas.openxmlformats.org/officeDocument/2006/relationships/tags" Target="../tags/tag705.xml"/><Relationship Id="rId35" Type="http://schemas.openxmlformats.org/officeDocument/2006/relationships/tags" Target="../tags/tag710.xml"/><Relationship Id="rId43" Type="http://schemas.openxmlformats.org/officeDocument/2006/relationships/tags" Target="../tags/tag718.xml"/><Relationship Id="rId48" Type="http://schemas.openxmlformats.org/officeDocument/2006/relationships/tags" Target="../tags/tag723.xml"/><Relationship Id="rId56" Type="http://schemas.openxmlformats.org/officeDocument/2006/relationships/tags" Target="../tags/tag731.xml"/><Relationship Id="rId8" Type="http://schemas.openxmlformats.org/officeDocument/2006/relationships/tags" Target="../tags/tag683.xml"/><Relationship Id="rId51" Type="http://schemas.openxmlformats.org/officeDocument/2006/relationships/tags" Target="../tags/tag726.xml"/><Relationship Id="rId3" Type="http://schemas.openxmlformats.org/officeDocument/2006/relationships/tags" Target="../tags/tag678.xml"/><Relationship Id="rId12" Type="http://schemas.openxmlformats.org/officeDocument/2006/relationships/tags" Target="../tags/tag687.xml"/><Relationship Id="rId17" Type="http://schemas.openxmlformats.org/officeDocument/2006/relationships/tags" Target="../tags/tag692.xml"/><Relationship Id="rId25" Type="http://schemas.openxmlformats.org/officeDocument/2006/relationships/tags" Target="../tags/tag700.xml"/><Relationship Id="rId33" Type="http://schemas.openxmlformats.org/officeDocument/2006/relationships/tags" Target="../tags/tag708.xml"/><Relationship Id="rId38" Type="http://schemas.openxmlformats.org/officeDocument/2006/relationships/tags" Target="../tags/tag713.xml"/><Relationship Id="rId46" Type="http://schemas.openxmlformats.org/officeDocument/2006/relationships/tags" Target="../tags/tag721.xml"/><Relationship Id="rId59" Type="http://schemas.openxmlformats.org/officeDocument/2006/relationships/tags" Target="../tags/tag73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737.xml"/><Relationship Id="rId1" Type="http://schemas.openxmlformats.org/officeDocument/2006/relationships/tags" Target="../tags/tag736.xml"/><Relationship Id="rId5" Type="http://schemas.openxmlformats.org/officeDocument/2006/relationships/image" Target="../media/image12.png"/><Relationship Id="rId4" Type="http://schemas.openxmlformats.org/officeDocument/2006/relationships/image" Target="../media/image11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tags" Target="../tags/tag740.xml"/><Relationship Id="rId7" Type="http://schemas.openxmlformats.org/officeDocument/2006/relationships/image" Target="../media/image15.png"/><Relationship Id="rId2" Type="http://schemas.openxmlformats.org/officeDocument/2006/relationships/tags" Target="../tags/tag739.xml"/><Relationship Id="rId1" Type="http://schemas.openxmlformats.org/officeDocument/2006/relationships/tags" Target="../tags/tag738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tags" Target="../tags/tag743.xml"/><Relationship Id="rId7" Type="http://schemas.openxmlformats.org/officeDocument/2006/relationships/image" Target="../media/image15.png"/><Relationship Id="rId2" Type="http://schemas.openxmlformats.org/officeDocument/2006/relationships/tags" Target="../tags/tag742.xml"/><Relationship Id="rId1" Type="http://schemas.openxmlformats.org/officeDocument/2006/relationships/tags" Target="../tags/tag741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744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tags" Target="../tags/tag14.xml"/><Relationship Id="rId13" Type="http://schemas.openxmlformats.org/officeDocument/2006/relationships/tags" Target="../tags/tag19.xml"/><Relationship Id="rId18" Type="http://schemas.openxmlformats.org/officeDocument/2006/relationships/tags" Target="../tags/tag24.xml"/><Relationship Id="rId26" Type="http://schemas.openxmlformats.org/officeDocument/2006/relationships/tags" Target="../tags/tag32.xml"/><Relationship Id="rId3" Type="http://schemas.openxmlformats.org/officeDocument/2006/relationships/tags" Target="../tags/tag9.xml"/><Relationship Id="rId21" Type="http://schemas.openxmlformats.org/officeDocument/2006/relationships/tags" Target="../tags/tag27.xml"/><Relationship Id="rId7" Type="http://schemas.openxmlformats.org/officeDocument/2006/relationships/tags" Target="../tags/tag13.xml"/><Relationship Id="rId12" Type="http://schemas.openxmlformats.org/officeDocument/2006/relationships/tags" Target="../tags/tag18.xml"/><Relationship Id="rId17" Type="http://schemas.openxmlformats.org/officeDocument/2006/relationships/tags" Target="../tags/tag23.xml"/><Relationship Id="rId25" Type="http://schemas.openxmlformats.org/officeDocument/2006/relationships/tags" Target="../tags/tag31.xml"/><Relationship Id="rId2" Type="http://schemas.openxmlformats.org/officeDocument/2006/relationships/tags" Target="../tags/tag8.xml"/><Relationship Id="rId16" Type="http://schemas.openxmlformats.org/officeDocument/2006/relationships/tags" Target="../tags/tag22.xml"/><Relationship Id="rId20" Type="http://schemas.openxmlformats.org/officeDocument/2006/relationships/tags" Target="../tags/tag26.xml"/><Relationship Id="rId29" Type="http://schemas.openxmlformats.org/officeDocument/2006/relationships/tags" Target="../tags/tag35.xml"/><Relationship Id="rId1" Type="http://schemas.openxmlformats.org/officeDocument/2006/relationships/tags" Target="../tags/tag7.xml"/><Relationship Id="rId6" Type="http://schemas.openxmlformats.org/officeDocument/2006/relationships/tags" Target="../tags/tag12.xml"/><Relationship Id="rId11" Type="http://schemas.openxmlformats.org/officeDocument/2006/relationships/tags" Target="../tags/tag17.xml"/><Relationship Id="rId24" Type="http://schemas.openxmlformats.org/officeDocument/2006/relationships/tags" Target="../tags/tag30.xml"/><Relationship Id="rId32" Type="http://schemas.openxmlformats.org/officeDocument/2006/relationships/slideLayout" Target="../slideLayouts/slideLayout7.xml"/><Relationship Id="rId5" Type="http://schemas.openxmlformats.org/officeDocument/2006/relationships/tags" Target="../tags/tag11.xml"/><Relationship Id="rId15" Type="http://schemas.openxmlformats.org/officeDocument/2006/relationships/tags" Target="../tags/tag21.xml"/><Relationship Id="rId23" Type="http://schemas.openxmlformats.org/officeDocument/2006/relationships/tags" Target="../tags/tag29.xml"/><Relationship Id="rId28" Type="http://schemas.openxmlformats.org/officeDocument/2006/relationships/tags" Target="../tags/tag34.xml"/><Relationship Id="rId10" Type="http://schemas.openxmlformats.org/officeDocument/2006/relationships/tags" Target="../tags/tag16.xml"/><Relationship Id="rId19" Type="http://schemas.openxmlformats.org/officeDocument/2006/relationships/tags" Target="../tags/tag25.xml"/><Relationship Id="rId31" Type="http://schemas.openxmlformats.org/officeDocument/2006/relationships/tags" Target="../tags/tag37.xml"/><Relationship Id="rId4" Type="http://schemas.openxmlformats.org/officeDocument/2006/relationships/tags" Target="../tags/tag10.xml"/><Relationship Id="rId9" Type="http://schemas.openxmlformats.org/officeDocument/2006/relationships/tags" Target="../tags/tag15.xml"/><Relationship Id="rId14" Type="http://schemas.openxmlformats.org/officeDocument/2006/relationships/tags" Target="../tags/tag20.xml"/><Relationship Id="rId22" Type="http://schemas.openxmlformats.org/officeDocument/2006/relationships/tags" Target="../tags/tag28.xml"/><Relationship Id="rId27" Type="http://schemas.openxmlformats.org/officeDocument/2006/relationships/tags" Target="../tags/tag33.xml"/><Relationship Id="rId30" Type="http://schemas.openxmlformats.org/officeDocument/2006/relationships/tags" Target="../tags/tag36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746.xml"/><Relationship Id="rId1" Type="http://schemas.openxmlformats.org/officeDocument/2006/relationships/tags" Target="../tags/tag745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tags" Target="../tags/tag45.xml"/><Relationship Id="rId13" Type="http://schemas.openxmlformats.org/officeDocument/2006/relationships/tags" Target="../tags/tag50.xml"/><Relationship Id="rId18" Type="http://schemas.openxmlformats.org/officeDocument/2006/relationships/tags" Target="../tags/tag55.xml"/><Relationship Id="rId26" Type="http://schemas.openxmlformats.org/officeDocument/2006/relationships/tags" Target="../tags/tag63.xml"/><Relationship Id="rId3" Type="http://schemas.openxmlformats.org/officeDocument/2006/relationships/tags" Target="../tags/tag40.xml"/><Relationship Id="rId21" Type="http://schemas.openxmlformats.org/officeDocument/2006/relationships/tags" Target="../tags/tag58.xml"/><Relationship Id="rId34" Type="http://schemas.openxmlformats.org/officeDocument/2006/relationships/tags" Target="../tags/tag71.xml"/><Relationship Id="rId7" Type="http://schemas.openxmlformats.org/officeDocument/2006/relationships/tags" Target="../tags/tag44.xml"/><Relationship Id="rId12" Type="http://schemas.openxmlformats.org/officeDocument/2006/relationships/tags" Target="../tags/tag49.xml"/><Relationship Id="rId17" Type="http://schemas.openxmlformats.org/officeDocument/2006/relationships/tags" Target="../tags/tag54.xml"/><Relationship Id="rId25" Type="http://schemas.openxmlformats.org/officeDocument/2006/relationships/tags" Target="../tags/tag62.xml"/><Relationship Id="rId33" Type="http://schemas.openxmlformats.org/officeDocument/2006/relationships/tags" Target="../tags/tag70.xml"/><Relationship Id="rId38" Type="http://schemas.openxmlformats.org/officeDocument/2006/relationships/notesSlide" Target="../notesSlides/notesSlide1.xml"/><Relationship Id="rId2" Type="http://schemas.openxmlformats.org/officeDocument/2006/relationships/tags" Target="../tags/tag39.xml"/><Relationship Id="rId16" Type="http://schemas.openxmlformats.org/officeDocument/2006/relationships/tags" Target="../tags/tag53.xml"/><Relationship Id="rId20" Type="http://schemas.openxmlformats.org/officeDocument/2006/relationships/tags" Target="../tags/tag57.xml"/><Relationship Id="rId29" Type="http://schemas.openxmlformats.org/officeDocument/2006/relationships/tags" Target="../tags/tag66.xml"/><Relationship Id="rId1" Type="http://schemas.openxmlformats.org/officeDocument/2006/relationships/tags" Target="../tags/tag38.xml"/><Relationship Id="rId6" Type="http://schemas.openxmlformats.org/officeDocument/2006/relationships/tags" Target="../tags/tag43.xml"/><Relationship Id="rId11" Type="http://schemas.openxmlformats.org/officeDocument/2006/relationships/tags" Target="../tags/tag48.xml"/><Relationship Id="rId24" Type="http://schemas.openxmlformats.org/officeDocument/2006/relationships/tags" Target="../tags/tag61.xml"/><Relationship Id="rId32" Type="http://schemas.openxmlformats.org/officeDocument/2006/relationships/tags" Target="../tags/tag69.xml"/><Relationship Id="rId37" Type="http://schemas.openxmlformats.org/officeDocument/2006/relationships/slideLayout" Target="../slideLayouts/slideLayout7.xml"/><Relationship Id="rId5" Type="http://schemas.openxmlformats.org/officeDocument/2006/relationships/tags" Target="../tags/tag42.xml"/><Relationship Id="rId15" Type="http://schemas.openxmlformats.org/officeDocument/2006/relationships/tags" Target="../tags/tag52.xml"/><Relationship Id="rId23" Type="http://schemas.openxmlformats.org/officeDocument/2006/relationships/tags" Target="../tags/tag60.xml"/><Relationship Id="rId28" Type="http://schemas.openxmlformats.org/officeDocument/2006/relationships/tags" Target="../tags/tag65.xml"/><Relationship Id="rId36" Type="http://schemas.openxmlformats.org/officeDocument/2006/relationships/tags" Target="../tags/tag73.xml"/><Relationship Id="rId10" Type="http://schemas.openxmlformats.org/officeDocument/2006/relationships/tags" Target="../tags/tag47.xml"/><Relationship Id="rId19" Type="http://schemas.openxmlformats.org/officeDocument/2006/relationships/tags" Target="../tags/tag56.xml"/><Relationship Id="rId31" Type="http://schemas.openxmlformats.org/officeDocument/2006/relationships/tags" Target="../tags/tag68.xml"/><Relationship Id="rId4" Type="http://schemas.openxmlformats.org/officeDocument/2006/relationships/tags" Target="../tags/tag41.xml"/><Relationship Id="rId9" Type="http://schemas.openxmlformats.org/officeDocument/2006/relationships/tags" Target="../tags/tag46.xml"/><Relationship Id="rId14" Type="http://schemas.openxmlformats.org/officeDocument/2006/relationships/tags" Target="../tags/tag51.xml"/><Relationship Id="rId22" Type="http://schemas.openxmlformats.org/officeDocument/2006/relationships/tags" Target="../tags/tag59.xml"/><Relationship Id="rId27" Type="http://schemas.openxmlformats.org/officeDocument/2006/relationships/tags" Target="../tags/tag64.xml"/><Relationship Id="rId30" Type="http://schemas.openxmlformats.org/officeDocument/2006/relationships/tags" Target="../tags/tag67.xml"/><Relationship Id="rId35" Type="http://schemas.openxmlformats.org/officeDocument/2006/relationships/tags" Target="../tags/tag7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tags" Target="../tags/tag81.xml"/><Relationship Id="rId13" Type="http://schemas.openxmlformats.org/officeDocument/2006/relationships/tags" Target="../tags/tag86.xml"/><Relationship Id="rId18" Type="http://schemas.openxmlformats.org/officeDocument/2006/relationships/tags" Target="../tags/tag91.xml"/><Relationship Id="rId26" Type="http://schemas.openxmlformats.org/officeDocument/2006/relationships/tags" Target="../tags/tag99.xml"/><Relationship Id="rId3" Type="http://schemas.openxmlformats.org/officeDocument/2006/relationships/tags" Target="../tags/tag76.xml"/><Relationship Id="rId21" Type="http://schemas.openxmlformats.org/officeDocument/2006/relationships/tags" Target="../tags/tag94.xml"/><Relationship Id="rId34" Type="http://schemas.openxmlformats.org/officeDocument/2006/relationships/tags" Target="../tags/tag107.xml"/><Relationship Id="rId7" Type="http://schemas.openxmlformats.org/officeDocument/2006/relationships/tags" Target="../tags/tag80.xml"/><Relationship Id="rId12" Type="http://schemas.openxmlformats.org/officeDocument/2006/relationships/tags" Target="../tags/tag85.xml"/><Relationship Id="rId17" Type="http://schemas.openxmlformats.org/officeDocument/2006/relationships/tags" Target="../tags/tag90.xml"/><Relationship Id="rId25" Type="http://schemas.openxmlformats.org/officeDocument/2006/relationships/tags" Target="../tags/tag98.xml"/><Relationship Id="rId33" Type="http://schemas.openxmlformats.org/officeDocument/2006/relationships/tags" Target="../tags/tag106.xml"/><Relationship Id="rId38" Type="http://schemas.openxmlformats.org/officeDocument/2006/relationships/slideLayout" Target="../slideLayouts/slideLayout7.xml"/><Relationship Id="rId2" Type="http://schemas.openxmlformats.org/officeDocument/2006/relationships/tags" Target="../tags/tag75.xml"/><Relationship Id="rId16" Type="http://schemas.openxmlformats.org/officeDocument/2006/relationships/tags" Target="../tags/tag89.xml"/><Relationship Id="rId20" Type="http://schemas.openxmlformats.org/officeDocument/2006/relationships/tags" Target="../tags/tag93.xml"/><Relationship Id="rId29" Type="http://schemas.openxmlformats.org/officeDocument/2006/relationships/tags" Target="../tags/tag102.xml"/><Relationship Id="rId1" Type="http://schemas.openxmlformats.org/officeDocument/2006/relationships/tags" Target="../tags/tag74.xml"/><Relationship Id="rId6" Type="http://schemas.openxmlformats.org/officeDocument/2006/relationships/tags" Target="../tags/tag79.xml"/><Relationship Id="rId11" Type="http://schemas.openxmlformats.org/officeDocument/2006/relationships/tags" Target="../tags/tag84.xml"/><Relationship Id="rId24" Type="http://schemas.openxmlformats.org/officeDocument/2006/relationships/tags" Target="../tags/tag97.xml"/><Relationship Id="rId32" Type="http://schemas.openxmlformats.org/officeDocument/2006/relationships/tags" Target="../tags/tag105.xml"/><Relationship Id="rId37" Type="http://schemas.openxmlformats.org/officeDocument/2006/relationships/tags" Target="../tags/tag110.xml"/><Relationship Id="rId5" Type="http://schemas.openxmlformats.org/officeDocument/2006/relationships/tags" Target="../tags/tag78.xml"/><Relationship Id="rId15" Type="http://schemas.openxmlformats.org/officeDocument/2006/relationships/tags" Target="../tags/tag88.xml"/><Relationship Id="rId23" Type="http://schemas.openxmlformats.org/officeDocument/2006/relationships/tags" Target="../tags/tag96.xml"/><Relationship Id="rId28" Type="http://schemas.openxmlformats.org/officeDocument/2006/relationships/tags" Target="../tags/tag101.xml"/><Relationship Id="rId36" Type="http://schemas.openxmlformats.org/officeDocument/2006/relationships/tags" Target="../tags/tag109.xml"/><Relationship Id="rId10" Type="http://schemas.openxmlformats.org/officeDocument/2006/relationships/tags" Target="../tags/tag83.xml"/><Relationship Id="rId19" Type="http://schemas.openxmlformats.org/officeDocument/2006/relationships/tags" Target="../tags/tag92.xml"/><Relationship Id="rId31" Type="http://schemas.openxmlformats.org/officeDocument/2006/relationships/tags" Target="../tags/tag104.xml"/><Relationship Id="rId4" Type="http://schemas.openxmlformats.org/officeDocument/2006/relationships/tags" Target="../tags/tag77.xml"/><Relationship Id="rId9" Type="http://schemas.openxmlformats.org/officeDocument/2006/relationships/tags" Target="../tags/tag82.xml"/><Relationship Id="rId14" Type="http://schemas.openxmlformats.org/officeDocument/2006/relationships/tags" Target="../tags/tag87.xml"/><Relationship Id="rId22" Type="http://schemas.openxmlformats.org/officeDocument/2006/relationships/tags" Target="../tags/tag95.xml"/><Relationship Id="rId27" Type="http://schemas.openxmlformats.org/officeDocument/2006/relationships/tags" Target="../tags/tag100.xml"/><Relationship Id="rId30" Type="http://schemas.openxmlformats.org/officeDocument/2006/relationships/tags" Target="../tags/tag103.xml"/><Relationship Id="rId35" Type="http://schemas.openxmlformats.org/officeDocument/2006/relationships/tags" Target="../tags/tag108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tags" Target="../tags/tag118.xml"/><Relationship Id="rId13" Type="http://schemas.openxmlformats.org/officeDocument/2006/relationships/tags" Target="../tags/tag123.xml"/><Relationship Id="rId18" Type="http://schemas.openxmlformats.org/officeDocument/2006/relationships/tags" Target="../tags/tag128.xml"/><Relationship Id="rId26" Type="http://schemas.openxmlformats.org/officeDocument/2006/relationships/tags" Target="../tags/tag136.xml"/><Relationship Id="rId39" Type="http://schemas.openxmlformats.org/officeDocument/2006/relationships/image" Target="../media/image2.png"/><Relationship Id="rId3" Type="http://schemas.openxmlformats.org/officeDocument/2006/relationships/tags" Target="../tags/tag113.xml"/><Relationship Id="rId21" Type="http://schemas.openxmlformats.org/officeDocument/2006/relationships/tags" Target="../tags/tag131.xml"/><Relationship Id="rId34" Type="http://schemas.openxmlformats.org/officeDocument/2006/relationships/tags" Target="../tags/tag144.xml"/><Relationship Id="rId7" Type="http://schemas.openxmlformats.org/officeDocument/2006/relationships/tags" Target="../tags/tag117.xml"/><Relationship Id="rId12" Type="http://schemas.openxmlformats.org/officeDocument/2006/relationships/tags" Target="../tags/tag122.xml"/><Relationship Id="rId17" Type="http://schemas.openxmlformats.org/officeDocument/2006/relationships/tags" Target="../tags/tag127.xml"/><Relationship Id="rId25" Type="http://schemas.openxmlformats.org/officeDocument/2006/relationships/tags" Target="../tags/tag135.xml"/><Relationship Id="rId33" Type="http://schemas.openxmlformats.org/officeDocument/2006/relationships/tags" Target="../tags/tag143.xml"/><Relationship Id="rId38" Type="http://schemas.openxmlformats.org/officeDocument/2006/relationships/slideLayout" Target="../slideLayouts/slideLayout7.xml"/><Relationship Id="rId2" Type="http://schemas.openxmlformats.org/officeDocument/2006/relationships/tags" Target="../tags/tag112.xml"/><Relationship Id="rId16" Type="http://schemas.openxmlformats.org/officeDocument/2006/relationships/tags" Target="../tags/tag126.xml"/><Relationship Id="rId20" Type="http://schemas.openxmlformats.org/officeDocument/2006/relationships/tags" Target="../tags/tag130.xml"/><Relationship Id="rId29" Type="http://schemas.openxmlformats.org/officeDocument/2006/relationships/tags" Target="../tags/tag139.xml"/><Relationship Id="rId1" Type="http://schemas.openxmlformats.org/officeDocument/2006/relationships/tags" Target="../tags/tag111.xml"/><Relationship Id="rId6" Type="http://schemas.openxmlformats.org/officeDocument/2006/relationships/tags" Target="../tags/tag116.xml"/><Relationship Id="rId11" Type="http://schemas.openxmlformats.org/officeDocument/2006/relationships/tags" Target="../tags/tag121.xml"/><Relationship Id="rId24" Type="http://schemas.openxmlformats.org/officeDocument/2006/relationships/tags" Target="../tags/tag134.xml"/><Relationship Id="rId32" Type="http://schemas.openxmlformats.org/officeDocument/2006/relationships/tags" Target="../tags/tag142.xml"/><Relationship Id="rId37" Type="http://schemas.openxmlformats.org/officeDocument/2006/relationships/tags" Target="../tags/tag147.xml"/><Relationship Id="rId40" Type="http://schemas.openxmlformats.org/officeDocument/2006/relationships/image" Target="../media/image3.png"/><Relationship Id="rId5" Type="http://schemas.openxmlformats.org/officeDocument/2006/relationships/tags" Target="../tags/tag115.xml"/><Relationship Id="rId15" Type="http://schemas.openxmlformats.org/officeDocument/2006/relationships/tags" Target="../tags/tag125.xml"/><Relationship Id="rId23" Type="http://schemas.openxmlformats.org/officeDocument/2006/relationships/tags" Target="../tags/tag133.xml"/><Relationship Id="rId28" Type="http://schemas.openxmlformats.org/officeDocument/2006/relationships/tags" Target="../tags/tag138.xml"/><Relationship Id="rId36" Type="http://schemas.openxmlformats.org/officeDocument/2006/relationships/tags" Target="../tags/tag146.xml"/><Relationship Id="rId10" Type="http://schemas.openxmlformats.org/officeDocument/2006/relationships/tags" Target="../tags/tag120.xml"/><Relationship Id="rId19" Type="http://schemas.openxmlformats.org/officeDocument/2006/relationships/tags" Target="../tags/tag129.xml"/><Relationship Id="rId31" Type="http://schemas.openxmlformats.org/officeDocument/2006/relationships/tags" Target="../tags/tag141.xml"/><Relationship Id="rId4" Type="http://schemas.openxmlformats.org/officeDocument/2006/relationships/tags" Target="../tags/tag114.xml"/><Relationship Id="rId9" Type="http://schemas.openxmlformats.org/officeDocument/2006/relationships/tags" Target="../tags/tag119.xml"/><Relationship Id="rId14" Type="http://schemas.openxmlformats.org/officeDocument/2006/relationships/tags" Target="../tags/tag124.xml"/><Relationship Id="rId22" Type="http://schemas.openxmlformats.org/officeDocument/2006/relationships/tags" Target="../tags/tag132.xml"/><Relationship Id="rId27" Type="http://schemas.openxmlformats.org/officeDocument/2006/relationships/tags" Target="../tags/tag137.xml"/><Relationship Id="rId30" Type="http://schemas.openxmlformats.org/officeDocument/2006/relationships/tags" Target="../tags/tag140.xml"/><Relationship Id="rId35" Type="http://schemas.openxmlformats.org/officeDocument/2006/relationships/tags" Target="../tags/tag145.xml"/></Relationships>
</file>

<file path=ppt/slides/_rels/slide8.xml.rels><?xml version="1.0" encoding="UTF-8" standalone="yes"?>
<Relationships xmlns="http://schemas.openxmlformats.org/package/2006/relationships"><Relationship Id="rId13" Type="http://schemas.openxmlformats.org/officeDocument/2006/relationships/tags" Target="../tags/tag160.xml"/><Relationship Id="rId18" Type="http://schemas.openxmlformats.org/officeDocument/2006/relationships/tags" Target="../tags/tag165.xml"/><Relationship Id="rId26" Type="http://schemas.openxmlformats.org/officeDocument/2006/relationships/tags" Target="../tags/tag173.xml"/><Relationship Id="rId39" Type="http://schemas.openxmlformats.org/officeDocument/2006/relationships/tags" Target="../tags/tag186.xml"/><Relationship Id="rId3" Type="http://schemas.openxmlformats.org/officeDocument/2006/relationships/tags" Target="../tags/tag150.xml"/><Relationship Id="rId21" Type="http://schemas.openxmlformats.org/officeDocument/2006/relationships/tags" Target="../tags/tag168.xml"/><Relationship Id="rId34" Type="http://schemas.openxmlformats.org/officeDocument/2006/relationships/tags" Target="../tags/tag181.xml"/><Relationship Id="rId42" Type="http://schemas.openxmlformats.org/officeDocument/2006/relationships/slideLayout" Target="../slideLayouts/slideLayout7.xml"/><Relationship Id="rId47" Type="http://schemas.openxmlformats.org/officeDocument/2006/relationships/image" Target="../media/image7.png"/><Relationship Id="rId7" Type="http://schemas.openxmlformats.org/officeDocument/2006/relationships/tags" Target="../tags/tag154.xml"/><Relationship Id="rId12" Type="http://schemas.openxmlformats.org/officeDocument/2006/relationships/tags" Target="../tags/tag159.xml"/><Relationship Id="rId17" Type="http://schemas.openxmlformats.org/officeDocument/2006/relationships/tags" Target="../tags/tag164.xml"/><Relationship Id="rId25" Type="http://schemas.openxmlformats.org/officeDocument/2006/relationships/tags" Target="../tags/tag172.xml"/><Relationship Id="rId33" Type="http://schemas.openxmlformats.org/officeDocument/2006/relationships/tags" Target="../tags/tag180.xml"/><Relationship Id="rId38" Type="http://schemas.openxmlformats.org/officeDocument/2006/relationships/tags" Target="../tags/tag185.xml"/><Relationship Id="rId46" Type="http://schemas.openxmlformats.org/officeDocument/2006/relationships/image" Target="../media/image6.png"/><Relationship Id="rId2" Type="http://schemas.openxmlformats.org/officeDocument/2006/relationships/tags" Target="../tags/tag149.xml"/><Relationship Id="rId16" Type="http://schemas.openxmlformats.org/officeDocument/2006/relationships/tags" Target="../tags/tag163.xml"/><Relationship Id="rId20" Type="http://schemas.openxmlformats.org/officeDocument/2006/relationships/tags" Target="../tags/tag167.xml"/><Relationship Id="rId29" Type="http://schemas.openxmlformats.org/officeDocument/2006/relationships/tags" Target="../tags/tag176.xml"/><Relationship Id="rId41" Type="http://schemas.openxmlformats.org/officeDocument/2006/relationships/tags" Target="../tags/tag188.xml"/><Relationship Id="rId1" Type="http://schemas.openxmlformats.org/officeDocument/2006/relationships/tags" Target="../tags/tag148.xml"/><Relationship Id="rId6" Type="http://schemas.openxmlformats.org/officeDocument/2006/relationships/tags" Target="../tags/tag153.xml"/><Relationship Id="rId11" Type="http://schemas.openxmlformats.org/officeDocument/2006/relationships/tags" Target="../tags/tag158.xml"/><Relationship Id="rId24" Type="http://schemas.openxmlformats.org/officeDocument/2006/relationships/tags" Target="../tags/tag171.xml"/><Relationship Id="rId32" Type="http://schemas.openxmlformats.org/officeDocument/2006/relationships/tags" Target="../tags/tag179.xml"/><Relationship Id="rId37" Type="http://schemas.openxmlformats.org/officeDocument/2006/relationships/tags" Target="../tags/tag184.xml"/><Relationship Id="rId40" Type="http://schemas.openxmlformats.org/officeDocument/2006/relationships/tags" Target="../tags/tag187.xml"/><Relationship Id="rId45" Type="http://schemas.openxmlformats.org/officeDocument/2006/relationships/image" Target="../media/image5.png"/><Relationship Id="rId5" Type="http://schemas.openxmlformats.org/officeDocument/2006/relationships/tags" Target="../tags/tag152.xml"/><Relationship Id="rId15" Type="http://schemas.openxmlformats.org/officeDocument/2006/relationships/tags" Target="../tags/tag162.xml"/><Relationship Id="rId23" Type="http://schemas.openxmlformats.org/officeDocument/2006/relationships/tags" Target="../tags/tag170.xml"/><Relationship Id="rId28" Type="http://schemas.openxmlformats.org/officeDocument/2006/relationships/tags" Target="../tags/tag175.xml"/><Relationship Id="rId36" Type="http://schemas.openxmlformats.org/officeDocument/2006/relationships/tags" Target="../tags/tag183.xml"/><Relationship Id="rId49" Type="http://schemas.openxmlformats.org/officeDocument/2006/relationships/image" Target="../media/image3.png"/><Relationship Id="rId10" Type="http://schemas.openxmlformats.org/officeDocument/2006/relationships/tags" Target="../tags/tag157.xml"/><Relationship Id="rId19" Type="http://schemas.openxmlformats.org/officeDocument/2006/relationships/tags" Target="../tags/tag166.xml"/><Relationship Id="rId31" Type="http://schemas.openxmlformats.org/officeDocument/2006/relationships/tags" Target="../tags/tag178.xml"/><Relationship Id="rId44" Type="http://schemas.openxmlformats.org/officeDocument/2006/relationships/image" Target="../media/image4.png"/><Relationship Id="rId4" Type="http://schemas.openxmlformats.org/officeDocument/2006/relationships/tags" Target="../tags/tag151.xml"/><Relationship Id="rId9" Type="http://schemas.openxmlformats.org/officeDocument/2006/relationships/tags" Target="../tags/tag156.xml"/><Relationship Id="rId14" Type="http://schemas.openxmlformats.org/officeDocument/2006/relationships/tags" Target="../tags/tag161.xml"/><Relationship Id="rId22" Type="http://schemas.openxmlformats.org/officeDocument/2006/relationships/tags" Target="../tags/tag169.xml"/><Relationship Id="rId27" Type="http://schemas.openxmlformats.org/officeDocument/2006/relationships/tags" Target="../tags/tag174.xml"/><Relationship Id="rId30" Type="http://schemas.openxmlformats.org/officeDocument/2006/relationships/tags" Target="../tags/tag177.xml"/><Relationship Id="rId35" Type="http://schemas.openxmlformats.org/officeDocument/2006/relationships/tags" Target="../tags/tag182.xml"/><Relationship Id="rId43" Type="http://schemas.openxmlformats.org/officeDocument/2006/relationships/notesSlide" Target="../notesSlides/notesSlide2.xml"/><Relationship Id="rId48" Type="http://schemas.openxmlformats.org/officeDocument/2006/relationships/image" Target="../media/image2.png"/><Relationship Id="rId8" Type="http://schemas.openxmlformats.org/officeDocument/2006/relationships/tags" Target="../tags/tag155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tags" Target="../tags/tag196.xml"/><Relationship Id="rId13" Type="http://schemas.openxmlformats.org/officeDocument/2006/relationships/tags" Target="../tags/tag201.xml"/><Relationship Id="rId18" Type="http://schemas.openxmlformats.org/officeDocument/2006/relationships/tags" Target="../tags/tag206.xml"/><Relationship Id="rId26" Type="http://schemas.openxmlformats.org/officeDocument/2006/relationships/tags" Target="../tags/tag214.xml"/><Relationship Id="rId39" Type="http://schemas.openxmlformats.org/officeDocument/2006/relationships/tags" Target="../tags/tag227.xml"/><Relationship Id="rId3" Type="http://schemas.openxmlformats.org/officeDocument/2006/relationships/tags" Target="../tags/tag191.xml"/><Relationship Id="rId21" Type="http://schemas.openxmlformats.org/officeDocument/2006/relationships/tags" Target="../tags/tag209.xml"/><Relationship Id="rId34" Type="http://schemas.openxmlformats.org/officeDocument/2006/relationships/tags" Target="../tags/tag222.xml"/><Relationship Id="rId42" Type="http://schemas.openxmlformats.org/officeDocument/2006/relationships/slideLayout" Target="../slideLayouts/slideLayout7.xml"/><Relationship Id="rId47" Type="http://schemas.openxmlformats.org/officeDocument/2006/relationships/image" Target="../media/image8.png"/><Relationship Id="rId7" Type="http://schemas.openxmlformats.org/officeDocument/2006/relationships/tags" Target="../tags/tag195.xml"/><Relationship Id="rId12" Type="http://schemas.openxmlformats.org/officeDocument/2006/relationships/tags" Target="../tags/tag200.xml"/><Relationship Id="rId17" Type="http://schemas.openxmlformats.org/officeDocument/2006/relationships/tags" Target="../tags/tag205.xml"/><Relationship Id="rId25" Type="http://schemas.openxmlformats.org/officeDocument/2006/relationships/tags" Target="../tags/tag213.xml"/><Relationship Id="rId33" Type="http://schemas.openxmlformats.org/officeDocument/2006/relationships/tags" Target="../tags/tag221.xml"/><Relationship Id="rId38" Type="http://schemas.openxmlformats.org/officeDocument/2006/relationships/tags" Target="../tags/tag226.xml"/><Relationship Id="rId46" Type="http://schemas.openxmlformats.org/officeDocument/2006/relationships/image" Target="../media/image3.png"/><Relationship Id="rId2" Type="http://schemas.openxmlformats.org/officeDocument/2006/relationships/tags" Target="../tags/tag190.xml"/><Relationship Id="rId16" Type="http://schemas.openxmlformats.org/officeDocument/2006/relationships/tags" Target="../tags/tag204.xml"/><Relationship Id="rId20" Type="http://schemas.openxmlformats.org/officeDocument/2006/relationships/tags" Target="../tags/tag208.xml"/><Relationship Id="rId29" Type="http://schemas.openxmlformats.org/officeDocument/2006/relationships/tags" Target="../tags/tag217.xml"/><Relationship Id="rId41" Type="http://schemas.openxmlformats.org/officeDocument/2006/relationships/tags" Target="../tags/tag229.xml"/><Relationship Id="rId1" Type="http://schemas.openxmlformats.org/officeDocument/2006/relationships/tags" Target="../tags/tag189.xml"/><Relationship Id="rId6" Type="http://schemas.openxmlformats.org/officeDocument/2006/relationships/tags" Target="../tags/tag194.xml"/><Relationship Id="rId11" Type="http://schemas.openxmlformats.org/officeDocument/2006/relationships/tags" Target="../tags/tag199.xml"/><Relationship Id="rId24" Type="http://schemas.openxmlformats.org/officeDocument/2006/relationships/tags" Target="../tags/tag212.xml"/><Relationship Id="rId32" Type="http://schemas.openxmlformats.org/officeDocument/2006/relationships/tags" Target="../tags/tag220.xml"/><Relationship Id="rId37" Type="http://schemas.openxmlformats.org/officeDocument/2006/relationships/tags" Target="../tags/tag225.xml"/><Relationship Id="rId40" Type="http://schemas.openxmlformats.org/officeDocument/2006/relationships/tags" Target="../tags/tag228.xml"/><Relationship Id="rId45" Type="http://schemas.openxmlformats.org/officeDocument/2006/relationships/image" Target="../media/image2.png"/><Relationship Id="rId5" Type="http://schemas.openxmlformats.org/officeDocument/2006/relationships/tags" Target="../tags/tag193.xml"/><Relationship Id="rId15" Type="http://schemas.openxmlformats.org/officeDocument/2006/relationships/tags" Target="../tags/tag203.xml"/><Relationship Id="rId23" Type="http://schemas.openxmlformats.org/officeDocument/2006/relationships/tags" Target="../tags/tag211.xml"/><Relationship Id="rId28" Type="http://schemas.openxmlformats.org/officeDocument/2006/relationships/tags" Target="../tags/tag216.xml"/><Relationship Id="rId36" Type="http://schemas.openxmlformats.org/officeDocument/2006/relationships/tags" Target="../tags/tag224.xml"/><Relationship Id="rId10" Type="http://schemas.openxmlformats.org/officeDocument/2006/relationships/tags" Target="../tags/tag198.xml"/><Relationship Id="rId19" Type="http://schemas.openxmlformats.org/officeDocument/2006/relationships/tags" Target="../tags/tag207.xml"/><Relationship Id="rId31" Type="http://schemas.openxmlformats.org/officeDocument/2006/relationships/tags" Target="../tags/tag219.xml"/><Relationship Id="rId44" Type="http://schemas.openxmlformats.org/officeDocument/2006/relationships/image" Target="../media/image5.png"/><Relationship Id="rId4" Type="http://schemas.openxmlformats.org/officeDocument/2006/relationships/tags" Target="../tags/tag192.xml"/><Relationship Id="rId9" Type="http://schemas.openxmlformats.org/officeDocument/2006/relationships/tags" Target="../tags/tag197.xml"/><Relationship Id="rId14" Type="http://schemas.openxmlformats.org/officeDocument/2006/relationships/tags" Target="../tags/tag202.xml"/><Relationship Id="rId22" Type="http://schemas.openxmlformats.org/officeDocument/2006/relationships/tags" Target="../tags/tag210.xml"/><Relationship Id="rId27" Type="http://schemas.openxmlformats.org/officeDocument/2006/relationships/tags" Target="../tags/tag215.xml"/><Relationship Id="rId30" Type="http://schemas.openxmlformats.org/officeDocument/2006/relationships/tags" Target="../tags/tag218.xml"/><Relationship Id="rId35" Type="http://schemas.openxmlformats.org/officeDocument/2006/relationships/tags" Target="../tags/tag223.xml"/><Relationship Id="rId43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95" name="OTLSHAPE_TB_00000000000000000000000000000000_LeftEndCaps" hidden="1"/>
          <p:cNvSpPr txBox="1"/>
          <p:nvPr>
            <p:custDataLst>
              <p:tags r:id="rId2"/>
            </p:custDataLst>
          </p:nvPr>
        </p:nvSpPr>
        <p:spPr>
          <a:xfrm>
            <a:off x="381000" y="4230302"/>
            <a:ext cx="704850" cy="27699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en-US" b="1" dirty="0" smtClean="0">
                <a:solidFill>
                  <a:schemeClr val="accent2"/>
                </a:solidFill>
                <a:latin typeface="Calibri" panose="020F0502020204030204" pitchFamily="34" charset="0"/>
              </a:rPr>
              <a:t>2015</a:t>
            </a:r>
            <a:endParaRPr lang="en-US" b="1" dirty="0">
              <a:solidFill>
                <a:schemeClr val="accent2"/>
              </a:solidFill>
              <a:latin typeface="Calibri" panose="020F0502020204030204" pitchFamily="34" charset="0"/>
            </a:endParaRPr>
          </a:p>
        </p:txBody>
      </p:sp>
      <p:sp>
        <p:nvSpPr>
          <p:cNvPr id="8896" name="OTLSHAPE_TB_00000000000000000000000000000000_RightEndCaps" hidden="1"/>
          <p:cNvSpPr txBox="1"/>
          <p:nvPr>
            <p:custDataLst>
              <p:tags r:id="rId3"/>
            </p:custDataLst>
          </p:nvPr>
        </p:nvSpPr>
        <p:spPr>
          <a:xfrm>
            <a:off x="12639801" y="4230302"/>
            <a:ext cx="704850" cy="27699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en-US" b="1" dirty="0" smtClean="0">
                <a:solidFill>
                  <a:schemeClr val="accent2"/>
                </a:solidFill>
                <a:latin typeface="Calibri" panose="020F0502020204030204" pitchFamily="34" charset="0"/>
              </a:rPr>
              <a:t>2015</a:t>
            </a:r>
            <a:endParaRPr lang="en-US" b="1" dirty="0">
              <a:solidFill>
                <a:schemeClr val="accent2"/>
              </a:solidFill>
              <a:latin typeface="Calibri" panose="020F0502020204030204" pitchFamily="34" charset="0"/>
            </a:endParaRPr>
          </a:p>
        </p:txBody>
      </p:sp>
      <p:sp>
        <p:nvSpPr>
          <p:cNvPr id="8898" name="OTLSHAPE_TB_00000000000000000000000000000000_ElapsedTime" hidden="1"/>
          <p:cNvSpPr/>
          <p:nvPr>
            <p:custDataLst>
              <p:tags r:id="rId4"/>
            </p:custDataLst>
          </p:nvPr>
        </p:nvSpPr>
        <p:spPr>
          <a:xfrm>
            <a:off x="0" y="0"/>
            <a:ext cx="0" cy="0"/>
          </a:xfrm>
          <a:prstGeom prst="snip2DiagRect">
            <a:avLst>
              <a:gd name="adj1" fmla="val 100000"/>
              <a:gd name="adj2" fmla="val 3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899" name="OTLSHAPE_TB_00000000000000000000000000000000_TodayMarkerShape" hidden="1"/>
          <p:cNvSpPr/>
          <p:nvPr>
            <p:custDataLst>
              <p:tags r:id="rId5"/>
            </p:custDataLst>
          </p:nvPr>
        </p:nvSpPr>
        <p:spPr>
          <a:xfrm>
            <a:off x="1432706" y="4622800"/>
            <a:ext cx="163286" cy="169333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900" name="OTLSHAPE_TB_00000000000000000000000000000000_TodayMarkerText" hidden="1"/>
          <p:cNvSpPr txBox="1"/>
          <p:nvPr>
            <p:custDataLst>
              <p:tags r:id="rId6"/>
            </p:custDataLst>
          </p:nvPr>
        </p:nvSpPr>
        <p:spPr>
          <a:xfrm>
            <a:off x="1514348" y="5315353"/>
            <a:ext cx="0" cy="184666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en-US" sz="1200" dirty="0" smtClean="0">
                <a:solidFill>
                  <a:schemeClr val="dk1"/>
                </a:solidFill>
                <a:latin typeface="Calibri" panose="020F0502020204030204" pitchFamily="34" charset="0"/>
              </a:rPr>
              <a:t>Today</a:t>
            </a:r>
            <a:endParaRPr lang="en-US" sz="1200" dirty="0">
              <a:solidFill>
                <a:schemeClr val="dk1"/>
              </a:solidFill>
              <a:latin typeface="Calibri" panose="020F0502020204030204" pitchFamily="34" charset="0"/>
            </a:endParaRPr>
          </a:p>
        </p:txBody>
      </p:sp>
      <p:sp>
        <p:nvSpPr>
          <p:cNvPr id="61" name="Title 1"/>
          <p:cNvSpPr txBox="1">
            <a:spLocks/>
          </p:cNvSpPr>
          <p:nvPr/>
        </p:nvSpPr>
        <p:spPr>
          <a:xfrm>
            <a:off x="228600" y="101600"/>
            <a:ext cx="13144500" cy="1117600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 kern="1200">
                <a:solidFill>
                  <a:srgbClr val="002060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2060"/>
                </a:solidFill>
                <a:latin typeface="Calibri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2060"/>
                </a:solidFill>
                <a:latin typeface="Calibri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2060"/>
                </a:solidFill>
                <a:latin typeface="Calibri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2060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 sz="3200" dirty="0" smtClean="0"/>
              <a:t>Background</a:t>
            </a:r>
          </a:p>
        </p:txBody>
      </p:sp>
      <p:grpSp>
        <p:nvGrpSpPr>
          <p:cNvPr id="98" name="Group 97"/>
          <p:cNvGrpSpPr/>
          <p:nvPr/>
        </p:nvGrpSpPr>
        <p:grpSpPr>
          <a:xfrm>
            <a:off x="0" y="1524001"/>
            <a:ext cx="3771900" cy="2860579"/>
            <a:chOff x="1" y="1143001"/>
            <a:chExt cx="2514600" cy="2145434"/>
          </a:xfrm>
        </p:grpSpPr>
        <p:sp>
          <p:nvSpPr>
            <p:cNvPr id="88" name="AutoShape 2"/>
            <p:cNvSpPr>
              <a:spLocks noChangeArrowheads="1"/>
            </p:cNvSpPr>
            <p:nvPr/>
          </p:nvSpPr>
          <p:spPr bwMode="auto">
            <a:xfrm>
              <a:off x="1" y="1143001"/>
              <a:ext cx="2514600" cy="1981200"/>
            </a:xfrm>
            <a:prstGeom prst="roundRect">
              <a:avLst>
                <a:gd name="adj" fmla="val 60"/>
              </a:avLst>
            </a:prstGeom>
            <a:solidFill>
              <a:srgbClr val="5187FF"/>
            </a:solidFill>
            <a:ln w="9525" cap="flat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0" name="Text Box 12"/>
            <p:cNvSpPr txBox="1">
              <a:spLocks noChangeArrowheads="1"/>
            </p:cNvSpPr>
            <p:nvPr/>
          </p:nvSpPr>
          <p:spPr bwMode="auto">
            <a:xfrm>
              <a:off x="457201" y="2770910"/>
              <a:ext cx="1676400" cy="517525"/>
            </a:xfrm>
            <a:prstGeom prst="rect">
              <a:avLst/>
            </a:prstGeom>
            <a:noFill/>
            <a:ln w="9525" cap="flat">
              <a:noFill/>
              <a:round/>
              <a:headEnd/>
              <a:tailEnd/>
            </a:ln>
            <a:effectLst/>
          </p:spPr>
          <p:txBody>
            <a:bodyPr lIns="90000" tIns="45000" rIns="90000" bIns="45000"/>
            <a:lstStyle/>
            <a:p>
              <a:pPr algn="ctr">
                <a:spcBef>
                  <a:spcPts val="288"/>
                </a:spcBef>
                <a:spcAft>
                  <a:spcPts val="288"/>
                </a:spcAft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r>
                <a:rPr lang="en-US" b="1" dirty="0" smtClean="0">
                  <a:solidFill>
                    <a:schemeClr val="bg1"/>
                  </a:solidFill>
                </a:rPr>
                <a:t>John S. Bruno</a:t>
              </a:r>
            </a:p>
            <a:p>
              <a:pPr algn="ctr">
                <a:spcBef>
                  <a:spcPts val="288"/>
                </a:spcBef>
                <a:spcAft>
                  <a:spcPts val="288"/>
                </a:spcAft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endParaRPr lang="en-US" dirty="0">
                <a:solidFill>
                  <a:srgbClr val="FFFFFF"/>
                </a:solidFill>
                <a:latin typeface="Roboto" charset="0"/>
              </a:endParaRPr>
            </a:p>
          </p:txBody>
        </p:sp>
        <p:pic>
          <p:nvPicPr>
            <p:cNvPr id="93" name="Picture 13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598488" y="1255488"/>
              <a:ext cx="1230312" cy="1563912"/>
            </a:xfrm>
            <a:prstGeom prst="rect">
              <a:avLst/>
            </a:prstGeom>
            <a:noFill/>
            <a:ln w="9525" cap="flat">
              <a:noFill/>
              <a:round/>
              <a:headEnd/>
              <a:tailEnd/>
            </a:ln>
            <a:effectLst/>
          </p:spPr>
        </p:pic>
      </p:grpSp>
      <p:sp>
        <p:nvSpPr>
          <p:cNvPr id="102" name="Text Box 7"/>
          <p:cNvSpPr txBox="1">
            <a:spLocks noChangeArrowheads="1"/>
          </p:cNvSpPr>
          <p:nvPr/>
        </p:nvSpPr>
        <p:spPr bwMode="auto">
          <a:xfrm>
            <a:off x="4800600" y="1524003"/>
            <a:ext cx="8229600" cy="6197599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5000" rIns="90000" bIns="45000"/>
          <a:lstStyle/>
          <a:p>
            <a:pPr marL="73025" indent="92075">
              <a:lnSpc>
                <a:spcPts val="1538"/>
              </a:lnSpc>
              <a:spcBef>
                <a:spcPts val="288"/>
              </a:spcBef>
              <a:spcAft>
                <a:spcPts val="288"/>
              </a:spcAft>
              <a:buFont typeface="Calibri" pitchFamily="34" charset="0"/>
              <a:buChar char="•"/>
              <a:tabLst>
                <a:tab pos="73025" algn="l"/>
                <a:tab pos="530225" algn="l"/>
                <a:tab pos="987425" algn="l"/>
                <a:tab pos="1444625" algn="l"/>
                <a:tab pos="1901825" algn="l"/>
                <a:tab pos="2359025" algn="l"/>
                <a:tab pos="2816225" algn="l"/>
                <a:tab pos="3273425" algn="l"/>
                <a:tab pos="3730625" algn="l"/>
                <a:tab pos="4187825" algn="l"/>
                <a:tab pos="4645025" algn="l"/>
                <a:tab pos="5102225" algn="l"/>
                <a:tab pos="5559425" algn="l"/>
                <a:tab pos="6016625" algn="l"/>
                <a:tab pos="6473825" algn="l"/>
                <a:tab pos="6931025" algn="l"/>
                <a:tab pos="7388225" algn="l"/>
                <a:tab pos="7845425" algn="l"/>
                <a:tab pos="8302625" algn="l"/>
                <a:tab pos="8759825" algn="l"/>
                <a:tab pos="9217025" algn="l"/>
              </a:tabLst>
            </a:pPr>
            <a:endParaRPr lang="en-US" dirty="0">
              <a:solidFill>
                <a:srgbClr val="666666"/>
              </a:solidFill>
              <a:ea typeface="Roboto" pitchFamily="2" charset="0"/>
            </a:endParaRPr>
          </a:p>
        </p:txBody>
      </p:sp>
      <p:sp>
        <p:nvSpPr>
          <p:cNvPr id="106" name="Content Placeholder 2"/>
          <p:cNvSpPr txBox="1">
            <a:spLocks/>
          </p:cNvSpPr>
          <p:nvPr/>
        </p:nvSpPr>
        <p:spPr>
          <a:xfrm>
            <a:off x="3771900" y="1524000"/>
            <a:ext cx="9601200" cy="7315200"/>
          </a:xfrm>
          <a:prstGeom prst="rect">
            <a:avLst/>
          </a:prstGeom>
          <a:ln>
            <a:noFill/>
          </a:ln>
        </p:spPr>
        <p:txBody>
          <a:bodyPr/>
          <a:lstStyle/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kumimoji="0" lang="en-US" sz="24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 Light" pitchFamily="34" charset="0"/>
              </a:rPr>
              <a:t>CSK Auto uses OnBoard</a:t>
            </a:r>
            <a:r>
              <a:rPr kumimoji="0" lang="en-US" sz="240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 Light" pitchFamily="34" charset="0"/>
              </a:rPr>
              <a:t> for onboarding exercise</a:t>
            </a:r>
            <a:endParaRPr lang="en-US" sz="2400" dirty="0" smtClean="0">
              <a:latin typeface="Calibri Light" pitchFamily="34" charset="0"/>
            </a:endParaRPr>
          </a:p>
          <a:p>
            <a:pPr marL="342900" lvl="0" indent="-342900">
              <a:spcBef>
                <a:spcPct val="20000"/>
              </a:spcBef>
            </a:pPr>
            <a:endParaRPr lang="en-US" sz="1200" dirty="0" smtClean="0">
              <a:latin typeface="Calibri Light" pitchFamily="34" charset="0"/>
            </a:endParaRP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US" sz="2400" dirty="0" smtClean="0">
                <a:latin typeface="Calibri Light" pitchFamily="34" charset="0"/>
              </a:rPr>
              <a:t>CSK Auto has configured 2 tours</a:t>
            </a:r>
          </a:p>
          <a:p>
            <a:pPr marL="342900" indent="-342900">
              <a:spcBef>
                <a:spcPct val="20000"/>
              </a:spcBef>
            </a:pPr>
            <a:endParaRPr lang="en-US" sz="1200" dirty="0" smtClean="0">
              <a:latin typeface="Calibri Light" pitchFamily="34" charset="0"/>
            </a:endParaRP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US" sz="2400" dirty="0" smtClean="0">
                <a:latin typeface="Calibri Light" pitchFamily="34" charset="0"/>
              </a:rPr>
              <a:t>Pre Joining Tour (Type - PreBoard )</a:t>
            </a:r>
          </a:p>
          <a:p>
            <a:pPr marL="800100" lvl="1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US" sz="2400" dirty="0" smtClean="0">
                <a:latin typeface="Calibri Light" pitchFamily="34" charset="0"/>
              </a:rPr>
              <a:t>30 days (tour window)</a:t>
            </a:r>
          </a:p>
          <a:p>
            <a:pPr marL="342900" indent="-342900">
              <a:spcBef>
                <a:spcPct val="20000"/>
              </a:spcBef>
            </a:pPr>
            <a:endParaRPr lang="en-US" sz="1200" dirty="0" smtClean="0">
              <a:latin typeface="Calibri Light" pitchFamily="34" charset="0"/>
            </a:endParaRP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US" sz="2400" dirty="0" smtClean="0">
                <a:latin typeface="Calibri Light" pitchFamily="34" charset="0"/>
              </a:rPr>
              <a:t>Welcome Tour (Type - OnBoard)</a:t>
            </a:r>
          </a:p>
          <a:p>
            <a:pPr marL="800100" lvl="1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US" sz="2400" dirty="0" smtClean="0">
                <a:latin typeface="Calibri Light" pitchFamily="34" charset="0"/>
              </a:rPr>
              <a:t>45 days  (tour window)</a:t>
            </a:r>
          </a:p>
          <a:p>
            <a:pPr marL="342900" indent="-342900">
              <a:spcBef>
                <a:spcPct val="20000"/>
              </a:spcBef>
            </a:pPr>
            <a:endParaRPr lang="en-US" sz="1200" dirty="0" smtClean="0">
              <a:latin typeface="Calibri Light" pitchFamily="34" charset="0"/>
            </a:endParaRP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US" sz="2400" dirty="0" smtClean="0">
                <a:latin typeface="Calibri Light" pitchFamily="34" charset="0"/>
              </a:rPr>
              <a:t>John is assigned both the tours</a:t>
            </a:r>
          </a:p>
          <a:p>
            <a:pPr marL="800100" lvl="1" indent="-342900">
              <a:spcBef>
                <a:spcPct val="20000"/>
              </a:spcBef>
            </a:pPr>
            <a:endParaRPr lang="en-US" sz="2400" dirty="0" smtClean="0">
              <a:latin typeface="Calibri Light" pitchFamily="34" charset="0"/>
            </a:endParaRPr>
          </a:p>
          <a:p>
            <a:pPr marL="800100" lvl="1" indent="-342900">
              <a:spcBef>
                <a:spcPct val="20000"/>
              </a:spcBef>
              <a:buFont typeface="Arial" pitchFamily="34" charset="0"/>
              <a:buChar char="•"/>
            </a:pPr>
            <a:endParaRPr kumimoji="0" lang="en-US" sz="240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 Light" pitchFamily="34" charset="0"/>
            </a:endParaRPr>
          </a:p>
        </p:txBody>
      </p:sp>
      <p:grpSp>
        <p:nvGrpSpPr>
          <p:cNvPr id="116" name="Group 115"/>
          <p:cNvGrpSpPr/>
          <p:nvPr/>
        </p:nvGrpSpPr>
        <p:grpSpPr>
          <a:xfrm>
            <a:off x="2" y="4165600"/>
            <a:ext cx="3771899" cy="4978400"/>
            <a:chOff x="0" y="3124200"/>
            <a:chExt cx="2514599" cy="3733800"/>
          </a:xfrm>
        </p:grpSpPr>
        <p:sp>
          <p:nvSpPr>
            <p:cNvPr id="107" name="AutoShape 1"/>
            <p:cNvSpPr>
              <a:spLocks noChangeArrowheads="1"/>
            </p:cNvSpPr>
            <p:nvPr/>
          </p:nvSpPr>
          <p:spPr bwMode="auto">
            <a:xfrm>
              <a:off x="0" y="3124200"/>
              <a:ext cx="2514599" cy="3733800"/>
            </a:xfrm>
            <a:prstGeom prst="roundRect">
              <a:avLst>
                <a:gd name="adj" fmla="val 51"/>
              </a:avLst>
            </a:prstGeom>
            <a:solidFill>
              <a:srgbClr val="DAEEFF"/>
            </a:solidFill>
            <a:ln w="9525" cap="flat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5" name="Text Box 6"/>
            <p:cNvSpPr txBox="1">
              <a:spLocks noChangeArrowheads="1"/>
            </p:cNvSpPr>
            <p:nvPr/>
          </p:nvSpPr>
          <p:spPr bwMode="auto">
            <a:xfrm>
              <a:off x="76200" y="3505200"/>
              <a:ext cx="2362200" cy="2536855"/>
            </a:xfrm>
            <a:prstGeom prst="rect">
              <a:avLst/>
            </a:prstGeom>
            <a:noFill/>
            <a:ln w="9525" cap="flat">
              <a:noFill/>
              <a:round/>
              <a:headEnd/>
              <a:tailEnd/>
            </a:ln>
            <a:effectLst/>
          </p:spPr>
          <p:txBody>
            <a:bodyPr lIns="90000" tIns="45000" rIns="90000" bIns="45000"/>
            <a:lstStyle/>
            <a:p>
              <a:pPr algn="just">
                <a:lnSpc>
                  <a:spcPct val="111000"/>
                </a:lnSpc>
                <a:buClrTx/>
                <a:buFont typeface="Arial" pitchFamily="34" charset="0"/>
                <a:buChar char="•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r>
                <a:rPr lang="en-US" dirty="0" smtClean="0">
                  <a:solidFill>
                    <a:srgbClr val="333333"/>
                  </a:solidFill>
                  <a:latin typeface="+mj-lt"/>
                  <a:cs typeface="Segoe UI" pitchFamily="32" charset="0"/>
                </a:rPr>
                <a:t>Hired by CSK Auto Inc.</a:t>
              </a:r>
            </a:p>
            <a:p>
              <a:pPr algn="just">
                <a:lnSpc>
                  <a:spcPct val="111000"/>
                </a:lnSpc>
                <a:buClrTx/>
                <a:buFont typeface="Arial" pitchFamily="34" charset="0"/>
                <a:buChar char="•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endParaRPr lang="en-US" dirty="0" smtClean="0">
                <a:solidFill>
                  <a:srgbClr val="333333"/>
                </a:solidFill>
                <a:latin typeface="+mj-lt"/>
                <a:cs typeface="Segoe UI" pitchFamily="32" charset="0"/>
              </a:endParaRPr>
            </a:p>
            <a:p>
              <a:pPr algn="just">
                <a:lnSpc>
                  <a:spcPct val="111000"/>
                </a:lnSpc>
                <a:buClrTx/>
                <a:buFont typeface="Arial" pitchFamily="34" charset="0"/>
                <a:buChar char="•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r>
                <a:rPr lang="en-US" dirty="0" smtClean="0">
                  <a:solidFill>
                    <a:srgbClr val="333333"/>
                  </a:solidFill>
                  <a:latin typeface="+mj-lt"/>
                  <a:cs typeface="Segoe UI" pitchFamily="32" charset="0"/>
                </a:rPr>
                <a:t>Joining date: 15</a:t>
              </a:r>
              <a:r>
                <a:rPr lang="en-US" baseline="30000" dirty="0" smtClean="0">
                  <a:solidFill>
                    <a:srgbClr val="333333"/>
                  </a:solidFill>
                  <a:latin typeface="+mj-lt"/>
                  <a:cs typeface="Segoe UI" pitchFamily="32" charset="0"/>
                </a:rPr>
                <a:t>th</a:t>
              </a:r>
              <a:r>
                <a:rPr lang="en-US" dirty="0" smtClean="0">
                  <a:solidFill>
                    <a:srgbClr val="333333"/>
                  </a:solidFill>
                  <a:latin typeface="+mj-lt"/>
                  <a:cs typeface="Segoe UI" pitchFamily="32" charset="0"/>
                </a:rPr>
                <a:t> June </a:t>
              </a:r>
            </a:p>
            <a:p>
              <a:pPr lvl="1" algn="just">
                <a:lnSpc>
                  <a:spcPct val="111000"/>
                </a:lnSpc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endParaRPr lang="en-US" dirty="0">
                <a:solidFill>
                  <a:srgbClr val="333333"/>
                </a:solidFill>
                <a:latin typeface="+mj-lt"/>
                <a:cs typeface="Segoe UI" pitchFamily="32" charset="0"/>
              </a:endParaRPr>
            </a:p>
          </p:txBody>
        </p:sp>
      </p:grpSp>
    </p:spTree>
    <p:custDataLst>
      <p:tags r:id="rId1"/>
    </p:custDataLst>
    <p:extLst>
      <p:ext uri="{BB962C8B-B14F-4D97-AF65-F5344CB8AC3E}">
        <p14:creationId xmlns="" xmlns:p14="http://schemas.microsoft.com/office/powerpoint/2010/main" val="2956065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95" name="OTLSHAPE_TB_00000000000000000000000000000000_LeftEndCaps" hidden="1"/>
          <p:cNvSpPr txBox="1"/>
          <p:nvPr>
            <p:custDataLst>
              <p:tags r:id="rId2"/>
            </p:custDataLst>
          </p:nvPr>
        </p:nvSpPr>
        <p:spPr>
          <a:xfrm>
            <a:off x="381000" y="4230302"/>
            <a:ext cx="704850" cy="27699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en-US" b="1" dirty="0" smtClean="0">
                <a:solidFill>
                  <a:schemeClr val="accent2"/>
                </a:solidFill>
                <a:latin typeface="Calibri" panose="020F0502020204030204" pitchFamily="34" charset="0"/>
              </a:rPr>
              <a:t>2015</a:t>
            </a:r>
            <a:endParaRPr lang="en-US" b="1" dirty="0">
              <a:solidFill>
                <a:schemeClr val="accent2"/>
              </a:solidFill>
              <a:latin typeface="Calibri" panose="020F0502020204030204" pitchFamily="34" charset="0"/>
            </a:endParaRPr>
          </a:p>
        </p:txBody>
      </p:sp>
      <p:sp>
        <p:nvSpPr>
          <p:cNvPr id="8896" name="OTLSHAPE_TB_00000000000000000000000000000000_RightEndCaps" hidden="1"/>
          <p:cNvSpPr txBox="1"/>
          <p:nvPr>
            <p:custDataLst>
              <p:tags r:id="rId3"/>
            </p:custDataLst>
          </p:nvPr>
        </p:nvSpPr>
        <p:spPr>
          <a:xfrm>
            <a:off x="12639801" y="4230302"/>
            <a:ext cx="704850" cy="27699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en-US" b="1" dirty="0" smtClean="0">
                <a:solidFill>
                  <a:schemeClr val="accent2"/>
                </a:solidFill>
                <a:latin typeface="Calibri" panose="020F0502020204030204" pitchFamily="34" charset="0"/>
              </a:rPr>
              <a:t>2015</a:t>
            </a:r>
            <a:endParaRPr lang="en-US" b="1" dirty="0">
              <a:solidFill>
                <a:schemeClr val="accent2"/>
              </a:solidFill>
              <a:latin typeface="Calibri" panose="020F0502020204030204" pitchFamily="34" charset="0"/>
            </a:endParaRPr>
          </a:p>
        </p:txBody>
      </p:sp>
      <p:sp>
        <p:nvSpPr>
          <p:cNvPr id="8897" name="OTLSHAPE_TB_00000000000000000000000000000000_ScaleContainer"/>
          <p:cNvSpPr/>
          <p:nvPr>
            <p:custDataLst>
              <p:tags r:id="rId4"/>
            </p:custDataLst>
          </p:nvPr>
        </p:nvSpPr>
        <p:spPr>
          <a:xfrm>
            <a:off x="1266698" y="1638200"/>
            <a:ext cx="11201400" cy="508000"/>
          </a:xfrm>
          <a:prstGeom prst="snip2DiagRect">
            <a:avLst>
              <a:gd name="adj1" fmla="val 100000"/>
              <a:gd name="adj2" fmla="val 16667"/>
            </a:avLst>
          </a:prstGeom>
          <a:gradFill flip="none" rotWithShape="1">
            <a:gsLst>
              <a:gs pos="0">
                <a:srgbClr val="B24F29"/>
              </a:gs>
              <a:gs pos="100000">
                <a:srgbClr val="7F381E"/>
              </a:gs>
            </a:gsLst>
            <a:lin ang="5400000" scaled="1"/>
            <a:tileRect/>
          </a:gradFill>
          <a:ln w="12700" cap="flat" cmpd="sng" algn="ctr">
            <a:noFill/>
            <a:prstDash val="solid"/>
            <a:miter lim="800000"/>
          </a:ln>
          <a:effectLst>
            <a:reflection blurRad="6350" stA="50000" endA="300" endPos="55500" dist="50800" dir="5400000" sy="-100000" algn="bl" rotWithShape="0"/>
          </a:effectLst>
          <a:scene3d>
            <a:camera prst="orthographicFront"/>
            <a:lightRig rig="threePt" dir="t">
              <a:rot lat="0" lon="0" rev="8700000"/>
            </a:lightRig>
          </a:scene3d>
          <a:sp3d>
            <a:bevelT w="165100" h="19050"/>
          </a:sp3d>
          <a:extLst>
            <a:ext uri="{91240B29-F687-4F45-9708-019B960494DF}">
              <a14:hiddenLine xmlns=""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898" name="OTLSHAPE_TB_00000000000000000000000000000000_ElapsedTime" hidden="1"/>
          <p:cNvSpPr/>
          <p:nvPr>
            <p:custDataLst>
              <p:tags r:id="rId5"/>
            </p:custDataLst>
          </p:nvPr>
        </p:nvSpPr>
        <p:spPr>
          <a:xfrm>
            <a:off x="0" y="0"/>
            <a:ext cx="0" cy="0"/>
          </a:xfrm>
          <a:prstGeom prst="snip2DiagRect">
            <a:avLst>
              <a:gd name="adj1" fmla="val 100000"/>
              <a:gd name="adj2" fmla="val 3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899" name="OTLSHAPE_TB_00000000000000000000000000000000_TodayMarkerShape" hidden="1"/>
          <p:cNvSpPr/>
          <p:nvPr>
            <p:custDataLst>
              <p:tags r:id="rId6"/>
            </p:custDataLst>
          </p:nvPr>
        </p:nvSpPr>
        <p:spPr>
          <a:xfrm>
            <a:off x="1432706" y="4622800"/>
            <a:ext cx="163286" cy="169333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900" name="OTLSHAPE_TB_00000000000000000000000000000000_TodayMarkerText" hidden="1"/>
          <p:cNvSpPr txBox="1"/>
          <p:nvPr>
            <p:custDataLst>
              <p:tags r:id="rId7"/>
            </p:custDataLst>
          </p:nvPr>
        </p:nvSpPr>
        <p:spPr>
          <a:xfrm>
            <a:off x="1514348" y="5315353"/>
            <a:ext cx="0" cy="184666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en-US" sz="1200" dirty="0" smtClean="0">
                <a:solidFill>
                  <a:schemeClr val="dk1"/>
                </a:solidFill>
                <a:latin typeface="Calibri" panose="020F0502020204030204" pitchFamily="34" charset="0"/>
              </a:rPr>
              <a:t>Today</a:t>
            </a:r>
            <a:endParaRPr lang="en-US" sz="1200" dirty="0">
              <a:solidFill>
                <a:schemeClr val="dk1"/>
              </a:solidFill>
              <a:latin typeface="Calibri" panose="020F0502020204030204" pitchFamily="34" charset="0"/>
            </a:endParaRPr>
          </a:p>
        </p:txBody>
      </p:sp>
      <p:sp>
        <p:nvSpPr>
          <p:cNvPr id="8901" name="OTLSHAPE_TB_00000000000000000000000000000000_TimescaleInterval1"/>
          <p:cNvSpPr txBox="1"/>
          <p:nvPr>
            <p:custDataLst>
              <p:tags r:id="rId8"/>
            </p:custDataLst>
          </p:nvPr>
        </p:nvSpPr>
        <p:spPr>
          <a:xfrm>
            <a:off x="1686655" y="1768166"/>
            <a:ext cx="1163841" cy="248073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noAutofit/>
          </a:bodyPr>
          <a:lstStyle/>
          <a:p>
            <a:r>
              <a:rPr lang="en-US" sz="1200" spc="-14" dirty="0" smtClean="0">
                <a:solidFill>
                  <a:schemeClr val="lt1"/>
                </a:solidFill>
                <a:latin typeface="Calibri" panose="020F0502020204030204" pitchFamily="34" charset="0"/>
              </a:rPr>
              <a:t>John Hired</a:t>
            </a:r>
            <a:endParaRPr lang="en-US" sz="1200" spc="-14" dirty="0">
              <a:solidFill>
                <a:schemeClr val="lt1"/>
              </a:solidFill>
              <a:latin typeface="Calibri" panose="020F0502020204030204" pitchFamily="34" charset="0"/>
            </a:endParaRPr>
          </a:p>
        </p:txBody>
      </p:sp>
      <p:cxnSp>
        <p:nvCxnSpPr>
          <p:cNvPr id="8902" name="OTLSHAPE_TB_00000000000000000000000000000000_Separator1"/>
          <p:cNvCxnSpPr/>
          <p:nvPr>
            <p:custDataLst>
              <p:tags r:id="rId9"/>
            </p:custDataLst>
          </p:nvPr>
        </p:nvCxnSpPr>
        <p:spPr>
          <a:xfrm>
            <a:off x="2850495" y="1722867"/>
            <a:ext cx="0" cy="338667"/>
          </a:xfrm>
          <a:prstGeom prst="line">
            <a:avLst/>
          </a:prstGeom>
          <a:ln w="6350" cap="flat" cmpd="sng" algn="ctr">
            <a:solidFill>
              <a:schemeClr val="lt1">
                <a:alpha val="29804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10" name="OTLSHAPE_TB_00000000000000000000000000000000_Separator5"/>
          <p:cNvCxnSpPr/>
          <p:nvPr>
            <p:custDataLst>
              <p:tags r:id="rId10"/>
            </p:custDataLst>
          </p:nvPr>
        </p:nvCxnSpPr>
        <p:spPr>
          <a:xfrm>
            <a:off x="6286500" y="1722867"/>
            <a:ext cx="0" cy="338667"/>
          </a:xfrm>
          <a:prstGeom prst="line">
            <a:avLst/>
          </a:prstGeom>
          <a:ln w="25400" cap="flat" cmpd="sng" algn="ctr">
            <a:solidFill>
              <a:schemeClr val="lt1">
                <a:alpha val="29804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Title 1"/>
          <p:cNvSpPr txBox="1">
            <a:spLocks/>
          </p:cNvSpPr>
          <p:nvPr/>
        </p:nvSpPr>
        <p:spPr>
          <a:xfrm>
            <a:off x="228600" y="101600"/>
            <a:ext cx="13144500" cy="812800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 kern="1200">
                <a:solidFill>
                  <a:srgbClr val="002060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2060"/>
                </a:solidFill>
                <a:latin typeface="Calibri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2060"/>
                </a:solidFill>
                <a:latin typeface="Calibri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2060"/>
                </a:solidFill>
                <a:latin typeface="Calibri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2060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 sz="3200" dirty="0" smtClean="0"/>
              <a:t>Case 4: After New Hire Enrollment Window, Before OnBoard Due Date</a:t>
            </a:r>
          </a:p>
        </p:txBody>
      </p:sp>
      <p:sp>
        <p:nvSpPr>
          <p:cNvPr id="69" name="OTLSHAPE_M_250ea2be05854b80bcdbec07faaa2d69_Shape"/>
          <p:cNvSpPr/>
          <p:nvPr>
            <p:custDataLst>
              <p:tags r:id="rId11"/>
            </p:custDataLst>
          </p:nvPr>
        </p:nvSpPr>
        <p:spPr>
          <a:xfrm>
            <a:off x="6135534" y="2125143"/>
            <a:ext cx="342900" cy="338667"/>
          </a:xfrm>
          <a:prstGeom prst="triangle">
            <a:avLst/>
          </a:prstGeom>
          <a:solidFill>
            <a:srgbClr val="96D642"/>
          </a:solidFill>
          <a:ln w="12700" cap="flat" cmpd="sng" algn="ctr">
            <a:noFill/>
            <a:prstDash val="solid"/>
            <a:miter lim="800000"/>
          </a:ln>
          <a:effectLst/>
          <a:scene3d>
            <a:camera prst="orthographicFront"/>
            <a:lightRig rig="threePt" dir="t"/>
          </a:scene3d>
          <a:sp3d>
            <a:bevelT h="12700"/>
          </a:sp3d>
          <a:extLst>
            <a:ext uri="{91240B29-F687-4F45-9708-019B960494DF}">
              <a14:hiddenLine xmlns=""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>
                    <a:scrgbClr r="0" g="0" b="0">
                      <a:alpha val="50000"/>
                    </a:scrgbClr>
                  </a:outerShdw>
                </a:effectLst>
              </a14:hiddenEffects>
            </a:ext>
            <a:ext uri="{53640926-AAD7-44D8-BBD7-CCE9431645EC}">
              <a14:shadowObscured xmlns="" xmlns:a14="http://schemas.microsoft.com/office/drawing/2010/main" val="1"/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94" name="OTLSHAPE_M_250ea2be05854b80bcdbec07faaa2d69_Connector1"/>
          <p:cNvCxnSpPr/>
          <p:nvPr>
            <p:custDataLst>
              <p:tags r:id="rId12"/>
            </p:custDataLst>
          </p:nvPr>
        </p:nvCxnSpPr>
        <p:spPr>
          <a:xfrm>
            <a:off x="6299439" y="2457093"/>
            <a:ext cx="0" cy="365760"/>
          </a:xfrm>
          <a:prstGeom prst="line">
            <a:avLst/>
          </a:prstGeom>
          <a:ln w="9525" cap="flat" cmpd="sng" algn="ctr">
            <a:solidFill>
              <a:srgbClr val="96D642">
                <a:alpha val="49804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4" name="OTLSHAPE_M_0018691af88d4838b3ec2d1256b9eee5_Date"/>
          <p:cNvSpPr txBox="1"/>
          <p:nvPr>
            <p:custDataLst>
              <p:tags r:id="rId13"/>
            </p:custDataLst>
          </p:nvPr>
        </p:nvSpPr>
        <p:spPr>
          <a:xfrm>
            <a:off x="5715003" y="2828800"/>
            <a:ext cx="1371599" cy="215444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en-US" sz="1400" spc="-6" dirty="0" smtClean="0">
                <a:solidFill>
                  <a:srgbClr val="6BA51F"/>
                </a:solidFill>
                <a:latin typeface="Calibri" panose="020F0502020204030204" pitchFamily="34" charset="0"/>
              </a:rPr>
              <a:t>June 15</a:t>
            </a:r>
            <a:r>
              <a:rPr lang="en-US" sz="1400" spc="-6" baseline="30000" dirty="0" smtClean="0">
                <a:solidFill>
                  <a:srgbClr val="6BA51F"/>
                </a:solidFill>
                <a:latin typeface="Calibri" panose="020F0502020204030204" pitchFamily="34" charset="0"/>
              </a:rPr>
              <a:t>th</a:t>
            </a:r>
            <a:r>
              <a:rPr lang="en-US" sz="1400" spc="-6" dirty="0" smtClean="0">
                <a:solidFill>
                  <a:srgbClr val="6BA51F"/>
                </a:solidFill>
                <a:latin typeface="Calibri" panose="020F0502020204030204" pitchFamily="34" charset="0"/>
              </a:rPr>
              <a:t> </a:t>
            </a:r>
            <a:endParaRPr lang="en-US" sz="1400" spc="-6" dirty="0">
              <a:solidFill>
                <a:srgbClr val="6BA51F"/>
              </a:solidFill>
              <a:latin typeface="Calibri" panose="020F0502020204030204" pitchFamily="34" charset="0"/>
            </a:endParaRPr>
          </a:p>
        </p:txBody>
      </p:sp>
      <p:sp>
        <p:nvSpPr>
          <p:cNvPr id="87" name="OTLSHAPE_M_9dd8ed9b66fc40c7b9eaa6cd4eb05791_Title"/>
          <p:cNvSpPr txBox="1"/>
          <p:nvPr>
            <p:custDataLst>
              <p:tags r:id="rId14"/>
            </p:custDataLst>
          </p:nvPr>
        </p:nvSpPr>
        <p:spPr>
          <a:xfrm>
            <a:off x="5429250" y="3227781"/>
            <a:ext cx="1943100" cy="20320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noAutofit/>
          </a:bodyPr>
          <a:lstStyle/>
          <a:p>
            <a:pPr algn="ctr"/>
            <a:r>
              <a:rPr lang="en-US" sz="1400" b="1" spc="-6" dirty="0" smtClean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</a:rPr>
              <a:t>Date of Joining</a:t>
            </a:r>
            <a:endParaRPr lang="en-US" sz="1400" b="1" spc="-6" dirty="0">
              <a:solidFill>
                <a:schemeClr val="accent6">
                  <a:lumMod val="75000"/>
                </a:schemeClr>
              </a:solidFill>
              <a:latin typeface="Calibri" panose="020F0502020204030204" pitchFamily="34" charset="0"/>
            </a:endParaRPr>
          </a:p>
        </p:txBody>
      </p:sp>
      <p:sp>
        <p:nvSpPr>
          <p:cNvPr id="93" name="OTLSHAPE_M_250ea2be05854b80bcdbec07faaa2d69_Shape"/>
          <p:cNvSpPr/>
          <p:nvPr>
            <p:custDataLst>
              <p:tags r:id="rId15"/>
            </p:custDataLst>
          </p:nvPr>
        </p:nvSpPr>
        <p:spPr>
          <a:xfrm>
            <a:off x="2695746" y="2108200"/>
            <a:ext cx="342900" cy="338667"/>
          </a:xfrm>
          <a:prstGeom prst="triangle">
            <a:avLst/>
          </a:prstGeom>
          <a:solidFill>
            <a:srgbClr val="96D642"/>
          </a:solidFill>
          <a:ln w="12700" cap="flat" cmpd="sng" algn="ctr">
            <a:noFill/>
            <a:prstDash val="solid"/>
            <a:miter lim="800000"/>
          </a:ln>
          <a:effectLst/>
          <a:scene3d>
            <a:camera prst="orthographicFront"/>
            <a:lightRig rig="threePt" dir="t"/>
          </a:scene3d>
          <a:sp3d>
            <a:bevelT h="12700"/>
          </a:sp3d>
          <a:extLst>
            <a:ext uri="{91240B29-F687-4F45-9708-019B960494DF}">
              <a14:hiddenLine xmlns=""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>
                    <a:scrgbClr r="0" g="0" b="0">
                      <a:alpha val="50000"/>
                    </a:scrgbClr>
                  </a:outerShdw>
                </a:effectLst>
              </a14:hiddenEffects>
            </a:ext>
            <a:ext uri="{53640926-AAD7-44D8-BBD7-CCE9431645EC}">
              <a14:shadowObscured xmlns="" xmlns:a14="http://schemas.microsoft.com/office/drawing/2010/main" val="1"/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00" name="OTLSHAPE_M_250ea2be05854b80bcdbec07faaa2d69_Connector1"/>
          <p:cNvCxnSpPr/>
          <p:nvPr>
            <p:custDataLst>
              <p:tags r:id="rId16"/>
            </p:custDataLst>
          </p:nvPr>
        </p:nvCxnSpPr>
        <p:spPr>
          <a:xfrm>
            <a:off x="2859651" y="2440151"/>
            <a:ext cx="0" cy="365760"/>
          </a:xfrm>
          <a:prstGeom prst="line">
            <a:avLst/>
          </a:prstGeom>
          <a:ln w="9525" cap="flat" cmpd="sng" algn="ctr">
            <a:solidFill>
              <a:srgbClr val="96D642">
                <a:alpha val="49804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1" name="OTLSHAPE_M_0018691af88d4838b3ec2d1256b9eee5_Date"/>
          <p:cNvSpPr txBox="1"/>
          <p:nvPr>
            <p:custDataLst>
              <p:tags r:id="rId17"/>
            </p:custDataLst>
          </p:nvPr>
        </p:nvSpPr>
        <p:spPr>
          <a:xfrm>
            <a:off x="2175476" y="2828800"/>
            <a:ext cx="1371599" cy="215444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en-US" sz="1400" spc="-6" dirty="0" smtClean="0">
                <a:solidFill>
                  <a:srgbClr val="6BA51F"/>
                </a:solidFill>
                <a:latin typeface="Calibri" panose="020F0502020204030204" pitchFamily="34" charset="0"/>
              </a:rPr>
              <a:t>May 17</a:t>
            </a:r>
            <a:r>
              <a:rPr lang="en-US" sz="1400" spc="-6" baseline="30000" dirty="0" smtClean="0">
                <a:solidFill>
                  <a:srgbClr val="6BA51F"/>
                </a:solidFill>
                <a:latin typeface="Calibri" panose="020F0502020204030204" pitchFamily="34" charset="0"/>
              </a:rPr>
              <a:t>th</a:t>
            </a:r>
            <a:r>
              <a:rPr lang="en-US" sz="1400" spc="-6" dirty="0" smtClean="0">
                <a:solidFill>
                  <a:srgbClr val="6BA51F"/>
                </a:solidFill>
                <a:latin typeface="Calibri" panose="020F0502020204030204" pitchFamily="34" charset="0"/>
              </a:rPr>
              <a:t> </a:t>
            </a:r>
            <a:endParaRPr lang="en-US" sz="1400" spc="-6" dirty="0">
              <a:solidFill>
                <a:srgbClr val="6BA51F"/>
              </a:solidFill>
              <a:latin typeface="Calibri" panose="020F0502020204030204" pitchFamily="34" charset="0"/>
            </a:endParaRPr>
          </a:p>
        </p:txBody>
      </p:sp>
      <p:sp>
        <p:nvSpPr>
          <p:cNvPr id="102" name="OTLSHAPE_M_9dd8ed9b66fc40c7b9eaa6cd4eb05791_Title"/>
          <p:cNvSpPr txBox="1"/>
          <p:nvPr>
            <p:custDataLst>
              <p:tags r:id="rId18"/>
            </p:custDataLst>
          </p:nvPr>
        </p:nvSpPr>
        <p:spPr>
          <a:xfrm>
            <a:off x="1722046" y="3227784"/>
            <a:ext cx="2278455" cy="192881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noAutofit/>
          </a:bodyPr>
          <a:lstStyle/>
          <a:p>
            <a:pPr algn="ctr"/>
            <a:r>
              <a:rPr lang="en-US" sz="1400" b="1" spc="-6" dirty="0" smtClean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</a:rPr>
              <a:t>PreBoard Available</a:t>
            </a:r>
            <a:endParaRPr lang="en-US" sz="1400" b="1" spc="-6" dirty="0">
              <a:solidFill>
                <a:schemeClr val="accent6">
                  <a:lumMod val="75000"/>
                </a:schemeClr>
              </a:solidFill>
              <a:latin typeface="Calibri" panose="020F0502020204030204" pitchFamily="34" charset="0"/>
            </a:endParaRPr>
          </a:p>
        </p:txBody>
      </p:sp>
      <p:cxnSp>
        <p:nvCxnSpPr>
          <p:cNvPr id="105" name="OTLSHAPE_TB_00000000000000000000000000000000_Separator1"/>
          <p:cNvCxnSpPr/>
          <p:nvPr>
            <p:custDataLst>
              <p:tags r:id="rId19"/>
            </p:custDataLst>
          </p:nvPr>
        </p:nvCxnSpPr>
        <p:spPr>
          <a:xfrm>
            <a:off x="11304921" y="1741745"/>
            <a:ext cx="0" cy="338667"/>
          </a:xfrm>
          <a:prstGeom prst="line">
            <a:avLst/>
          </a:prstGeom>
          <a:ln w="6350" cap="flat" cmpd="sng" algn="ctr">
            <a:solidFill>
              <a:schemeClr val="lt1">
                <a:alpha val="29804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6" name="OTLSHAPE_M_250ea2be05854b80bcdbec07faaa2d69_Shape"/>
          <p:cNvSpPr/>
          <p:nvPr>
            <p:custDataLst>
              <p:tags r:id="rId20"/>
            </p:custDataLst>
          </p:nvPr>
        </p:nvSpPr>
        <p:spPr>
          <a:xfrm>
            <a:off x="11150172" y="2127079"/>
            <a:ext cx="342900" cy="338667"/>
          </a:xfrm>
          <a:prstGeom prst="triangle">
            <a:avLst/>
          </a:prstGeom>
          <a:solidFill>
            <a:srgbClr val="96D642"/>
          </a:solidFill>
          <a:ln w="12700" cap="flat" cmpd="sng" algn="ctr">
            <a:noFill/>
            <a:prstDash val="solid"/>
            <a:miter lim="800000"/>
          </a:ln>
          <a:effectLst/>
          <a:scene3d>
            <a:camera prst="orthographicFront"/>
            <a:lightRig rig="threePt" dir="t"/>
          </a:scene3d>
          <a:sp3d>
            <a:bevelT h="12700"/>
          </a:sp3d>
          <a:extLst>
            <a:ext uri="{91240B29-F687-4F45-9708-019B960494DF}">
              <a14:hiddenLine xmlns=""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>
                    <a:scrgbClr r="0" g="0" b="0">
                      <a:alpha val="50000"/>
                    </a:scrgbClr>
                  </a:outerShdw>
                </a:effectLst>
              </a14:hiddenEffects>
            </a:ext>
            <a:ext uri="{53640926-AAD7-44D8-BBD7-CCE9431645EC}">
              <a14:shadowObscured xmlns="" xmlns:a14="http://schemas.microsoft.com/office/drawing/2010/main" val="1"/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07" name="OTLSHAPE_M_250ea2be05854b80bcdbec07faaa2d69_Connector1"/>
          <p:cNvCxnSpPr/>
          <p:nvPr>
            <p:custDataLst>
              <p:tags r:id="rId21"/>
            </p:custDataLst>
          </p:nvPr>
        </p:nvCxnSpPr>
        <p:spPr>
          <a:xfrm>
            <a:off x="11314077" y="2459029"/>
            <a:ext cx="0" cy="365760"/>
          </a:xfrm>
          <a:prstGeom prst="line">
            <a:avLst/>
          </a:prstGeom>
          <a:ln w="9525" cap="flat" cmpd="sng" algn="ctr">
            <a:solidFill>
              <a:srgbClr val="96D642">
                <a:alpha val="49804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9" name="OTLSHAPE_M_0018691af88d4838b3ec2d1256b9eee5_Date"/>
          <p:cNvSpPr txBox="1"/>
          <p:nvPr>
            <p:custDataLst>
              <p:tags r:id="rId22"/>
            </p:custDataLst>
          </p:nvPr>
        </p:nvSpPr>
        <p:spPr>
          <a:xfrm>
            <a:off x="10629902" y="2847679"/>
            <a:ext cx="1371599" cy="215444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en-US" sz="1400" spc="-6" dirty="0" smtClean="0">
                <a:solidFill>
                  <a:srgbClr val="6BA51F"/>
                </a:solidFill>
                <a:latin typeface="Calibri" panose="020F0502020204030204" pitchFamily="34" charset="0"/>
              </a:rPr>
              <a:t>July 29</a:t>
            </a:r>
            <a:r>
              <a:rPr lang="en-US" sz="1400" spc="-6" baseline="30000" dirty="0" smtClean="0">
                <a:solidFill>
                  <a:srgbClr val="6BA51F"/>
                </a:solidFill>
                <a:latin typeface="Calibri" panose="020F0502020204030204" pitchFamily="34" charset="0"/>
              </a:rPr>
              <a:t>th</a:t>
            </a:r>
            <a:r>
              <a:rPr lang="en-US" sz="1400" spc="-6" dirty="0" smtClean="0">
                <a:solidFill>
                  <a:srgbClr val="6BA51F"/>
                </a:solidFill>
                <a:latin typeface="Calibri" panose="020F0502020204030204" pitchFamily="34" charset="0"/>
              </a:rPr>
              <a:t> </a:t>
            </a:r>
            <a:endParaRPr lang="en-US" sz="1400" spc="-6" dirty="0">
              <a:solidFill>
                <a:srgbClr val="6BA51F"/>
              </a:solidFill>
              <a:latin typeface="Calibri" panose="020F0502020204030204" pitchFamily="34" charset="0"/>
            </a:endParaRPr>
          </a:p>
        </p:txBody>
      </p:sp>
      <p:sp>
        <p:nvSpPr>
          <p:cNvPr id="115" name="OTLSHAPE_M_9dd8ed9b66fc40c7b9eaa6cd4eb05791_Title"/>
          <p:cNvSpPr txBox="1"/>
          <p:nvPr>
            <p:custDataLst>
              <p:tags r:id="rId23"/>
            </p:custDataLst>
          </p:nvPr>
        </p:nvSpPr>
        <p:spPr>
          <a:xfrm>
            <a:off x="10375422" y="3227782"/>
            <a:ext cx="2311878" cy="180197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noAutofit/>
          </a:bodyPr>
          <a:lstStyle/>
          <a:p>
            <a:pPr algn="ctr"/>
            <a:r>
              <a:rPr lang="en-US" sz="1400" b="1" spc="-6" dirty="0" smtClean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</a:rPr>
              <a:t>OnBoard Due Date</a:t>
            </a:r>
            <a:endParaRPr lang="en-US" sz="1400" b="1" spc="-6" dirty="0">
              <a:solidFill>
                <a:schemeClr val="accent6">
                  <a:lumMod val="75000"/>
                </a:schemeClr>
              </a:solidFill>
              <a:latin typeface="Calibri" panose="020F0502020204030204" pitchFamily="34" charset="0"/>
            </a:endParaRPr>
          </a:p>
        </p:txBody>
      </p:sp>
      <p:cxnSp>
        <p:nvCxnSpPr>
          <p:cNvPr id="118" name="Straight Connector 117"/>
          <p:cNvCxnSpPr/>
          <p:nvPr/>
        </p:nvCxnSpPr>
        <p:spPr>
          <a:xfrm>
            <a:off x="2857500" y="990600"/>
            <a:ext cx="3429000" cy="0"/>
          </a:xfrm>
          <a:prstGeom prst="line">
            <a:avLst/>
          </a:prstGeom>
          <a:ln w="19050" cap="flat" cmpd="sng" algn="ctr">
            <a:solidFill>
              <a:schemeClr val="accent3">
                <a:lumMod val="75000"/>
                <a:alpha val="50000"/>
              </a:schemeClr>
            </a:solidFill>
            <a:prstDash val="dash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9" name="OTLSHAPE_M_250ea2be05854b80bcdbec07faaa2d69_Connector1"/>
          <p:cNvCxnSpPr>
            <a:stCxn id="120" idx="2"/>
          </p:cNvCxnSpPr>
          <p:nvPr>
            <p:custDataLst>
              <p:tags r:id="rId24"/>
            </p:custDataLst>
          </p:nvPr>
        </p:nvCxnSpPr>
        <p:spPr>
          <a:xfrm>
            <a:off x="4229101" y="1517212"/>
            <a:ext cx="342902" cy="376289"/>
          </a:xfrm>
          <a:prstGeom prst="line">
            <a:avLst/>
          </a:prstGeom>
          <a:ln w="19050" cap="flat" cmpd="sng" algn="ctr">
            <a:solidFill>
              <a:schemeClr val="accent3">
                <a:lumMod val="75000"/>
                <a:alpha val="50000"/>
              </a:schemeClr>
            </a:solidFill>
            <a:prstDash val="dash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0" name="OTLSHAPE_M_0018691af88d4838b3ec2d1256b9eee5_Title"/>
          <p:cNvSpPr txBox="1"/>
          <p:nvPr>
            <p:custDataLst>
              <p:tags r:id="rId25"/>
            </p:custDataLst>
          </p:nvPr>
        </p:nvSpPr>
        <p:spPr>
          <a:xfrm>
            <a:off x="3314700" y="1092202"/>
            <a:ext cx="1828800" cy="42500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noAutofit/>
          </a:bodyPr>
          <a:lstStyle/>
          <a:p>
            <a:pPr algn="ctr"/>
            <a:r>
              <a:rPr lang="en-US" sz="1100" b="1" spc="-4" dirty="0" smtClean="0">
                <a:solidFill>
                  <a:srgbClr val="624332"/>
                </a:solidFill>
                <a:latin typeface="Calibri" panose="020F0502020204030204" pitchFamily="34" charset="0"/>
              </a:rPr>
              <a:t>30 Days Window for PreBoard Tour</a:t>
            </a:r>
            <a:endParaRPr lang="en-US" sz="1100" b="1" spc="-4" dirty="0">
              <a:solidFill>
                <a:srgbClr val="624332"/>
              </a:solidFill>
              <a:latin typeface="Calibri" panose="020F0502020204030204" pitchFamily="34" charset="0"/>
            </a:endParaRPr>
          </a:p>
        </p:txBody>
      </p:sp>
      <p:cxnSp>
        <p:nvCxnSpPr>
          <p:cNvPr id="132" name="OTLSHAPE_M_250ea2be05854b80bcdbec07faaa2d69_Connector1"/>
          <p:cNvCxnSpPr/>
          <p:nvPr>
            <p:custDataLst>
              <p:tags r:id="rId26"/>
            </p:custDataLst>
          </p:nvPr>
        </p:nvCxnSpPr>
        <p:spPr>
          <a:xfrm>
            <a:off x="2870439" y="1002104"/>
            <a:ext cx="0" cy="597521"/>
          </a:xfrm>
          <a:prstGeom prst="line">
            <a:avLst/>
          </a:prstGeom>
          <a:ln w="19050" cap="flat" cmpd="sng" algn="ctr">
            <a:solidFill>
              <a:schemeClr val="accent3">
                <a:lumMod val="75000"/>
                <a:alpha val="50000"/>
              </a:schemeClr>
            </a:solidFill>
            <a:prstDash val="dash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5" name="Straight Connector 134"/>
          <p:cNvCxnSpPr/>
          <p:nvPr/>
        </p:nvCxnSpPr>
        <p:spPr>
          <a:xfrm>
            <a:off x="6286500" y="990600"/>
            <a:ext cx="4914900" cy="0"/>
          </a:xfrm>
          <a:prstGeom prst="line">
            <a:avLst/>
          </a:prstGeom>
          <a:ln w="19050" cap="flat" cmpd="sng" algn="ctr">
            <a:solidFill>
              <a:schemeClr val="accent3">
                <a:lumMod val="75000"/>
                <a:alpha val="50000"/>
              </a:schemeClr>
            </a:solidFill>
            <a:prstDash val="dash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9" name="OTLSHAPE_M_0018691af88d4838b3ec2d1256b9eee5_Title"/>
          <p:cNvSpPr txBox="1"/>
          <p:nvPr>
            <p:custDataLst>
              <p:tags r:id="rId27"/>
            </p:custDataLst>
          </p:nvPr>
        </p:nvSpPr>
        <p:spPr>
          <a:xfrm>
            <a:off x="8001000" y="1092202"/>
            <a:ext cx="1828800" cy="42500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noAutofit/>
          </a:bodyPr>
          <a:lstStyle/>
          <a:p>
            <a:pPr algn="ctr"/>
            <a:r>
              <a:rPr lang="en-US" sz="1100" b="1" spc="-4" dirty="0" smtClean="0">
                <a:solidFill>
                  <a:srgbClr val="624332"/>
                </a:solidFill>
                <a:latin typeface="Calibri" panose="020F0502020204030204" pitchFamily="34" charset="0"/>
              </a:rPr>
              <a:t>45 Days Window for OnBoard Tour</a:t>
            </a:r>
            <a:endParaRPr lang="en-US" sz="1100" b="1" spc="-4" dirty="0">
              <a:solidFill>
                <a:srgbClr val="624332"/>
              </a:solidFill>
              <a:latin typeface="Calibri" panose="020F0502020204030204" pitchFamily="34" charset="0"/>
            </a:endParaRPr>
          </a:p>
        </p:txBody>
      </p:sp>
      <p:cxnSp>
        <p:nvCxnSpPr>
          <p:cNvPr id="142" name="OTLSHAPE_M_250ea2be05854b80bcdbec07faaa2d69_Connector1"/>
          <p:cNvCxnSpPr/>
          <p:nvPr>
            <p:custDataLst>
              <p:tags r:id="rId28"/>
            </p:custDataLst>
          </p:nvPr>
        </p:nvCxnSpPr>
        <p:spPr>
          <a:xfrm>
            <a:off x="6286500" y="986209"/>
            <a:ext cx="0" cy="597521"/>
          </a:xfrm>
          <a:prstGeom prst="line">
            <a:avLst/>
          </a:prstGeom>
          <a:ln w="19050" cap="flat" cmpd="sng" algn="ctr">
            <a:solidFill>
              <a:schemeClr val="accent3">
                <a:lumMod val="75000"/>
                <a:alpha val="50000"/>
              </a:schemeClr>
            </a:solidFill>
            <a:prstDash val="dash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4" name="OTLSHAPE_M_250ea2be05854b80bcdbec07faaa2d69_Connector1"/>
          <p:cNvCxnSpPr/>
          <p:nvPr>
            <p:custDataLst>
              <p:tags r:id="rId29"/>
            </p:custDataLst>
          </p:nvPr>
        </p:nvCxnSpPr>
        <p:spPr>
          <a:xfrm>
            <a:off x="11300610" y="990602"/>
            <a:ext cx="0" cy="597521"/>
          </a:xfrm>
          <a:prstGeom prst="line">
            <a:avLst/>
          </a:prstGeom>
          <a:ln w="19050" cap="flat" cmpd="sng" algn="ctr">
            <a:solidFill>
              <a:schemeClr val="accent3">
                <a:lumMod val="75000"/>
                <a:alpha val="50000"/>
              </a:schemeClr>
            </a:solidFill>
            <a:prstDash val="dash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OTLSHAPE_TB_00000000000000000000000000000000_Separator1"/>
          <p:cNvCxnSpPr/>
          <p:nvPr>
            <p:custDataLst>
              <p:tags r:id="rId30"/>
            </p:custDataLst>
          </p:nvPr>
        </p:nvCxnSpPr>
        <p:spPr>
          <a:xfrm>
            <a:off x="9247521" y="1701800"/>
            <a:ext cx="0" cy="338667"/>
          </a:xfrm>
          <a:prstGeom prst="line">
            <a:avLst/>
          </a:prstGeom>
          <a:ln w="6350" cap="flat" cmpd="sng" algn="ctr">
            <a:solidFill>
              <a:schemeClr val="lt1">
                <a:alpha val="29804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OTLSHAPE_M_250ea2be05854b80bcdbec07faaa2d69_Shape"/>
          <p:cNvSpPr/>
          <p:nvPr>
            <p:custDataLst>
              <p:tags r:id="rId31"/>
            </p:custDataLst>
          </p:nvPr>
        </p:nvSpPr>
        <p:spPr>
          <a:xfrm>
            <a:off x="9092772" y="2108200"/>
            <a:ext cx="342900" cy="338667"/>
          </a:xfrm>
          <a:prstGeom prst="triangle">
            <a:avLst/>
          </a:prstGeom>
          <a:solidFill>
            <a:srgbClr val="96D642"/>
          </a:solidFill>
          <a:ln w="12700" cap="flat" cmpd="sng" algn="ctr">
            <a:noFill/>
            <a:prstDash val="solid"/>
            <a:miter lim="800000"/>
          </a:ln>
          <a:effectLst/>
          <a:scene3d>
            <a:camera prst="orthographicFront"/>
            <a:lightRig rig="threePt" dir="t"/>
          </a:scene3d>
          <a:sp3d>
            <a:bevelT h="12700"/>
          </a:sp3d>
          <a:extLst>
            <a:ext uri="{91240B29-F687-4F45-9708-019B960494DF}">
              <a14:hiddenLine xmlns=""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>
                    <a:scrgbClr r="0" g="0" b="0">
                      <a:alpha val="50000"/>
                    </a:scrgbClr>
                  </a:outerShdw>
                </a:effectLst>
              </a14:hiddenEffects>
            </a:ext>
            <a:ext uri="{53640926-AAD7-44D8-BBD7-CCE9431645EC}">
              <a14:shadowObscured xmlns="" xmlns:a14="http://schemas.microsoft.com/office/drawing/2010/main" val="1"/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38" name="OTLSHAPE_M_250ea2be05854b80bcdbec07faaa2d69_Connector1"/>
          <p:cNvCxnSpPr>
            <a:stCxn id="37" idx="3"/>
          </p:cNvCxnSpPr>
          <p:nvPr>
            <p:custDataLst>
              <p:tags r:id="rId32"/>
            </p:custDataLst>
          </p:nvPr>
        </p:nvCxnSpPr>
        <p:spPr>
          <a:xfrm flipH="1">
            <a:off x="9258300" y="2446867"/>
            <a:ext cx="5922" cy="365760"/>
          </a:xfrm>
          <a:prstGeom prst="line">
            <a:avLst/>
          </a:prstGeom>
          <a:ln w="9525" cap="flat" cmpd="sng" algn="ctr">
            <a:solidFill>
              <a:srgbClr val="96D642">
                <a:alpha val="49804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OTLSHAPE_M_0018691af88d4838b3ec2d1256b9eee5_Date"/>
          <p:cNvSpPr txBox="1"/>
          <p:nvPr>
            <p:custDataLst>
              <p:tags r:id="rId33"/>
            </p:custDataLst>
          </p:nvPr>
        </p:nvSpPr>
        <p:spPr>
          <a:xfrm>
            <a:off x="8572502" y="2956907"/>
            <a:ext cx="1371599" cy="215444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en-US" sz="1400" spc="-6" dirty="0" smtClean="0">
                <a:solidFill>
                  <a:srgbClr val="6BA51F"/>
                </a:solidFill>
                <a:latin typeface="Calibri" panose="020F0502020204030204" pitchFamily="34" charset="0"/>
              </a:rPr>
              <a:t>July 14</a:t>
            </a:r>
            <a:r>
              <a:rPr lang="en-US" sz="1400" spc="-6" baseline="30000" dirty="0" smtClean="0">
                <a:solidFill>
                  <a:srgbClr val="6BA51F"/>
                </a:solidFill>
                <a:latin typeface="Calibri" panose="020F0502020204030204" pitchFamily="34" charset="0"/>
              </a:rPr>
              <a:t>th</a:t>
            </a:r>
            <a:r>
              <a:rPr lang="en-US" sz="1400" spc="-6" dirty="0" smtClean="0">
                <a:solidFill>
                  <a:srgbClr val="6BA51F"/>
                </a:solidFill>
                <a:latin typeface="Calibri" panose="020F0502020204030204" pitchFamily="34" charset="0"/>
              </a:rPr>
              <a:t> </a:t>
            </a:r>
            <a:endParaRPr lang="en-US" sz="1400" spc="-6" dirty="0">
              <a:solidFill>
                <a:srgbClr val="6BA51F"/>
              </a:solidFill>
              <a:latin typeface="Calibri" panose="020F0502020204030204" pitchFamily="34" charset="0"/>
            </a:endParaRPr>
          </a:p>
        </p:txBody>
      </p:sp>
      <p:sp>
        <p:nvSpPr>
          <p:cNvPr id="40" name="OTLSHAPE_M_9dd8ed9b66fc40c7b9eaa6cd4eb05791_Title"/>
          <p:cNvSpPr txBox="1"/>
          <p:nvPr>
            <p:custDataLst>
              <p:tags r:id="rId34"/>
            </p:custDataLst>
          </p:nvPr>
        </p:nvSpPr>
        <p:spPr>
          <a:xfrm>
            <a:off x="7543800" y="3224752"/>
            <a:ext cx="3543300" cy="61064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noAutofit/>
          </a:bodyPr>
          <a:lstStyle/>
          <a:p>
            <a:pPr algn="ctr"/>
            <a:r>
              <a:rPr lang="en-US" sz="1400" b="1" spc="-6" dirty="0" smtClean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</a:rPr>
              <a:t>New Hire</a:t>
            </a:r>
          </a:p>
          <a:p>
            <a:pPr algn="ctr"/>
            <a:r>
              <a:rPr lang="en-US" sz="1400" b="1" spc="-6" dirty="0" smtClean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</a:rPr>
              <a:t> Enrollment Window Ends</a:t>
            </a:r>
            <a:endParaRPr lang="en-US" sz="1400" b="1" spc="-6" dirty="0">
              <a:solidFill>
                <a:schemeClr val="accent6">
                  <a:lumMod val="75000"/>
                </a:schemeClr>
              </a:solidFill>
              <a:latin typeface="Calibri" panose="020F0502020204030204" pitchFamily="34" charset="0"/>
            </a:endParaRPr>
          </a:p>
        </p:txBody>
      </p:sp>
      <p:sp>
        <p:nvSpPr>
          <p:cNvPr id="46" name="OTLSHAPE_M_9dd8ed9b66fc40c7b9eaa6cd4eb05791_Title"/>
          <p:cNvSpPr txBox="1"/>
          <p:nvPr>
            <p:custDataLst>
              <p:tags r:id="rId35"/>
            </p:custDataLst>
          </p:nvPr>
        </p:nvSpPr>
        <p:spPr>
          <a:xfrm>
            <a:off x="4686300" y="3530600"/>
            <a:ext cx="3454878" cy="61064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noAutofit/>
          </a:bodyPr>
          <a:lstStyle/>
          <a:p>
            <a:pPr algn="ctr"/>
            <a:r>
              <a:rPr lang="en-US" sz="1400" b="1" spc="-6" dirty="0" smtClean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</a:rPr>
              <a:t>New Hire</a:t>
            </a:r>
          </a:p>
          <a:p>
            <a:pPr algn="ctr"/>
            <a:r>
              <a:rPr lang="en-US" sz="1400" b="1" spc="-6" dirty="0" smtClean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</a:rPr>
              <a:t> Enrollment Window Starts</a:t>
            </a:r>
            <a:endParaRPr lang="en-US" sz="1400" b="1" spc="-6" dirty="0">
              <a:solidFill>
                <a:schemeClr val="accent6">
                  <a:lumMod val="75000"/>
                </a:schemeClr>
              </a:solidFill>
              <a:latin typeface="Calibri" panose="020F0502020204030204" pitchFamily="34" charset="0"/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6275073" y="1656909"/>
            <a:ext cx="2971800" cy="406400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New Hire Enroll</a:t>
            </a:r>
            <a:endParaRPr lang="en-US" dirty="0"/>
          </a:p>
        </p:txBody>
      </p:sp>
      <p:sp>
        <p:nvSpPr>
          <p:cNvPr id="43" name="Down Arrow 42"/>
          <p:cNvSpPr/>
          <p:nvPr/>
        </p:nvSpPr>
        <p:spPr>
          <a:xfrm>
            <a:off x="10058400" y="381000"/>
            <a:ext cx="800100" cy="1219200"/>
          </a:xfrm>
          <a:prstGeom prst="downArrow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0" name="Picture 6" descr="C:\Users\lalit.kumar\Desktop\OnBoard-Images\June15-05.PNG"/>
          <p:cNvPicPr>
            <a:picLocks noChangeAspect="1" noChangeArrowheads="1"/>
          </p:cNvPicPr>
          <p:nvPr/>
        </p:nvPicPr>
        <p:blipFill>
          <a:blip r:embed="rId42" cstate="print"/>
          <a:srcRect/>
          <a:stretch>
            <a:fillRect/>
          </a:stretch>
        </p:blipFill>
        <p:spPr bwMode="auto">
          <a:xfrm>
            <a:off x="11430000" y="5105399"/>
            <a:ext cx="1905000" cy="2061615"/>
          </a:xfrm>
          <a:prstGeom prst="rect">
            <a:avLst/>
          </a:prstGeom>
          <a:noFill/>
        </p:spPr>
      </p:pic>
      <p:pic>
        <p:nvPicPr>
          <p:cNvPr id="51" name="Picture 2"/>
          <p:cNvPicPr>
            <a:picLocks noChangeAspect="1" noChangeArrowheads="1"/>
          </p:cNvPicPr>
          <p:nvPr/>
        </p:nvPicPr>
        <p:blipFill>
          <a:blip r:embed="rId43" cstate="print"/>
          <a:srcRect/>
          <a:stretch>
            <a:fillRect/>
          </a:stretch>
        </p:blipFill>
        <p:spPr bwMode="auto">
          <a:xfrm>
            <a:off x="0" y="5105399"/>
            <a:ext cx="1828800" cy="19276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2" name="Picture 3"/>
          <p:cNvPicPr>
            <a:picLocks noChangeAspect="1" noChangeArrowheads="1"/>
          </p:cNvPicPr>
          <p:nvPr/>
        </p:nvPicPr>
        <p:blipFill>
          <a:blip r:embed="rId44" cstate="print"/>
          <a:srcRect t="8333" r="47657" b="10417"/>
          <a:stretch>
            <a:fillRect/>
          </a:stretch>
        </p:blipFill>
        <p:spPr bwMode="auto">
          <a:xfrm>
            <a:off x="2870508" y="5105400"/>
            <a:ext cx="1853892" cy="19166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3" name="Picture 2"/>
          <p:cNvPicPr>
            <a:picLocks noChangeAspect="1" noChangeArrowheads="1"/>
          </p:cNvPicPr>
          <p:nvPr/>
        </p:nvPicPr>
        <p:blipFill>
          <a:blip r:embed="rId43" cstate="print"/>
          <a:srcRect/>
          <a:stretch>
            <a:fillRect/>
          </a:stretch>
        </p:blipFill>
        <p:spPr bwMode="auto">
          <a:xfrm>
            <a:off x="5777991" y="5105399"/>
            <a:ext cx="1918209" cy="19251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4" name="Picture 3" descr="C:\Users\lalit.kumar\Desktop\OnBoard-Images\May22-03.PNG"/>
          <p:cNvPicPr>
            <a:picLocks noChangeAspect="1" noChangeArrowheads="1"/>
          </p:cNvPicPr>
          <p:nvPr/>
        </p:nvPicPr>
        <p:blipFill>
          <a:blip r:embed="rId45" cstate="print"/>
          <a:srcRect t="15625" r="65227" b="29167"/>
          <a:stretch>
            <a:fillRect/>
          </a:stretch>
        </p:blipFill>
        <p:spPr bwMode="auto">
          <a:xfrm>
            <a:off x="8733972" y="5105400"/>
            <a:ext cx="1781628" cy="2120450"/>
          </a:xfrm>
          <a:prstGeom prst="rect">
            <a:avLst/>
          </a:prstGeom>
          <a:noFill/>
        </p:spPr>
      </p:pic>
      <p:cxnSp>
        <p:nvCxnSpPr>
          <p:cNvPr id="55" name="Elbow Connector 54"/>
          <p:cNvCxnSpPr>
            <a:stCxn id="51" idx="0"/>
            <a:endCxn id="52" idx="0"/>
          </p:cNvCxnSpPr>
          <p:nvPr/>
        </p:nvCxnSpPr>
        <p:spPr>
          <a:xfrm rot="16200000" flipH="1">
            <a:off x="2355926" y="3663872"/>
            <a:ext cx="1" cy="2883054"/>
          </a:xfrm>
          <a:prstGeom prst="bentConnector3">
            <a:avLst>
              <a:gd name="adj1" fmla="val -22860000000"/>
            </a:avLst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Elbow Connector 55"/>
          <p:cNvCxnSpPr>
            <a:stCxn id="52" idx="2"/>
            <a:endCxn id="53" idx="2"/>
          </p:cNvCxnSpPr>
          <p:nvPr/>
        </p:nvCxnSpPr>
        <p:spPr>
          <a:xfrm rot="16200000" flipH="1">
            <a:off x="5263029" y="5556443"/>
            <a:ext cx="8492" cy="2939642"/>
          </a:xfrm>
          <a:prstGeom prst="bentConnector3">
            <a:avLst>
              <a:gd name="adj1" fmla="val 2791945"/>
            </a:avLst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Elbow Connector 56"/>
          <p:cNvCxnSpPr>
            <a:stCxn id="53" idx="0"/>
            <a:endCxn id="54" idx="0"/>
          </p:cNvCxnSpPr>
          <p:nvPr/>
        </p:nvCxnSpPr>
        <p:spPr>
          <a:xfrm rot="16200000" flipH="1">
            <a:off x="8180940" y="3661554"/>
            <a:ext cx="1" cy="2887690"/>
          </a:xfrm>
          <a:prstGeom prst="bentConnector3">
            <a:avLst>
              <a:gd name="adj1" fmla="val -22860000000"/>
            </a:avLst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OTLSHAPE_M_9dd8ed9b66fc40c7b9eaa6cd4eb05791_Title"/>
          <p:cNvSpPr txBox="1"/>
          <p:nvPr>
            <p:custDataLst>
              <p:tags r:id="rId36"/>
            </p:custDataLst>
          </p:nvPr>
        </p:nvSpPr>
        <p:spPr>
          <a:xfrm>
            <a:off x="-228600" y="7620000"/>
            <a:ext cx="2278455" cy="192881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noAutofit/>
          </a:bodyPr>
          <a:lstStyle/>
          <a:p>
            <a:pPr algn="ctr"/>
            <a:r>
              <a:rPr lang="en-US" sz="2000" b="1" spc="-6" dirty="0" smtClean="0">
                <a:solidFill>
                  <a:schemeClr val="tx2"/>
                </a:solidFill>
                <a:latin typeface="Calibri" panose="020F0502020204030204" pitchFamily="34" charset="0"/>
              </a:rPr>
              <a:t>Start PreBoard</a:t>
            </a:r>
            <a:endParaRPr lang="en-US" sz="2000" b="1" spc="-6" dirty="0">
              <a:solidFill>
                <a:schemeClr val="tx2"/>
              </a:solidFill>
              <a:latin typeface="Calibri" panose="020F0502020204030204" pitchFamily="34" charset="0"/>
            </a:endParaRPr>
          </a:p>
        </p:txBody>
      </p:sp>
      <p:sp>
        <p:nvSpPr>
          <p:cNvPr id="59" name="OTLSHAPE_M_9dd8ed9b66fc40c7b9eaa6cd4eb05791_Title"/>
          <p:cNvSpPr txBox="1"/>
          <p:nvPr>
            <p:custDataLst>
              <p:tags r:id="rId37"/>
            </p:custDataLst>
          </p:nvPr>
        </p:nvSpPr>
        <p:spPr>
          <a:xfrm>
            <a:off x="2522145" y="7620000"/>
            <a:ext cx="2278455" cy="192881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noAutofit/>
          </a:bodyPr>
          <a:lstStyle/>
          <a:p>
            <a:pPr algn="ctr"/>
            <a:r>
              <a:rPr lang="en-US" sz="2000" b="1" spc="-6" dirty="0" smtClean="0">
                <a:solidFill>
                  <a:schemeClr val="tx2"/>
                </a:solidFill>
                <a:latin typeface="Calibri" panose="020F0502020204030204" pitchFamily="34" charset="0"/>
              </a:rPr>
              <a:t>PreBoard Tunnel</a:t>
            </a:r>
            <a:endParaRPr lang="en-US" sz="2000" b="1" spc="-6" dirty="0">
              <a:solidFill>
                <a:schemeClr val="tx2"/>
              </a:solidFill>
              <a:latin typeface="Calibri" panose="020F0502020204030204" pitchFamily="34" charset="0"/>
            </a:endParaRPr>
          </a:p>
        </p:txBody>
      </p:sp>
      <p:sp>
        <p:nvSpPr>
          <p:cNvPr id="60" name="OTLSHAPE_M_9dd8ed9b66fc40c7b9eaa6cd4eb05791_Title"/>
          <p:cNvSpPr txBox="1"/>
          <p:nvPr>
            <p:custDataLst>
              <p:tags r:id="rId38"/>
            </p:custDataLst>
          </p:nvPr>
        </p:nvSpPr>
        <p:spPr>
          <a:xfrm>
            <a:off x="5417745" y="7620000"/>
            <a:ext cx="2278455" cy="192881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noAutofit/>
          </a:bodyPr>
          <a:lstStyle/>
          <a:p>
            <a:pPr algn="ctr"/>
            <a:r>
              <a:rPr lang="en-US" sz="2000" b="1" spc="-6" dirty="0" smtClean="0">
                <a:solidFill>
                  <a:schemeClr val="tx2"/>
                </a:solidFill>
                <a:latin typeface="Calibri" panose="020F0502020204030204" pitchFamily="34" charset="0"/>
              </a:rPr>
              <a:t>Start OnBoard</a:t>
            </a:r>
            <a:endParaRPr lang="en-US" sz="2000" b="1" spc="-6" dirty="0">
              <a:solidFill>
                <a:schemeClr val="tx2"/>
              </a:solidFill>
              <a:latin typeface="Calibri" panose="020F0502020204030204" pitchFamily="34" charset="0"/>
            </a:endParaRPr>
          </a:p>
        </p:txBody>
      </p:sp>
      <p:sp>
        <p:nvSpPr>
          <p:cNvPr id="62" name="OTLSHAPE_M_9dd8ed9b66fc40c7b9eaa6cd4eb05791_Title"/>
          <p:cNvSpPr txBox="1"/>
          <p:nvPr>
            <p:custDataLst>
              <p:tags r:id="rId39"/>
            </p:custDataLst>
          </p:nvPr>
        </p:nvSpPr>
        <p:spPr>
          <a:xfrm>
            <a:off x="8541945" y="7620000"/>
            <a:ext cx="2278455" cy="192881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noAutofit/>
          </a:bodyPr>
          <a:lstStyle/>
          <a:p>
            <a:pPr algn="ctr"/>
            <a:r>
              <a:rPr lang="en-US" sz="2000" b="1" spc="-6" dirty="0" smtClean="0">
                <a:solidFill>
                  <a:schemeClr val="tx2"/>
                </a:solidFill>
                <a:latin typeface="Calibri" panose="020F0502020204030204" pitchFamily="34" charset="0"/>
              </a:rPr>
              <a:t>OnBoard Tunnel</a:t>
            </a:r>
            <a:endParaRPr lang="en-US" sz="2000" b="1" spc="-6" dirty="0">
              <a:solidFill>
                <a:schemeClr val="tx2"/>
              </a:solidFill>
              <a:latin typeface="Calibri" panose="020F0502020204030204" pitchFamily="34" charset="0"/>
            </a:endParaRPr>
          </a:p>
        </p:txBody>
      </p:sp>
      <p:cxnSp>
        <p:nvCxnSpPr>
          <p:cNvPr id="70" name="Elbow Connector 69"/>
          <p:cNvCxnSpPr>
            <a:stCxn id="54" idx="2"/>
            <a:endCxn id="50" idx="2"/>
          </p:cNvCxnSpPr>
          <p:nvPr/>
        </p:nvCxnSpPr>
        <p:spPr>
          <a:xfrm rot="5400000" flipH="1" flipV="1">
            <a:off x="10974225" y="5817575"/>
            <a:ext cx="58836" cy="2757714"/>
          </a:xfrm>
          <a:prstGeom prst="bentConnector3">
            <a:avLst>
              <a:gd name="adj1" fmla="val -388538"/>
            </a:avLst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OTLSHAPE_M_9dd8ed9b66fc40c7b9eaa6cd4eb05791_Title"/>
          <p:cNvSpPr txBox="1"/>
          <p:nvPr>
            <p:custDataLst>
              <p:tags r:id="rId40"/>
            </p:custDataLst>
          </p:nvPr>
        </p:nvSpPr>
        <p:spPr>
          <a:xfrm>
            <a:off x="11437545" y="7620000"/>
            <a:ext cx="2278455" cy="192881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noAutofit/>
          </a:bodyPr>
          <a:lstStyle/>
          <a:p>
            <a:pPr algn="ctr"/>
            <a:r>
              <a:rPr lang="en-US" sz="2000" b="1" spc="-6" dirty="0" smtClean="0">
                <a:solidFill>
                  <a:schemeClr val="tx2"/>
                </a:solidFill>
                <a:latin typeface="Calibri" panose="020F0502020204030204" pitchFamily="34" charset="0"/>
              </a:rPr>
              <a:t>Employee Dashboard</a:t>
            </a:r>
            <a:endParaRPr lang="en-US" sz="2000" b="1" spc="-6" dirty="0">
              <a:solidFill>
                <a:schemeClr val="tx2"/>
              </a:solidFill>
              <a:latin typeface="Calibri" panose="020F050202020403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="" xmlns:p14="http://schemas.microsoft.com/office/powerpoint/2010/main" val="2956065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95" name="OTLSHAPE_TB_00000000000000000000000000000000_LeftEndCaps" hidden="1"/>
          <p:cNvSpPr txBox="1"/>
          <p:nvPr>
            <p:custDataLst>
              <p:tags r:id="rId2"/>
            </p:custDataLst>
          </p:nvPr>
        </p:nvSpPr>
        <p:spPr>
          <a:xfrm>
            <a:off x="381000" y="4230302"/>
            <a:ext cx="704850" cy="27699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en-US" b="1" dirty="0" smtClean="0">
                <a:solidFill>
                  <a:schemeClr val="accent2"/>
                </a:solidFill>
                <a:latin typeface="Calibri" panose="020F0502020204030204" pitchFamily="34" charset="0"/>
              </a:rPr>
              <a:t>2015</a:t>
            </a:r>
            <a:endParaRPr lang="en-US" b="1" dirty="0">
              <a:solidFill>
                <a:schemeClr val="accent2"/>
              </a:solidFill>
              <a:latin typeface="Calibri" panose="020F0502020204030204" pitchFamily="34" charset="0"/>
            </a:endParaRPr>
          </a:p>
        </p:txBody>
      </p:sp>
      <p:sp>
        <p:nvSpPr>
          <p:cNvPr id="8896" name="OTLSHAPE_TB_00000000000000000000000000000000_RightEndCaps" hidden="1"/>
          <p:cNvSpPr txBox="1"/>
          <p:nvPr>
            <p:custDataLst>
              <p:tags r:id="rId3"/>
            </p:custDataLst>
          </p:nvPr>
        </p:nvSpPr>
        <p:spPr>
          <a:xfrm>
            <a:off x="12639801" y="4230302"/>
            <a:ext cx="704850" cy="27699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en-US" b="1" dirty="0" smtClean="0">
                <a:solidFill>
                  <a:schemeClr val="accent2"/>
                </a:solidFill>
                <a:latin typeface="Calibri" panose="020F0502020204030204" pitchFamily="34" charset="0"/>
              </a:rPr>
              <a:t>2015</a:t>
            </a:r>
            <a:endParaRPr lang="en-US" b="1" dirty="0">
              <a:solidFill>
                <a:schemeClr val="accent2"/>
              </a:solidFill>
              <a:latin typeface="Calibri" panose="020F0502020204030204" pitchFamily="34" charset="0"/>
            </a:endParaRPr>
          </a:p>
        </p:txBody>
      </p:sp>
      <p:sp>
        <p:nvSpPr>
          <p:cNvPr id="8897" name="OTLSHAPE_TB_00000000000000000000000000000000_ScaleContainer"/>
          <p:cNvSpPr/>
          <p:nvPr>
            <p:custDataLst>
              <p:tags r:id="rId4"/>
            </p:custDataLst>
          </p:nvPr>
        </p:nvSpPr>
        <p:spPr>
          <a:xfrm>
            <a:off x="1266698" y="1638200"/>
            <a:ext cx="11201400" cy="508000"/>
          </a:xfrm>
          <a:prstGeom prst="snip2DiagRect">
            <a:avLst>
              <a:gd name="adj1" fmla="val 100000"/>
              <a:gd name="adj2" fmla="val 16667"/>
            </a:avLst>
          </a:prstGeom>
          <a:gradFill flip="none" rotWithShape="1">
            <a:gsLst>
              <a:gs pos="0">
                <a:srgbClr val="B24F29"/>
              </a:gs>
              <a:gs pos="100000">
                <a:srgbClr val="7F381E"/>
              </a:gs>
            </a:gsLst>
            <a:lin ang="5400000" scaled="1"/>
            <a:tileRect/>
          </a:gradFill>
          <a:ln w="12700" cap="flat" cmpd="sng" algn="ctr">
            <a:noFill/>
            <a:prstDash val="solid"/>
            <a:miter lim="800000"/>
          </a:ln>
          <a:effectLst>
            <a:reflection blurRad="6350" stA="50000" endA="300" endPos="55500" dist="50800" dir="5400000" sy="-100000" algn="bl" rotWithShape="0"/>
          </a:effectLst>
          <a:scene3d>
            <a:camera prst="orthographicFront"/>
            <a:lightRig rig="threePt" dir="t">
              <a:rot lat="0" lon="0" rev="8700000"/>
            </a:lightRig>
          </a:scene3d>
          <a:sp3d>
            <a:bevelT w="165100" h="19050"/>
          </a:sp3d>
          <a:extLst>
            <a:ext uri="{91240B29-F687-4F45-9708-019B960494DF}">
              <a14:hiddenLine xmlns=""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898" name="OTLSHAPE_TB_00000000000000000000000000000000_ElapsedTime" hidden="1"/>
          <p:cNvSpPr/>
          <p:nvPr>
            <p:custDataLst>
              <p:tags r:id="rId5"/>
            </p:custDataLst>
          </p:nvPr>
        </p:nvSpPr>
        <p:spPr>
          <a:xfrm>
            <a:off x="0" y="0"/>
            <a:ext cx="0" cy="0"/>
          </a:xfrm>
          <a:prstGeom prst="snip2DiagRect">
            <a:avLst>
              <a:gd name="adj1" fmla="val 100000"/>
              <a:gd name="adj2" fmla="val 3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899" name="OTLSHAPE_TB_00000000000000000000000000000000_TodayMarkerShape" hidden="1"/>
          <p:cNvSpPr/>
          <p:nvPr>
            <p:custDataLst>
              <p:tags r:id="rId6"/>
            </p:custDataLst>
          </p:nvPr>
        </p:nvSpPr>
        <p:spPr>
          <a:xfrm>
            <a:off x="1432706" y="4622800"/>
            <a:ext cx="163286" cy="169333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900" name="OTLSHAPE_TB_00000000000000000000000000000000_TodayMarkerText" hidden="1"/>
          <p:cNvSpPr txBox="1"/>
          <p:nvPr>
            <p:custDataLst>
              <p:tags r:id="rId7"/>
            </p:custDataLst>
          </p:nvPr>
        </p:nvSpPr>
        <p:spPr>
          <a:xfrm>
            <a:off x="1514348" y="5315353"/>
            <a:ext cx="0" cy="184666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en-US" sz="1200" dirty="0" smtClean="0">
                <a:solidFill>
                  <a:schemeClr val="dk1"/>
                </a:solidFill>
                <a:latin typeface="Calibri" panose="020F0502020204030204" pitchFamily="34" charset="0"/>
              </a:rPr>
              <a:t>Today</a:t>
            </a:r>
            <a:endParaRPr lang="en-US" sz="1200" dirty="0">
              <a:solidFill>
                <a:schemeClr val="dk1"/>
              </a:solidFill>
              <a:latin typeface="Calibri" panose="020F0502020204030204" pitchFamily="34" charset="0"/>
            </a:endParaRPr>
          </a:p>
        </p:txBody>
      </p:sp>
      <p:sp>
        <p:nvSpPr>
          <p:cNvPr id="8901" name="OTLSHAPE_TB_00000000000000000000000000000000_TimescaleInterval1"/>
          <p:cNvSpPr txBox="1"/>
          <p:nvPr>
            <p:custDataLst>
              <p:tags r:id="rId8"/>
            </p:custDataLst>
          </p:nvPr>
        </p:nvSpPr>
        <p:spPr>
          <a:xfrm>
            <a:off x="1686655" y="1768166"/>
            <a:ext cx="1163841" cy="248073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noAutofit/>
          </a:bodyPr>
          <a:lstStyle/>
          <a:p>
            <a:r>
              <a:rPr lang="en-US" sz="1200" spc="-14" dirty="0" smtClean="0">
                <a:solidFill>
                  <a:schemeClr val="lt1"/>
                </a:solidFill>
                <a:latin typeface="Calibri" panose="020F0502020204030204" pitchFamily="34" charset="0"/>
              </a:rPr>
              <a:t>John Hired</a:t>
            </a:r>
            <a:endParaRPr lang="en-US" sz="1200" spc="-14" dirty="0">
              <a:solidFill>
                <a:schemeClr val="lt1"/>
              </a:solidFill>
              <a:latin typeface="Calibri" panose="020F0502020204030204" pitchFamily="34" charset="0"/>
            </a:endParaRPr>
          </a:p>
        </p:txBody>
      </p:sp>
      <p:cxnSp>
        <p:nvCxnSpPr>
          <p:cNvPr id="8902" name="OTLSHAPE_TB_00000000000000000000000000000000_Separator1"/>
          <p:cNvCxnSpPr/>
          <p:nvPr>
            <p:custDataLst>
              <p:tags r:id="rId9"/>
            </p:custDataLst>
          </p:nvPr>
        </p:nvCxnSpPr>
        <p:spPr>
          <a:xfrm>
            <a:off x="2850495" y="1722867"/>
            <a:ext cx="0" cy="338667"/>
          </a:xfrm>
          <a:prstGeom prst="line">
            <a:avLst/>
          </a:prstGeom>
          <a:ln w="6350" cap="flat" cmpd="sng" algn="ctr">
            <a:solidFill>
              <a:schemeClr val="lt1">
                <a:alpha val="29804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10" name="OTLSHAPE_TB_00000000000000000000000000000000_Separator5"/>
          <p:cNvCxnSpPr/>
          <p:nvPr>
            <p:custDataLst>
              <p:tags r:id="rId10"/>
            </p:custDataLst>
          </p:nvPr>
        </p:nvCxnSpPr>
        <p:spPr>
          <a:xfrm>
            <a:off x="6286500" y="1722867"/>
            <a:ext cx="0" cy="338667"/>
          </a:xfrm>
          <a:prstGeom prst="line">
            <a:avLst/>
          </a:prstGeom>
          <a:ln w="25400" cap="flat" cmpd="sng" algn="ctr">
            <a:solidFill>
              <a:schemeClr val="lt1">
                <a:alpha val="29804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Title 1"/>
          <p:cNvSpPr txBox="1">
            <a:spLocks/>
          </p:cNvSpPr>
          <p:nvPr/>
        </p:nvSpPr>
        <p:spPr>
          <a:xfrm>
            <a:off x="228600" y="101600"/>
            <a:ext cx="13144500" cy="812800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 kern="1200">
                <a:solidFill>
                  <a:srgbClr val="002060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2060"/>
                </a:solidFill>
                <a:latin typeface="Calibri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2060"/>
                </a:solidFill>
                <a:latin typeface="Calibri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2060"/>
                </a:solidFill>
                <a:latin typeface="Calibri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2060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 sz="3200" dirty="0" smtClean="0"/>
              <a:t>Case 5: After OnBoard Due Date</a:t>
            </a:r>
          </a:p>
        </p:txBody>
      </p:sp>
      <p:sp>
        <p:nvSpPr>
          <p:cNvPr id="69" name="OTLSHAPE_M_250ea2be05854b80bcdbec07faaa2d69_Shape"/>
          <p:cNvSpPr/>
          <p:nvPr>
            <p:custDataLst>
              <p:tags r:id="rId11"/>
            </p:custDataLst>
          </p:nvPr>
        </p:nvSpPr>
        <p:spPr>
          <a:xfrm>
            <a:off x="6135534" y="2125143"/>
            <a:ext cx="342900" cy="338667"/>
          </a:xfrm>
          <a:prstGeom prst="triangle">
            <a:avLst/>
          </a:prstGeom>
          <a:solidFill>
            <a:srgbClr val="96D642"/>
          </a:solidFill>
          <a:ln w="12700" cap="flat" cmpd="sng" algn="ctr">
            <a:noFill/>
            <a:prstDash val="solid"/>
            <a:miter lim="800000"/>
          </a:ln>
          <a:effectLst/>
          <a:scene3d>
            <a:camera prst="orthographicFront"/>
            <a:lightRig rig="threePt" dir="t"/>
          </a:scene3d>
          <a:sp3d>
            <a:bevelT h="12700"/>
          </a:sp3d>
          <a:extLst>
            <a:ext uri="{91240B29-F687-4F45-9708-019B960494DF}">
              <a14:hiddenLine xmlns=""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>
                    <a:scrgbClr r="0" g="0" b="0">
                      <a:alpha val="50000"/>
                    </a:scrgbClr>
                  </a:outerShdw>
                </a:effectLst>
              </a14:hiddenEffects>
            </a:ext>
            <a:ext uri="{53640926-AAD7-44D8-BBD7-CCE9431645EC}">
              <a14:shadowObscured xmlns="" xmlns:a14="http://schemas.microsoft.com/office/drawing/2010/main" val="1"/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94" name="OTLSHAPE_M_250ea2be05854b80bcdbec07faaa2d69_Connector1"/>
          <p:cNvCxnSpPr/>
          <p:nvPr>
            <p:custDataLst>
              <p:tags r:id="rId12"/>
            </p:custDataLst>
          </p:nvPr>
        </p:nvCxnSpPr>
        <p:spPr>
          <a:xfrm>
            <a:off x="6299439" y="2457093"/>
            <a:ext cx="0" cy="365760"/>
          </a:xfrm>
          <a:prstGeom prst="line">
            <a:avLst/>
          </a:prstGeom>
          <a:ln w="9525" cap="flat" cmpd="sng" algn="ctr">
            <a:solidFill>
              <a:srgbClr val="96D642">
                <a:alpha val="49804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4" name="OTLSHAPE_M_0018691af88d4838b3ec2d1256b9eee5_Date"/>
          <p:cNvSpPr txBox="1"/>
          <p:nvPr>
            <p:custDataLst>
              <p:tags r:id="rId13"/>
            </p:custDataLst>
          </p:nvPr>
        </p:nvSpPr>
        <p:spPr>
          <a:xfrm>
            <a:off x="5715003" y="2828800"/>
            <a:ext cx="1371599" cy="215444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en-US" sz="1400" spc="-6" dirty="0" smtClean="0">
                <a:solidFill>
                  <a:srgbClr val="6BA51F"/>
                </a:solidFill>
                <a:latin typeface="Calibri" panose="020F0502020204030204" pitchFamily="34" charset="0"/>
              </a:rPr>
              <a:t>June 15</a:t>
            </a:r>
            <a:r>
              <a:rPr lang="en-US" sz="1400" spc="-6" baseline="30000" dirty="0" smtClean="0">
                <a:solidFill>
                  <a:srgbClr val="6BA51F"/>
                </a:solidFill>
                <a:latin typeface="Calibri" panose="020F0502020204030204" pitchFamily="34" charset="0"/>
              </a:rPr>
              <a:t>th</a:t>
            </a:r>
            <a:r>
              <a:rPr lang="en-US" sz="1400" spc="-6" dirty="0" smtClean="0">
                <a:solidFill>
                  <a:srgbClr val="6BA51F"/>
                </a:solidFill>
                <a:latin typeface="Calibri" panose="020F0502020204030204" pitchFamily="34" charset="0"/>
              </a:rPr>
              <a:t> </a:t>
            </a:r>
            <a:endParaRPr lang="en-US" sz="1400" spc="-6" dirty="0">
              <a:solidFill>
                <a:srgbClr val="6BA51F"/>
              </a:solidFill>
              <a:latin typeface="Calibri" panose="020F0502020204030204" pitchFamily="34" charset="0"/>
            </a:endParaRPr>
          </a:p>
        </p:txBody>
      </p:sp>
      <p:sp>
        <p:nvSpPr>
          <p:cNvPr id="87" name="OTLSHAPE_M_9dd8ed9b66fc40c7b9eaa6cd4eb05791_Title"/>
          <p:cNvSpPr txBox="1"/>
          <p:nvPr>
            <p:custDataLst>
              <p:tags r:id="rId14"/>
            </p:custDataLst>
          </p:nvPr>
        </p:nvSpPr>
        <p:spPr>
          <a:xfrm>
            <a:off x="5429250" y="3227781"/>
            <a:ext cx="1943100" cy="20320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noAutofit/>
          </a:bodyPr>
          <a:lstStyle/>
          <a:p>
            <a:pPr algn="ctr"/>
            <a:r>
              <a:rPr lang="en-US" sz="1400" b="1" spc="-6" dirty="0" smtClean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</a:rPr>
              <a:t>Date of Joining</a:t>
            </a:r>
            <a:endParaRPr lang="en-US" sz="1400" b="1" spc="-6" dirty="0">
              <a:solidFill>
                <a:schemeClr val="accent6">
                  <a:lumMod val="75000"/>
                </a:schemeClr>
              </a:solidFill>
              <a:latin typeface="Calibri" panose="020F0502020204030204" pitchFamily="34" charset="0"/>
            </a:endParaRPr>
          </a:p>
        </p:txBody>
      </p:sp>
      <p:sp>
        <p:nvSpPr>
          <p:cNvPr id="93" name="OTLSHAPE_M_250ea2be05854b80bcdbec07faaa2d69_Shape"/>
          <p:cNvSpPr/>
          <p:nvPr>
            <p:custDataLst>
              <p:tags r:id="rId15"/>
            </p:custDataLst>
          </p:nvPr>
        </p:nvSpPr>
        <p:spPr>
          <a:xfrm>
            <a:off x="2695746" y="2108200"/>
            <a:ext cx="342900" cy="338667"/>
          </a:xfrm>
          <a:prstGeom prst="triangle">
            <a:avLst/>
          </a:prstGeom>
          <a:solidFill>
            <a:srgbClr val="96D642"/>
          </a:solidFill>
          <a:ln w="12700" cap="flat" cmpd="sng" algn="ctr">
            <a:noFill/>
            <a:prstDash val="solid"/>
            <a:miter lim="800000"/>
          </a:ln>
          <a:effectLst/>
          <a:scene3d>
            <a:camera prst="orthographicFront"/>
            <a:lightRig rig="threePt" dir="t"/>
          </a:scene3d>
          <a:sp3d>
            <a:bevelT h="12700"/>
          </a:sp3d>
          <a:extLst>
            <a:ext uri="{91240B29-F687-4F45-9708-019B960494DF}">
              <a14:hiddenLine xmlns=""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>
                    <a:scrgbClr r="0" g="0" b="0">
                      <a:alpha val="50000"/>
                    </a:scrgbClr>
                  </a:outerShdw>
                </a:effectLst>
              </a14:hiddenEffects>
            </a:ext>
            <a:ext uri="{53640926-AAD7-44D8-BBD7-CCE9431645EC}">
              <a14:shadowObscured xmlns="" xmlns:a14="http://schemas.microsoft.com/office/drawing/2010/main" val="1"/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00" name="OTLSHAPE_M_250ea2be05854b80bcdbec07faaa2d69_Connector1"/>
          <p:cNvCxnSpPr/>
          <p:nvPr>
            <p:custDataLst>
              <p:tags r:id="rId16"/>
            </p:custDataLst>
          </p:nvPr>
        </p:nvCxnSpPr>
        <p:spPr>
          <a:xfrm>
            <a:off x="2859651" y="2440151"/>
            <a:ext cx="0" cy="365760"/>
          </a:xfrm>
          <a:prstGeom prst="line">
            <a:avLst/>
          </a:prstGeom>
          <a:ln w="9525" cap="flat" cmpd="sng" algn="ctr">
            <a:solidFill>
              <a:srgbClr val="96D642">
                <a:alpha val="49804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1" name="OTLSHAPE_M_0018691af88d4838b3ec2d1256b9eee5_Date"/>
          <p:cNvSpPr txBox="1"/>
          <p:nvPr>
            <p:custDataLst>
              <p:tags r:id="rId17"/>
            </p:custDataLst>
          </p:nvPr>
        </p:nvSpPr>
        <p:spPr>
          <a:xfrm>
            <a:off x="2175476" y="2828800"/>
            <a:ext cx="1371599" cy="215444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en-US" sz="1400" spc="-6" dirty="0" smtClean="0">
                <a:solidFill>
                  <a:srgbClr val="6BA51F"/>
                </a:solidFill>
                <a:latin typeface="Calibri" panose="020F0502020204030204" pitchFamily="34" charset="0"/>
              </a:rPr>
              <a:t>May 17</a:t>
            </a:r>
            <a:r>
              <a:rPr lang="en-US" sz="1400" spc="-6" baseline="30000" dirty="0" smtClean="0">
                <a:solidFill>
                  <a:srgbClr val="6BA51F"/>
                </a:solidFill>
                <a:latin typeface="Calibri" panose="020F0502020204030204" pitchFamily="34" charset="0"/>
              </a:rPr>
              <a:t>th</a:t>
            </a:r>
            <a:r>
              <a:rPr lang="en-US" sz="1400" spc="-6" dirty="0" smtClean="0">
                <a:solidFill>
                  <a:srgbClr val="6BA51F"/>
                </a:solidFill>
                <a:latin typeface="Calibri" panose="020F0502020204030204" pitchFamily="34" charset="0"/>
              </a:rPr>
              <a:t> </a:t>
            </a:r>
            <a:endParaRPr lang="en-US" sz="1400" spc="-6" dirty="0">
              <a:solidFill>
                <a:srgbClr val="6BA51F"/>
              </a:solidFill>
              <a:latin typeface="Calibri" panose="020F0502020204030204" pitchFamily="34" charset="0"/>
            </a:endParaRPr>
          </a:p>
        </p:txBody>
      </p:sp>
      <p:sp>
        <p:nvSpPr>
          <p:cNvPr id="102" name="OTLSHAPE_M_9dd8ed9b66fc40c7b9eaa6cd4eb05791_Title"/>
          <p:cNvSpPr txBox="1"/>
          <p:nvPr>
            <p:custDataLst>
              <p:tags r:id="rId18"/>
            </p:custDataLst>
          </p:nvPr>
        </p:nvSpPr>
        <p:spPr>
          <a:xfrm>
            <a:off x="1722046" y="3227784"/>
            <a:ext cx="2278455" cy="192881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noAutofit/>
          </a:bodyPr>
          <a:lstStyle/>
          <a:p>
            <a:pPr algn="ctr"/>
            <a:r>
              <a:rPr lang="en-US" sz="1400" b="1" spc="-6" dirty="0" smtClean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</a:rPr>
              <a:t>PreBoard Available</a:t>
            </a:r>
            <a:endParaRPr lang="en-US" sz="1400" b="1" spc="-6" dirty="0">
              <a:solidFill>
                <a:schemeClr val="accent6">
                  <a:lumMod val="75000"/>
                </a:schemeClr>
              </a:solidFill>
              <a:latin typeface="Calibri" panose="020F0502020204030204" pitchFamily="34" charset="0"/>
            </a:endParaRPr>
          </a:p>
        </p:txBody>
      </p:sp>
      <p:cxnSp>
        <p:nvCxnSpPr>
          <p:cNvPr id="105" name="OTLSHAPE_TB_00000000000000000000000000000000_Separator1"/>
          <p:cNvCxnSpPr/>
          <p:nvPr>
            <p:custDataLst>
              <p:tags r:id="rId19"/>
            </p:custDataLst>
          </p:nvPr>
        </p:nvCxnSpPr>
        <p:spPr>
          <a:xfrm>
            <a:off x="11304921" y="1741745"/>
            <a:ext cx="0" cy="338667"/>
          </a:xfrm>
          <a:prstGeom prst="line">
            <a:avLst/>
          </a:prstGeom>
          <a:ln w="6350" cap="flat" cmpd="sng" algn="ctr">
            <a:solidFill>
              <a:schemeClr val="lt1">
                <a:alpha val="29804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6" name="OTLSHAPE_M_250ea2be05854b80bcdbec07faaa2d69_Shape"/>
          <p:cNvSpPr/>
          <p:nvPr>
            <p:custDataLst>
              <p:tags r:id="rId20"/>
            </p:custDataLst>
          </p:nvPr>
        </p:nvSpPr>
        <p:spPr>
          <a:xfrm>
            <a:off x="11150172" y="2127079"/>
            <a:ext cx="342900" cy="338667"/>
          </a:xfrm>
          <a:prstGeom prst="triangle">
            <a:avLst/>
          </a:prstGeom>
          <a:solidFill>
            <a:srgbClr val="96D642"/>
          </a:solidFill>
          <a:ln w="12700" cap="flat" cmpd="sng" algn="ctr">
            <a:noFill/>
            <a:prstDash val="solid"/>
            <a:miter lim="800000"/>
          </a:ln>
          <a:effectLst/>
          <a:scene3d>
            <a:camera prst="orthographicFront"/>
            <a:lightRig rig="threePt" dir="t"/>
          </a:scene3d>
          <a:sp3d>
            <a:bevelT h="12700"/>
          </a:sp3d>
          <a:extLst>
            <a:ext uri="{91240B29-F687-4F45-9708-019B960494DF}">
              <a14:hiddenLine xmlns=""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>
                    <a:scrgbClr r="0" g="0" b="0">
                      <a:alpha val="50000"/>
                    </a:scrgbClr>
                  </a:outerShdw>
                </a:effectLst>
              </a14:hiddenEffects>
            </a:ext>
            <a:ext uri="{53640926-AAD7-44D8-BBD7-CCE9431645EC}">
              <a14:shadowObscured xmlns="" xmlns:a14="http://schemas.microsoft.com/office/drawing/2010/main" val="1"/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07" name="OTLSHAPE_M_250ea2be05854b80bcdbec07faaa2d69_Connector1"/>
          <p:cNvCxnSpPr/>
          <p:nvPr>
            <p:custDataLst>
              <p:tags r:id="rId21"/>
            </p:custDataLst>
          </p:nvPr>
        </p:nvCxnSpPr>
        <p:spPr>
          <a:xfrm>
            <a:off x="11314077" y="2459029"/>
            <a:ext cx="0" cy="365760"/>
          </a:xfrm>
          <a:prstGeom prst="line">
            <a:avLst/>
          </a:prstGeom>
          <a:ln w="9525" cap="flat" cmpd="sng" algn="ctr">
            <a:solidFill>
              <a:srgbClr val="96D642">
                <a:alpha val="49804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9" name="OTLSHAPE_M_0018691af88d4838b3ec2d1256b9eee5_Date"/>
          <p:cNvSpPr txBox="1"/>
          <p:nvPr>
            <p:custDataLst>
              <p:tags r:id="rId22"/>
            </p:custDataLst>
          </p:nvPr>
        </p:nvSpPr>
        <p:spPr>
          <a:xfrm>
            <a:off x="10629902" y="2847679"/>
            <a:ext cx="1371599" cy="215444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en-US" sz="1400" spc="-6" dirty="0" smtClean="0">
                <a:solidFill>
                  <a:srgbClr val="6BA51F"/>
                </a:solidFill>
                <a:latin typeface="Calibri" panose="020F0502020204030204" pitchFamily="34" charset="0"/>
              </a:rPr>
              <a:t>July 29</a:t>
            </a:r>
            <a:r>
              <a:rPr lang="en-US" sz="1400" spc="-6" baseline="30000" dirty="0" smtClean="0">
                <a:solidFill>
                  <a:srgbClr val="6BA51F"/>
                </a:solidFill>
                <a:latin typeface="Calibri" panose="020F0502020204030204" pitchFamily="34" charset="0"/>
              </a:rPr>
              <a:t>th</a:t>
            </a:r>
            <a:r>
              <a:rPr lang="en-US" sz="1400" spc="-6" dirty="0" smtClean="0">
                <a:solidFill>
                  <a:srgbClr val="6BA51F"/>
                </a:solidFill>
                <a:latin typeface="Calibri" panose="020F0502020204030204" pitchFamily="34" charset="0"/>
              </a:rPr>
              <a:t> </a:t>
            </a:r>
            <a:endParaRPr lang="en-US" sz="1400" spc="-6" dirty="0">
              <a:solidFill>
                <a:srgbClr val="6BA51F"/>
              </a:solidFill>
              <a:latin typeface="Calibri" panose="020F0502020204030204" pitchFamily="34" charset="0"/>
            </a:endParaRPr>
          </a:p>
        </p:txBody>
      </p:sp>
      <p:sp>
        <p:nvSpPr>
          <p:cNvPr id="115" name="OTLSHAPE_M_9dd8ed9b66fc40c7b9eaa6cd4eb05791_Title"/>
          <p:cNvSpPr txBox="1"/>
          <p:nvPr>
            <p:custDataLst>
              <p:tags r:id="rId23"/>
            </p:custDataLst>
          </p:nvPr>
        </p:nvSpPr>
        <p:spPr>
          <a:xfrm>
            <a:off x="10375422" y="3227782"/>
            <a:ext cx="2311878" cy="180197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noAutofit/>
          </a:bodyPr>
          <a:lstStyle/>
          <a:p>
            <a:pPr algn="ctr"/>
            <a:r>
              <a:rPr lang="en-US" sz="1400" b="1" spc="-6" dirty="0" smtClean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</a:rPr>
              <a:t>OnBoard Due Date</a:t>
            </a:r>
            <a:endParaRPr lang="en-US" sz="1400" b="1" spc="-6" dirty="0">
              <a:solidFill>
                <a:schemeClr val="accent6">
                  <a:lumMod val="75000"/>
                </a:schemeClr>
              </a:solidFill>
              <a:latin typeface="Calibri" panose="020F0502020204030204" pitchFamily="34" charset="0"/>
            </a:endParaRPr>
          </a:p>
        </p:txBody>
      </p:sp>
      <p:cxnSp>
        <p:nvCxnSpPr>
          <p:cNvPr id="118" name="Straight Connector 117"/>
          <p:cNvCxnSpPr/>
          <p:nvPr/>
        </p:nvCxnSpPr>
        <p:spPr>
          <a:xfrm>
            <a:off x="2857500" y="990600"/>
            <a:ext cx="3429000" cy="0"/>
          </a:xfrm>
          <a:prstGeom prst="line">
            <a:avLst/>
          </a:prstGeom>
          <a:ln w="19050" cap="flat" cmpd="sng" algn="ctr">
            <a:solidFill>
              <a:schemeClr val="accent3">
                <a:lumMod val="75000"/>
                <a:alpha val="50000"/>
              </a:schemeClr>
            </a:solidFill>
            <a:prstDash val="dash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9" name="OTLSHAPE_M_250ea2be05854b80bcdbec07faaa2d69_Connector1"/>
          <p:cNvCxnSpPr>
            <a:stCxn id="120" idx="2"/>
          </p:cNvCxnSpPr>
          <p:nvPr>
            <p:custDataLst>
              <p:tags r:id="rId24"/>
            </p:custDataLst>
          </p:nvPr>
        </p:nvCxnSpPr>
        <p:spPr>
          <a:xfrm>
            <a:off x="4229101" y="1517212"/>
            <a:ext cx="342902" cy="376289"/>
          </a:xfrm>
          <a:prstGeom prst="line">
            <a:avLst/>
          </a:prstGeom>
          <a:ln w="19050" cap="flat" cmpd="sng" algn="ctr">
            <a:solidFill>
              <a:schemeClr val="accent3">
                <a:lumMod val="75000"/>
                <a:alpha val="50000"/>
              </a:schemeClr>
            </a:solidFill>
            <a:prstDash val="dash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0" name="OTLSHAPE_M_0018691af88d4838b3ec2d1256b9eee5_Title"/>
          <p:cNvSpPr txBox="1"/>
          <p:nvPr>
            <p:custDataLst>
              <p:tags r:id="rId25"/>
            </p:custDataLst>
          </p:nvPr>
        </p:nvSpPr>
        <p:spPr>
          <a:xfrm>
            <a:off x="3314700" y="1092202"/>
            <a:ext cx="1828800" cy="42500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noAutofit/>
          </a:bodyPr>
          <a:lstStyle/>
          <a:p>
            <a:pPr algn="ctr"/>
            <a:r>
              <a:rPr lang="en-US" sz="1100" b="1" spc="-4" dirty="0" smtClean="0">
                <a:solidFill>
                  <a:srgbClr val="624332"/>
                </a:solidFill>
                <a:latin typeface="Calibri" panose="020F0502020204030204" pitchFamily="34" charset="0"/>
              </a:rPr>
              <a:t>30 Days Window for PreBoard Tour</a:t>
            </a:r>
            <a:endParaRPr lang="en-US" sz="1100" b="1" spc="-4" dirty="0">
              <a:solidFill>
                <a:srgbClr val="624332"/>
              </a:solidFill>
              <a:latin typeface="Calibri" panose="020F0502020204030204" pitchFamily="34" charset="0"/>
            </a:endParaRPr>
          </a:p>
        </p:txBody>
      </p:sp>
      <p:cxnSp>
        <p:nvCxnSpPr>
          <p:cNvPr id="132" name="OTLSHAPE_M_250ea2be05854b80bcdbec07faaa2d69_Connector1"/>
          <p:cNvCxnSpPr/>
          <p:nvPr>
            <p:custDataLst>
              <p:tags r:id="rId26"/>
            </p:custDataLst>
          </p:nvPr>
        </p:nvCxnSpPr>
        <p:spPr>
          <a:xfrm>
            <a:off x="2870439" y="1002104"/>
            <a:ext cx="0" cy="597521"/>
          </a:xfrm>
          <a:prstGeom prst="line">
            <a:avLst/>
          </a:prstGeom>
          <a:ln w="19050" cap="flat" cmpd="sng" algn="ctr">
            <a:solidFill>
              <a:schemeClr val="accent3">
                <a:lumMod val="75000"/>
                <a:alpha val="50000"/>
              </a:schemeClr>
            </a:solidFill>
            <a:prstDash val="dash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5" name="Straight Connector 134"/>
          <p:cNvCxnSpPr/>
          <p:nvPr/>
        </p:nvCxnSpPr>
        <p:spPr>
          <a:xfrm>
            <a:off x="6286500" y="990600"/>
            <a:ext cx="4914900" cy="0"/>
          </a:xfrm>
          <a:prstGeom prst="line">
            <a:avLst/>
          </a:prstGeom>
          <a:ln w="19050" cap="flat" cmpd="sng" algn="ctr">
            <a:solidFill>
              <a:schemeClr val="accent3">
                <a:lumMod val="75000"/>
                <a:alpha val="50000"/>
              </a:schemeClr>
            </a:solidFill>
            <a:prstDash val="dash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9" name="OTLSHAPE_M_0018691af88d4838b3ec2d1256b9eee5_Title"/>
          <p:cNvSpPr txBox="1"/>
          <p:nvPr>
            <p:custDataLst>
              <p:tags r:id="rId27"/>
            </p:custDataLst>
          </p:nvPr>
        </p:nvSpPr>
        <p:spPr>
          <a:xfrm>
            <a:off x="8001000" y="1092202"/>
            <a:ext cx="1828800" cy="42500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noAutofit/>
          </a:bodyPr>
          <a:lstStyle/>
          <a:p>
            <a:pPr algn="ctr"/>
            <a:r>
              <a:rPr lang="en-US" sz="1100" b="1" spc="-4" dirty="0" smtClean="0">
                <a:solidFill>
                  <a:srgbClr val="624332"/>
                </a:solidFill>
                <a:latin typeface="Calibri" panose="020F0502020204030204" pitchFamily="34" charset="0"/>
              </a:rPr>
              <a:t>45 Days Window for OnBoard Tour</a:t>
            </a:r>
            <a:endParaRPr lang="en-US" sz="1100" b="1" spc="-4" dirty="0">
              <a:solidFill>
                <a:srgbClr val="624332"/>
              </a:solidFill>
              <a:latin typeface="Calibri" panose="020F0502020204030204" pitchFamily="34" charset="0"/>
            </a:endParaRPr>
          </a:p>
        </p:txBody>
      </p:sp>
      <p:cxnSp>
        <p:nvCxnSpPr>
          <p:cNvPr id="142" name="OTLSHAPE_M_250ea2be05854b80bcdbec07faaa2d69_Connector1"/>
          <p:cNvCxnSpPr/>
          <p:nvPr>
            <p:custDataLst>
              <p:tags r:id="rId28"/>
            </p:custDataLst>
          </p:nvPr>
        </p:nvCxnSpPr>
        <p:spPr>
          <a:xfrm>
            <a:off x="6286500" y="986209"/>
            <a:ext cx="0" cy="597521"/>
          </a:xfrm>
          <a:prstGeom prst="line">
            <a:avLst/>
          </a:prstGeom>
          <a:ln w="19050" cap="flat" cmpd="sng" algn="ctr">
            <a:solidFill>
              <a:schemeClr val="accent3">
                <a:lumMod val="75000"/>
                <a:alpha val="50000"/>
              </a:schemeClr>
            </a:solidFill>
            <a:prstDash val="dash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4" name="OTLSHAPE_M_250ea2be05854b80bcdbec07faaa2d69_Connector1"/>
          <p:cNvCxnSpPr/>
          <p:nvPr>
            <p:custDataLst>
              <p:tags r:id="rId29"/>
            </p:custDataLst>
          </p:nvPr>
        </p:nvCxnSpPr>
        <p:spPr>
          <a:xfrm>
            <a:off x="11300610" y="990602"/>
            <a:ext cx="0" cy="597521"/>
          </a:xfrm>
          <a:prstGeom prst="line">
            <a:avLst/>
          </a:prstGeom>
          <a:ln w="19050" cap="flat" cmpd="sng" algn="ctr">
            <a:solidFill>
              <a:schemeClr val="accent3">
                <a:lumMod val="75000"/>
                <a:alpha val="50000"/>
              </a:schemeClr>
            </a:solidFill>
            <a:prstDash val="dash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OTLSHAPE_TB_00000000000000000000000000000000_Separator1"/>
          <p:cNvCxnSpPr/>
          <p:nvPr>
            <p:custDataLst>
              <p:tags r:id="rId30"/>
            </p:custDataLst>
          </p:nvPr>
        </p:nvCxnSpPr>
        <p:spPr>
          <a:xfrm>
            <a:off x="9247521" y="1701800"/>
            <a:ext cx="0" cy="338667"/>
          </a:xfrm>
          <a:prstGeom prst="line">
            <a:avLst/>
          </a:prstGeom>
          <a:ln w="6350" cap="flat" cmpd="sng" algn="ctr">
            <a:solidFill>
              <a:schemeClr val="lt1">
                <a:alpha val="29804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OTLSHAPE_M_250ea2be05854b80bcdbec07faaa2d69_Shape"/>
          <p:cNvSpPr/>
          <p:nvPr>
            <p:custDataLst>
              <p:tags r:id="rId31"/>
            </p:custDataLst>
          </p:nvPr>
        </p:nvSpPr>
        <p:spPr>
          <a:xfrm>
            <a:off x="9092772" y="2108200"/>
            <a:ext cx="342900" cy="338667"/>
          </a:xfrm>
          <a:prstGeom prst="triangle">
            <a:avLst/>
          </a:prstGeom>
          <a:solidFill>
            <a:srgbClr val="96D642"/>
          </a:solidFill>
          <a:ln w="12700" cap="flat" cmpd="sng" algn="ctr">
            <a:noFill/>
            <a:prstDash val="solid"/>
            <a:miter lim="800000"/>
          </a:ln>
          <a:effectLst/>
          <a:scene3d>
            <a:camera prst="orthographicFront"/>
            <a:lightRig rig="threePt" dir="t"/>
          </a:scene3d>
          <a:sp3d>
            <a:bevelT h="12700"/>
          </a:sp3d>
          <a:extLst>
            <a:ext uri="{91240B29-F687-4F45-9708-019B960494DF}">
              <a14:hiddenLine xmlns=""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>
                    <a:scrgbClr r="0" g="0" b="0">
                      <a:alpha val="50000"/>
                    </a:scrgbClr>
                  </a:outerShdw>
                </a:effectLst>
              </a14:hiddenEffects>
            </a:ext>
            <a:ext uri="{53640926-AAD7-44D8-BBD7-CCE9431645EC}">
              <a14:shadowObscured xmlns="" xmlns:a14="http://schemas.microsoft.com/office/drawing/2010/main" val="1"/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38" name="OTLSHAPE_M_250ea2be05854b80bcdbec07faaa2d69_Connector1"/>
          <p:cNvCxnSpPr>
            <a:stCxn id="37" idx="3"/>
          </p:cNvCxnSpPr>
          <p:nvPr>
            <p:custDataLst>
              <p:tags r:id="rId32"/>
            </p:custDataLst>
          </p:nvPr>
        </p:nvCxnSpPr>
        <p:spPr>
          <a:xfrm flipH="1">
            <a:off x="9258300" y="2446867"/>
            <a:ext cx="5922" cy="365760"/>
          </a:xfrm>
          <a:prstGeom prst="line">
            <a:avLst/>
          </a:prstGeom>
          <a:ln w="9525" cap="flat" cmpd="sng" algn="ctr">
            <a:solidFill>
              <a:srgbClr val="96D642">
                <a:alpha val="49804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OTLSHAPE_M_0018691af88d4838b3ec2d1256b9eee5_Date"/>
          <p:cNvSpPr txBox="1"/>
          <p:nvPr>
            <p:custDataLst>
              <p:tags r:id="rId33"/>
            </p:custDataLst>
          </p:nvPr>
        </p:nvSpPr>
        <p:spPr>
          <a:xfrm>
            <a:off x="8572502" y="2956907"/>
            <a:ext cx="1371599" cy="215444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en-US" sz="1400" spc="-6" dirty="0" smtClean="0">
                <a:solidFill>
                  <a:srgbClr val="6BA51F"/>
                </a:solidFill>
                <a:latin typeface="Calibri" panose="020F0502020204030204" pitchFamily="34" charset="0"/>
              </a:rPr>
              <a:t>July 14</a:t>
            </a:r>
            <a:r>
              <a:rPr lang="en-US" sz="1400" spc="-6" baseline="30000" dirty="0" smtClean="0">
                <a:solidFill>
                  <a:srgbClr val="6BA51F"/>
                </a:solidFill>
                <a:latin typeface="Calibri" panose="020F0502020204030204" pitchFamily="34" charset="0"/>
              </a:rPr>
              <a:t>th</a:t>
            </a:r>
            <a:r>
              <a:rPr lang="en-US" sz="1400" spc="-6" dirty="0" smtClean="0">
                <a:solidFill>
                  <a:srgbClr val="6BA51F"/>
                </a:solidFill>
                <a:latin typeface="Calibri" panose="020F0502020204030204" pitchFamily="34" charset="0"/>
              </a:rPr>
              <a:t> </a:t>
            </a:r>
            <a:endParaRPr lang="en-US" sz="1400" spc="-6" dirty="0">
              <a:solidFill>
                <a:srgbClr val="6BA51F"/>
              </a:solidFill>
              <a:latin typeface="Calibri" panose="020F0502020204030204" pitchFamily="34" charset="0"/>
            </a:endParaRPr>
          </a:p>
        </p:txBody>
      </p:sp>
      <p:sp>
        <p:nvSpPr>
          <p:cNvPr id="40" name="OTLSHAPE_M_9dd8ed9b66fc40c7b9eaa6cd4eb05791_Title"/>
          <p:cNvSpPr txBox="1"/>
          <p:nvPr>
            <p:custDataLst>
              <p:tags r:id="rId34"/>
            </p:custDataLst>
          </p:nvPr>
        </p:nvSpPr>
        <p:spPr>
          <a:xfrm>
            <a:off x="7543800" y="3224752"/>
            <a:ext cx="3543300" cy="61064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noAutofit/>
          </a:bodyPr>
          <a:lstStyle/>
          <a:p>
            <a:pPr algn="ctr"/>
            <a:r>
              <a:rPr lang="en-US" sz="1400" b="1" spc="-6" dirty="0" smtClean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</a:rPr>
              <a:t>New Hire</a:t>
            </a:r>
          </a:p>
          <a:p>
            <a:pPr algn="ctr"/>
            <a:r>
              <a:rPr lang="en-US" sz="1400" b="1" spc="-6" dirty="0" smtClean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</a:rPr>
              <a:t> Enrollment Window Ends</a:t>
            </a:r>
            <a:endParaRPr lang="en-US" sz="1400" b="1" spc="-6" dirty="0">
              <a:solidFill>
                <a:schemeClr val="accent6">
                  <a:lumMod val="75000"/>
                </a:schemeClr>
              </a:solidFill>
              <a:latin typeface="Calibri" panose="020F0502020204030204" pitchFamily="34" charset="0"/>
            </a:endParaRPr>
          </a:p>
        </p:txBody>
      </p:sp>
      <p:sp>
        <p:nvSpPr>
          <p:cNvPr id="46" name="OTLSHAPE_M_9dd8ed9b66fc40c7b9eaa6cd4eb05791_Title"/>
          <p:cNvSpPr txBox="1"/>
          <p:nvPr>
            <p:custDataLst>
              <p:tags r:id="rId35"/>
            </p:custDataLst>
          </p:nvPr>
        </p:nvSpPr>
        <p:spPr>
          <a:xfrm>
            <a:off x="4686300" y="3530600"/>
            <a:ext cx="3454878" cy="61064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noAutofit/>
          </a:bodyPr>
          <a:lstStyle/>
          <a:p>
            <a:pPr algn="ctr"/>
            <a:r>
              <a:rPr lang="en-US" sz="1400" b="1" spc="-6" dirty="0" smtClean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</a:rPr>
              <a:t>New Hire</a:t>
            </a:r>
          </a:p>
          <a:p>
            <a:pPr algn="ctr"/>
            <a:r>
              <a:rPr lang="en-US" sz="1400" b="1" spc="-6" dirty="0" smtClean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</a:rPr>
              <a:t> Enrollment Window Starts</a:t>
            </a:r>
            <a:endParaRPr lang="en-US" sz="1400" b="1" spc="-6" dirty="0">
              <a:solidFill>
                <a:schemeClr val="accent6">
                  <a:lumMod val="75000"/>
                </a:schemeClr>
              </a:solidFill>
              <a:latin typeface="Calibri" panose="020F0502020204030204" pitchFamily="34" charset="0"/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6275073" y="1656909"/>
            <a:ext cx="2971800" cy="406400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New Hire Enroll</a:t>
            </a:r>
            <a:endParaRPr lang="en-US" dirty="0"/>
          </a:p>
        </p:txBody>
      </p:sp>
      <p:sp>
        <p:nvSpPr>
          <p:cNvPr id="43" name="Down Arrow 42"/>
          <p:cNvSpPr/>
          <p:nvPr/>
        </p:nvSpPr>
        <p:spPr>
          <a:xfrm>
            <a:off x="11430000" y="381000"/>
            <a:ext cx="800100" cy="1219200"/>
          </a:xfrm>
          <a:prstGeom prst="downArrow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9" name="Picture 6" descr="C:\Users\lalit.kumar\Desktop\OnBoard-Images\June15-05.PNG"/>
          <p:cNvPicPr>
            <a:picLocks noChangeAspect="1" noChangeArrowheads="1"/>
          </p:cNvPicPr>
          <p:nvPr/>
        </p:nvPicPr>
        <p:blipFill>
          <a:blip r:embed="rId42" cstate="print"/>
          <a:srcRect/>
          <a:stretch>
            <a:fillRect/>
          </a:stretch>
        </p:blipFill>
        <p:spPr bwMode="auto">
          <a:xfrm>
            <a:off x="11430000" y="5105399"/>
            <a:ext cx="1905000" cy="2061615"/>
          </a:xfrm>
          <a:prstGeom prst="rect">
            <a:avLst/>
          </a:prstGeom>
          <a:noFill/>
        </p:spPr>
      </p:pic>
      <p:pic>
        <p:nvPicPr>
          <p:cNvPr id="50" name="Picture 2"/>
          <p:cNvPicPr>
            <a:picLocks noChangeAspect="1" noChangeArrowheads="1"/>
          </p:cNvPicPr>
          <p:nvPr/>
        </p:nvPicPr>
        <p:blipFill>
          <a:blip r:embed="rId43" cstate="print"/>
          <a:srcRect/>
          <a:stretch>
            <a:fillRect/>
          </a:stretch>
        </p:blipFill>
        <p:spPr bwMode="auto">
          <a:xfrm>
            <a:off x="0" y="5105399"/>
            <a:ext cx="1828800" cy="19276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" name="Picture 3"/>
          <p:cNvPicPr>
            <a:picLocks noChangeAspect="1" noChangeArrowheads="1"/>
          </p:cNvPicPr>
          <p:nvPr/>
        </p:nvPicPr>
        <p:blipFill>
          <a:blip r:embed="rId44" cstate="print"/>
          <a:srcRect t="8333" r="47657" b="10417"/>
          <a:stretch>
            <a:fillRect/>
          </a:stretch>
        </p:blipFill>
        <p:spPr bwMode="auto">
          <a:xfrm>
            <a:off x="2870508" y="5105400"/>
            <a:ext cx="1853892" cy="19166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2" name="Picture 2"/>
          <p:cNvPicPr>
            <a:picLocks noChangeAspect="1" noChangeArrowheads="1"/>
          </p:cNvPicPr>
          <p:nvPr/>
        </p:nvPicPr>
        <p:blipFill>
          <a:blip r:embed="rId43" cstate="print"/>
          <a:srcRect/>
          <a:stretch>
            <a:fillRect/>
          </a:stretch>
        </p:blipFill>
        <p:spPr bwMode="auto">
          <a:xfrm>
            <a:off x="5777991" y="5105399"/>
            <a:ext cx="1918209" cy="19251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3" name="Picture 3" descr="C:\Users\lalit.kumar\Desktop\OnBoard-Images\May22-03.PNG"/>
          <p:cNvPicPr>
            <a:picLocks noChangeAspect="1" noChangeArrowheads="1"/>
          </p:cNvPicPr>
          <p:nvPr/>
        </p:nvPicPr>
        <p:blipFill>
          <a:blip r:embed="rId45" cstate="print"/>
          <a:srcRect t="15625" r="65227" b="29167"/>
          <a:stretch>
            <a:fillRect/>
          </a:stretch>
        </p:blipFill>
        <p:spPr bwMode="auto">
          <a:xfrm>
            <a:off x="8733972" y="5105400"/>
            <a:ext cx="1781628" cy="2120450"/>
          </a:xfrm>
          <a:prstGeom prst="rect">
            <a:avLst/>
          </a:prstGeom>
          <a:noFill/>
        </p:spPr>
      </p:pic>
      <p:cxnSp>
        <p:nvCxnSpPr>
          <p:cNvPr id="54" name="Elbow Connector 53"/>
          <p:cNvCxnSpPr>
            <a:stCxn id="50" idx="0"/>
            <a:endCxn id="51" idx="0"/>
          </p:cNvCxnSpPr>
          <p:nvPr/>
        </p:nvCxnSpPr>
        <p:spPr>
          <a:xfrm rot="16200000" flipH="1">
            <a:off x="2355926" y="3663872"/>
            <a:ext cx="1" cy="2883054"/>
          </a:xfrm>
          <a:prstGeom prst="bentConnector3">
            <a:avLst>
              <a:gd name="adj1" fmla="val -22860000000"/>
            </a:avLst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Elbow Connector 54"/>
          <p:cNvCxnSpPr>
            <a:stCxn id="51" idx="2"/>
            <a:endCxn id="52" idx="2"/>
          </p:cNvCxnSpPr>
          <p:nvPr/>
        </p:nvCxnSpPr>
        <p:spPr>
          <a:xfrm rot="16200000" flipH="1">
            <a:off x="5263029" y="5556443"/>
            <a:ext cx="8492" cy="2939642"/>
          </a:xfrm>
          <a:prstGeom prst="bentConnector3">
            <a:avLst>
              <a:gd name="adj1" fmla="val 2791945"/>
            </a:avLst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Elbow Connector 55"/>
          <p:cNvCxnSpPr>
            <a:stCxn id="52" idx="0"/>
            <a:endCxn id="53" idx="0"/>
          </p:cNvCxnSpPr>
          <p:nvPr/>
        </p:nvCxnSpPr>
        <p:spPr>
          <a:xfrm rot="16200000" flipH="1">
            <a:off x="8180940" y="3661554"/>
            <a:ext cx="1" cy="2887690"/>
          </a:xfrm>
          <a:prstGeom prst="bentConnector3">
            <a:avLst>
              <a:gd name="adj1" fmla="val -22860000000"/>
            </a:avLst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OTLSHAPE_M_9dd8ed9b66fc40c7b9eaa6cd4eb05791_Title"/>
          <p:cNvSpPr txBox="1"/>
          <p:nvPr>
            <p:custDataLst>
              <p:tags r:id="rId36"/>
            </p:custDataLst>
          </p:nvPr>
        </p:nvSpPr>
        <p:spPr>
          <a:xfrm>
            <a:off x="-228600" y="7620000"/>
            <a:ext cx="2278455" cy="192881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noAutofit/>
          </a:bodyPr>
          <a:lstStyle/>
          <a:p>
            <a:pPr algn="ctr"/>
            <a:r>
              <a:rPr lang="en-US" sz="2000" b="1" spc="-6" dirty="0" smtClean="0">
                <a:solidFill>
                  <a:schemeClr val="tx2"/>
                </a:solidFill>
                <a:latin typeface="Calibri" panose="020F0502020204030204" pitchFamily="34" charset="0"/>
              </a:rPr>
              <a:t>Start PreBoard</a:t>
            </a:r>
            <a:endParaRPr lang="en-US" sz="2000" b="1" spc="-6" dirty="0">
              <a:solidFill>
                <a:schemeClr val="tx2"/>
              </a:solidFill>
              <a:latin typeface="Calibri" panose="020F0502020204030204" pitchFamily="34" charset="0"/>
            </a:endParaRPr>
          </a:p>
        </p:txBody>
      </p:sp>
      <p:sp>
        <p:nvSpPr>
          <p:cNvPr id="58" name="OTLSHAPE_M_9dd8ed9b66fc40c7b9eaa6cd4eb05791_Title"/>
          <p:cNvSpPr txBox="1"/>
          <p:nvPr>
            <p:custDataLst>
              <p:tags r:id="rId37"/>
            </p:custDataLst>
          </p:nvPr>
        </p:nvSpPr>
        <p:spPr>
          <a:xfrm>
            <a:off x="2522145" y="7620000"/>
            <a:ext cx="2278455" cy="192881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noAutofit/>
          </a:bodyPr>
          <a:lstStyle/>
          <a:p>
            <a:pPr algn="ctr"/>
            <a:r>
              <a:rPr lang="en-US" sz="2000" b="1" spc="-6" dirty="0" smtClean="0">
                <a:solidFill>
                  <a:schemeClr val="tx2"/>
                </a:solidFill>
                <a:latin typeface="Calibri" panose="020F0502020204030204" pitchFamily="34" charset="0"/>
              </a:rPr>
              <a:t>PreBoard Tunnel</a:t>
            </a:r>
            <a:endParaRPr lang="en-US" sz="2000" b="1" spc="-6" dirty="0">
              <a:solidFill>
                <a:schemeClr val="tx2"/>
              </a:solidFill>
              <a:latin typeface="Calibri" panose="020F0502020204030204" pitchFamily="34" charset="0"/>
            </a:endParaRPr>
          </a:p>
        </p:txBody>
      </p:sp>
      <p:sp>
        <p:nvSpPr>
          <p:cNvPr id="59" name="OTLSHAPE_M_9dd8ed9b66fc40c7b9eaa6cd4eb05791_Title"/>
          <p:cNvSpPr txBox="1"/>
          <p:nvPr>
            <p:custDataLst>
              <p:tags r:id="rId38"/>
            </p:custDataLst>
          </p:nvPr>
        </p:nvSpPr>
        <p:spPr>
          <a:xfrm>
            <a:off x="5417745" y="7620000"/>
            <a:ext cx="2278455" cy="192881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noAutofit/>
          </a:bodyPr>
          <a:lstStyle/>
          <a:p>
            <a:pPr algn="ctr"/>
            <a:r>
              <a:rPr lang="en-US" sz="2000" b="1" spc="-6" dirty="0" smtClean="0">
                <a:solidFill>
                  <a:schemeClr val="tx2"/>
                </a:solidFill>
                <a:latin typeface="Calibri" panose="020F0502020204030204" pitchFamily="34" charset="0"/>
              </a:rPr>
              <a:t>Start OnBoard</a:t>
            </a:r>
            <a:endParaRPr lang="en-US" sz="2000" b="1" spc="-6" dirty="0">
              <a:solidFill>
                <a:schemeClr val="tx2"/>
              </a:solidFill>
              <a:latin typeface="Calibri" panose="020F0502020204030204" pitchFamily="34" charset="0"/>
            </a:endParaRPr>
          </a:p>
        </p:txBody>
      </p:sp>
      <p:sp>
        <p:nvSpPr>
          <p:cNvPr id="60" name="OTLSHAPE_M_9dd8ed9b66fc40c7b9eaa6cd4eb05791_Title"/>
          <p:cNvSpPr txBox="1"/>
          <p:nvPr>
            <p:custDataLst>
              <p:tags r:id="rId39"/>
            </p:custDataLst>
          </p:nvPr>
        </p:nvSpPr>
        <p:spPr>
          <a:xfrm>
            <a:off x="8541945" y="7620000"/>
            <a:ext cx="2278455" cy="192881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noAutofit/>
          </a:bodyPr>
          <a:lstStyle/>
          <a:p>
            <a:pPr algn="ctr"/>
            <a:r>
              <a:rPr lang="en-US" sz="2000" b="1" spc="-6" dirty="0" smtClean="0">
                <a:solidFill>
                  <a:schemeClr val="tx2"/>
                </a:solidFill>
                <a:latin typeface="Calibri" panose="020F0502020204030204" pitchFamily="34" charset="0"/>
              </a:rPr>
              <a:t>OnBoard Tunnel</a:t>
            </a:r>
            <a:endParaRPr lang="en-US" sz="2000" b="1" spc="-6" dirty="0">
              <a:solidFill>
                <a:schemeClr val="tx2"/>
              </a:solidFill>
              <a:latin typeface="Calibri" panose="020F0502020204030204" pitchFamily="34" charset="0"/>
            </a:endParaRPr>
          </a:p>
        </p:txBody>
      </p:sp>
      <p:cxnSp>
        <p:nvCxnSpPr>
          <p:cNvPr id="62" name="Elbow Connector 61"/>
          <p:cNvCxnSpPr>
            <a:stCxn id="53" idx="2"/>
            <a:endCxn id="49" idx="2"/>
          </p:cNvCxnSpPr>
          <p:nvPr/>
        </p:nvCxnSpPr>
        <p:spPr>
          <a:xfrm rot="5400000" flipH="1" flipV="1">
            <a:off x="10974225" y="5817575"/>
            <a:ext cx="58836" cy="2757714"/>
          </a:xfrm>
          <a:prstGeom prst="bentConnector3">
            <a:avLst>
              <a:gd name="adj1" fmla="val -388538"/>
            </a:avLst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OTLSHAPE_M_9dd8ed9b66fc40c7b9eaa6cd4eb05791_Title"/>
          <p:cNvSpPr txBox="1"/>
          <p:nvPr>
            <p:custDataLst>
              <p:tags r:id="rId40"/>
            </p:custDataLst>
          </p:nvPr>
        </p:nvSpPr>
        <p:spPr>
          <a:xfrm>
            <a:off x="11437545" y="7620000"/>
            <a:ext cx="2278455" cy="192881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noAutofit/>
          </a:bodyPr>
          <a:lstStyle/>
          <a:p>
            <a:pPr algn="ctr"/>
            <a:r>
              <a:rPr lang="en-US" sz="2000" b="1" spc="-6" dirty="0" smtClean="0">
                <a:solidFill>
                  <a:schemeClr val="tx2"/>
                </a:solidFill>
                <a:latin typeface="Calibri" panose="020F0502020204030204" pitchFamily="34" charset="0"/>
              </a:rPr>
              <a:t>Employee Dashboard</a:t>
            </a:r>
            <a:endParaRPr lang="en-US" sz="2000" b="1" spc="-6" dirty="0">
              <a:solidFill>
                <a:schemeClr val="tx2"/>
              </a:solidFill>
              <a:latin typeface="Calibri" panose="020F050202020403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="" xmlns:p14="http://schemas.microsoft.com/office/powerpoint/2010/main" val="2956065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95" name="OTLSHAPE_TB_00000000000000000000000000000000_LeftEndCaps" hidden="1"/>
          <p:cNvSpPr txBox="1"/>
          <p:nvPr>
            <p:custDataLst>
              <p:tags r:id="rId2"/>
            </p:custDataLst>
          </p:nvPr>
        </p:nvSpPr>
        <p:spPr>
          <a:xfrm>
            <a:off x="381000" y="4230302"/>
            <a:ext cx="704850" cy="27699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en-US" b="1" dirty="0" smtClean="0">
                <a:solidFill>
                  <a:schemeClr val="accent2"/>
                </a:solidFill>
                <a:latin typeface="Calibri" panose="020F0502020204030204" pitchFamily="34" charset="0"/>
              </a:rPr>
              <a:t>2015</a:t>
            </a:r>
            <a:endParaRPr lang="en-US" b="1" dirty="0">
              <a:solidFill>
                <a:schemeClr val="accent2"/>
              </a:solidFill>
              <a:latin typeface="Calibri" panose="020F0502020204030204" pitchFamily="34" charset="0"/>
            </a:endParaRPr>
          </a:p>
        </p:txBody>
      </p:sp>
      <p:sp>
        <p:nvSpPr>
          <p:cNvPr id="8896" name="OTLSHAPE_TB_00000000000000000000000000000000_RightEndCaps" hidden="1"/>
          <p:cNvSpPr txBox="1"/>
          <p:nvPr>
            <p:custDataLst>
              <p:tags r:id="rId3"/>
            </p:custDataLst>
          </p:nvPr>
        </p:nvSpPr>
        <p:spPr>
          <a:xfrm>
            <a:off x="12639801" y="4230302"/>
            <a:ext cx="704850" cy="27699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en-US" b="1" dirty="0" smtClean="0">
                <a:solidFill>
                  <a:schemeClr val="accent2"/>
                </a:solidFill>
                <a:latin typeface="Calibri" panose="020F0502020204030204" pitchFamily="34" charset="0"/>
              </a:rPr>
              <a:t>2015</a:t>
            </a:r>
            <a:endParaRPr lang="en-US" b="1" dirty="0">
              <a:solidFill>
                <a:schemeClr val="accent2"/>
              </a:solidFill>
              <a:latin typeface="Calibri" panose="020F0502020204030204" pitchFamily="34" charset="0"/>
            </a:endParaRPr>
          </a:p>
        </p:txBody>
      </p:sp>
      <p:sp>
        <p:nvSpPr>
          <p:cNvPr id="8898" name="OTLSHAPE_TB_00000000000000000000000000000000_ElapsedTime" hidden="1"/>
          <p:cNvSpPr/>
          <p:nvPr>
            <p:custDataLst>
              <p:tags r:id="rId4"/>
            </p:custDataLst>
          </p:nvPr>
        </p:nvSpPr>
        <p:spPr>
          <a:xfrm>
            <a:off x="0" y="0"/>
            <a:ext cx="0" cy="0"/>
          </a:xfrm>
          <a:prstGeom prst="snip2DiagRect">
            <a:avLst>
              <a:gd name="adj1" fmla="val 100000"/>
              <a:gd name="adj2" fmla="val 3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899" name="OTLSHAPE_TB_00000000000000000000000000000000_TodayMarkerShape" hidden="1"/>
          <p:cNvSpPr/>
          <p:nvPr>
            <p:custDataLst>
              <p:tags r:id="rId5"/>
            </p:custDataLst>
          </p:nvPr>
        </p:nvSpPr>
        <p:spPr>
          <a:xfrm>
            <a:off x="1432706" y="4622800"/>
            <a:ext cx="163286" cy="169333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900" name="OTLSHAPE_TB_00000000000000000000000000000000_TodayMarkerText" hidden="1"/>
          <p:cNvSpPr txBox="1"/>
          <p:nvPr>
            <p:custDataLst>
              <p:tags r:id="rId6"/>
            </p:custDataLst>
          </p:nvPr>
        </p:nvSpPr>
        <p:spPr>
          <a:xfrm>
            <a:off x="1514348" y="5315353"/>
            <a:ext cx="0" cy="184666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en-US" sz="1200" dirty="0" smtClean="0">
                <a:solidFill>
                  <a:schemeClr val="dk1"/>
                </a:solidFill>
                <a:latin typeface="Calibri" panose="020F0502020204030204" pitchFamily="34" charset="0"/>
              </a:rPr>
              <a:t>Today</a:t>
            </a:r>
            <a:endParaRPr lang="en-US" sz="1200" dirty="0">
              <a:solidFill>
                <a:schemeClr val="dk1"/>
              </a:solidFill>
              <a:latin typeface="Calibri" panose="020F0502020204030204" pitchFamily="34" charset="0"/>
            </a:endParaRPr>
          </a:p>
        </p:txBody>
      </p:sp>
      <p:sp>
        <p:nvSpPr>
          <p:cNvPr id="61" name="Title 1"/>
          <p:cNvSpPr txBox="1">
            <a:spLocks/>
          </p:cNvSpPr>
          <p:nvPr/>
        </p:nvSpPr>
        <p:spPr>
          <a:xfrm>
            <a:off x="228600" y="101600"/>
            <a:ext cx="13144500" cy="812800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 kern="1200">
                <a:solidFill>
                  <a:srgbClr val="002060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2060"/>
                </a:solidFill>
                <a:latin typeface="Calibri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2060"/>
                </a:solidFill>
                <a:latin typeface="Calibri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2060"/>
                </a:solidFill>
                <a:latin typeface="Calibri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2060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 sz="2600" dirty="0" smtClean="0"/>
              <a:t>OnBoard with BenAdmin (No Waiting Period)</a:t>
            </a:r>
          </a:p>
        </p:txBody>
      </p:sp>
      <p:sp>
        <p:nvSpPr>
          <p:cNvPr id="159" name="OTLSHAPE_TB_00000000000000000000000000000000_ScaleContainer"/>
          <p:cNvSpPr/>
          <p:nvPr>
            <p:custDataLst>
              <p:tags r:id="rId7"/>
            </p:custDataLst>
          </p:nvPr>
        </p:nvSpPr>
        <p:spPr>
          <a:xfrm>
            <a:off x="1266698" y="1641605"/>
            <a:ext cx="11201400" cy="444400"/>
          </a:xfrm>
          <a:prstGeom prst="snip2DiagRect">
            <a:avLst>
              <a:gd name="adj1" fmla="val 100000"/>
              <a:gd name="adj2" fmla="val 16667"/>
            </a:avLst>
          </a:prstGeom>
          <a:gradFill flip="none" rotWithShape="1">
            <a:gsLst>
              <a:gs pos="0">
                <a:srgbClr val="B24F29"/>
              </a:gs>
              <a:gs pos="100000">
                <a:srgbClr val="7F381E"/>
              </a:gs>
            </a:gsLst>
            <a:lin ang="5400000" scaled="1"/>
            <a:tileRect/>
          </a:gradFill>
          <a:ln w="12700" cap="flat" cmpd="sng" algn="ctr">
            <a:noFill/>
            <a:prstDash val="solid"/>
            <a:miter lim="800000"/>
          </a:ln>
          <a:effectLst>
            <a:reflection blurRad="6350" stA="50000" endA="300" endPos="55500" dist="50800" dir="5400000" sy="-100000" algn="bl" rotWithShape="0"/>
          </a:effectLst>
          <a:scene3d>
            <a:camera prst="orthographicFront"/>
            <a:lightRig rig="threePt" dir="t">
              <a:rot lat="0" lon="0" rev="8700000"/>
            </a:lightRig>
          </a:scene3d>
          <a:sp3d>
            <a:bevelT w="165100" h="19050"/>
          </a:sp3d>
          <a:extLst>
            <a:ext uri="{91240B29-F687-4F45-9708-019B960494DF}">
              <a14:hiddenLine xmlns=""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0" name="OTLSHAPE_TB_00000000000000000000000000000000_TimescaleInterval1"/>
          <p:cNvSpPr txBox="1"/>
          <p:nvPr>
            <p:custDataLst>
              <p:tags r:id="rId8"/>
            </p:custDataLst>
          </p:nvPr>
        </p:nvSpPr>
        <p:spPr>
          <a:xfrm>
            <a:off x="1686655" y="1707972"/>
            <a:ext cx="1163841" cy="248073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noAutofit/>
          </a:bodyPr>
          <a:lstStyle/>
          <a:p>
            <a:r>
              <a:rPr lang="en-US" sz="1200" spc="-14" dirty="0" smtClean="0">
                <a:solidFill>
                  <a:schemeClr val="lt1"/>
                </a:solidFill>
                <a:latin typeface="Calibri" panose="020F0502020204030204" pitchFamily="34" charset="0"/>
              </a:rPr>
              <a:t>John Hired</a:t>
            </a:r>
            <a:endParaRPr lang="en-US" sz="1200" spc="-14" dirty="0">
              <a:solidFill>
                <a:schemeClr val="lt1"/>
              </a:solidFill>
              <a:latin typeface="Calibri" panose="020F0502020204030204" pitchFamily="34" charset="0"/>
            </a:endParaRPr>
          </a:p>
        </p:txBody>
      </p:sp>
      <p:cxnSp>
        <p:nvCxnSpPr>
          <p:cNvPr id="161" name="OTLSHAPE_TB_00000000000000000000000000000000_Separator1"/>
          <p:cNvCxnSpPr/>
          <p:nvPr>
            <p:custDataLst>
              <p:tags r:id="rId9"/>
            </p:custDataLst>
          </p:nvPr>
        </p:nvCxnSpPr>
        <p:spPr>
          <a:xfrm>
            <a:off x="2850495" y="1662672"/>
            <a:ext cx="0" cy="338667"/>
          </a:xfrm>
          <a:prstGeom prst="line">
            <a:avLst/>
          </a:prstGeom>
          <a:ln w="6350" cap="flat" cmpd="sng" algn="ctr">
            <a:solidFill>
              <a:schemeClr val="lt1">
                <a:alpha val="29804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2" name="OTLSHAPE_TB_00000000000000000000000000000000_Separator5"/>
          <p:cNvCxnSpPr/>
          <p:nvPr>
            <p:custDataLst>
              <p:tags r:id="rId10"/>
            </p:custDataLst>
          </p:nvPr>
        </p:nvCxnSpPr>
        <p:spPr>
          <a:xfrm>
            <a:off x="6286500" y="1662672"/>
            <a:ext cx="0" cy="338667"/>
          </a:xfrm>
          <a:prstGeom prst="line">
            <a:avLst/>
          </a:prstGeom>
          <a:ln w="6350" cap="flat" cmpd="sng" algn="ctr">
            <a:solidFill>
              <a:schemeClr val="lt1">
                <a:alpha val="29804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3" name="OTLSHAPE_M_250ea2be05854b80bcdbec07faaa2d69_Shape"/>
          <p:cNvSpPr/>
          <p:nvPr>
            <p:custDataLst>
              <p:tags r:id="rId11"/>
            </p:custDataLst>
          </p:nvPr>
        </p:nvSpPr>
        <p:spPr>
          <a:xfrm>
            <a:off x="6135534" y="2064948"/>
            <a:ext cx="342900" cy="338667"/>
          </a:xfrm>
          <a:prstGeom prst="triangle">
            <a:avLst/>
          </a:prstGeom>
          <a:solidFill>
            <a:srgbClr val="96D642"/>
          </a:solidFill>
          <a:ln w="12700" cap="flat" cmpd="sng" algn="ctr">
            <a:noFill/>
            <a:prstDash val="solid"/>
            <a:miter lim="800000"/>
          </a:ln>
          <a:effectLst/>
          <a:scene3d>
            <a:camera prst="orthographicFront"/>
            <a:lightRig rig="threePt" dir="t"/>
          </a:scene3d>
          <a:sp3d>
            <a:bevelT h="12700"/>
          </a:sp3d>
          <a:extLst>
            <a:ext uri="{91240B29-F687-4F45-9708-019B960494DF}">
              <a14:hiddenLine xmlns=""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>
                    <a:scrgbClr r="0" g="0" b="0">
                      <a:alpha val="50000"/>
                    </a:scrgbClr>
                  </a:outerShdw>
                </a:effectLst>
              </a14:hiddenEffects>
            </a:ext>
            <a:ext uri="{53640926-AAD7-44D8-BBD7-CCE9431645EC}">
              <a14:shadowObscured xmlns="" xmlns:a14="http://schemas.microsoft.com/office/drawing/2010/main" val="1"/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64" name="OTLSHAPE_M_250ea2be05854b80bcdbec07faaa2d69_Connector1"/>
          <p:cNvCxnSpPr/>
          <p:nvPr>
            <p:custDataLst>
              <p:tags r:id="rId12"/>
            </p:custDataLst>
          </p:nvPr>
        </p:nvCxnSpPr>
        <p:spPr>
          <a:xfrm flipH="1">
            <a:off x="6286501" y="2396899"/>
            <a:ext cx="12939" cy="260707"/>
          </a:xfrm>
          <a:prstGeom prst="line">
            <a:avLst/>
          </a:prstGeom>
          <a:ln w="9525" cap="flat" cmpd="sng" algn="ctr">
            <a:solidFill>
              <a:srgbClr val="96D642">
                <a:alpha val="49804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5" name="OTLSHAPE_M_0018691af88d4838b3ec2d1256b9eee5_Date"/>
          <p:cNvSpPr txBox="1"/>
          <p:nvPr>
            <p:custDataLst>
              <p:tags r:id="rId13"/>
            </p:custDataLst>
          </p:nvPr>
        </p:nvSpPr>
        <p:spPr>
          <a:xfrm>
            <a:off x="5715003" y="2693512"/>
            <a:ext cx="1371599" cy="215444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en-US" sz="1400" spc="-6" dirty="0" smtClean="0">
                <a:solidFill>
                  <a:srgbClr val="6BA51F"/>
                </a:solidFill>
                <a:latin typeface="Calibri" panose="020F0502020204030204" pitchFamily="34" charset="0"/>
              </a:rPr>
              <a:t>June 15</a:t>
            </a:r>
            <a:r>
              <a:rPr lang="en-US" sz="1400" spc="-6" baseline="30000" dirty="0" smtClean="0">
                <a:solidFill>
                  <a:srgbClr val="6BA51F"/>
                </a:solidFill>
                <a:latin typeface="Calibri" panose="020F0502020204030204" pitchFamily="34" charset="0"/>
              </a:rPr>
              <a:t>th</a:t>
            </a:r>
            <a:r>
              <a:rPr lang="en-US" sz="1400" spc="-6" dirty="0" smtClean="0">
                <a:solidFill>
                  <a:srgbClr val="6BA51F"/>
                </a:solidFill>
                <a:latin typeface="Calibri" panose="020F0502020204030204" pitchFamily="34" charset="0"/>
              </a:rPr>
              <a:t> </a:t>
            </a:r>
            <a:endParaRPr lang="en-US" sz="1400" spc="-6" dirty="0">
              <a:solidFill>
                <a:srgbClr val="6BA51F"/>
              </a:solidFill>
              <a:latin typeface="Calibri" panose="020F0502020204030204" pitchFamily="34" charset="0"/>
            </a:endParaRPr>
          </a:p>
        </p:txBody>
      </p:sp>
      <p:sp>
        <p:nvSpPr>
          <p:cNvPr id="166" name="OTLSHAPE_M_9dd8ed9b66fc40c7b9eaa6cd4eb05791_Title"/>
          <p:cNvSpPr txBox="1"/>
          <p:nvPr>
            <p:custDataLst>
              <p:tags r:id="rId14"/>
            </p:custDataLst>
          </p:nvPr>
        </p:nvSpPr>
        <p:spPr>
          <a:xfrm>
            <a:off x="5429250" y="2924203"/>
            <a:ext cx="1943100" cy="20320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noAutofit/>
          </a:bodyPr>
          <a:lstStyle/>
          <a:p>
            <a:pPr algn="ctr"/>
            <a:r>
              <a:rPr lang="en-US" sz="1200" b="1" spc="-6" dirty="0" smtClean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</a:rPr>
              <a:t>Date of Joining</a:t>
            </a:r>
            <a:endParaRPr lang="en-US" sz="1200" b="1" spc="-6" dirty="0">
              <a:solidFill>
                <a:schemeClr val="accent6">
                  <a:lumMod val="75000"/>
                </a:schemeClr>
              </a:solidFill>
              <a:latin typeface="Calibri" panose="020F0502020204030204" pitchFamily="34" charset="0"/>
            </a:endParaRPr>
          </a:p>
        </p:txBody>
      </p:sp>
      <p:sp>
        <p:nvSpPr>
          <p:cNvPr id="167" name="OTLSHAPE_M_250ea2be05854b80bcdbec07faaa2d69_Shape"/>
          <p:cNvSpPr/>
          <p:nvPr>
            <p:custDataLst>
              <p:tags r:id="rId15"/>
            </p:custDataLst>
          </p:nvPr>
        </p:nvSpPr>
        <p:spPr>
          <a:xfrm>
            <a:off x="2695746" y="2048005"/>
            <a:ext cx="342900" cy="338667"/>
          </a:xfrm>
          <a:prstGeom prst="triangle">
            <a:avLst/>
          </a:prstGeom>
          <a:solidFill>
            <a:srgbClr val="96D642"/>
          </a:solidFill>
          <a:ln w="12700" cap="flat" cmpd="sng" algn="ctr">
            <a:noFill/>
            <a:prstDash val="solid"/>
            <a:miter lim="800000"/>
          </a:ln>
          <a:effectLst/>
          <a:scene3d>
            <a:camera prst="orthographicFront"/>
            <a:lightRig rig="threePt" dir="t"/>
          </a:scene3d>
          <a:sp3d>
            <a:bevelT h="12700"/>
          </a:sp3d>
          <a:extLst>
            <a:ext uri="{91240B29-F687-4F45-9708-019B960494DF}">
              <a14:hiddenLine xmlns=""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>
                    <a:scrgbClr r="0" g="0" b="0">
                      <a:alpha val="50000"/>
                    </a:scrgbClr>
                  </a:outerShdw>
                </a:effectLst>
              </a14:hiddenEffects>
            </a:ext>
            <a:ext uri="{53640926-AAD7-44D8-BBD7-CCE9431645EC}">
              <a14:shadowObscured xmlns="" xmlns:a14="http://schemas.microsoft.com/office/drawing/2010/main" val="1"/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68" name="OTLSHAPE_M_250ea2be05854b80bcdbec07faaa2d69_Connector1"/>
          <p:cNvCxnSpPr/>
          <p:nvPr>
            <p:custDataLst>
              <p:tags r:id="rId16"/>
            </p:custDataLst>
          </p:nvPr>
        </p:nvCxnSpPr>
        <p:spPr>
          <a:xfrm flipH="1">
            <a:off x="2857501" y="2379958"/>
            <a:ext cx="2151" cy="277649"/>
          </a:xfrm>
          <a:prstGeom prst="line">
            <a:avLst/>
          </a:prstGeom>
          <a:ln w="9525" cap="flat" cmpd="sng" algn="ctr">
            <a:solidFill>
              <a:srgbClr val="96D642">
                <a:alpha val="49804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9" name="OTLSHAPE_M_0018691af88d4838b3ec2d1256b9eee5_Date"/>
          <p:cNvSpPr txBox="1"/>
          <p:nvPr>
            <p:custDataLst>
              <p:tags r:id="rId17"/>
            </p:custDataLst>
          </p:nvPr>
        </p:nvSpPr>
        <p:spPr>
          <a:xfrm>
            <a:off x="2175476" y="2693512"/>
            <a:ext cx="1371599" cy="215444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en-US" sz="1400" spc="-6" dirty="0" smtClean="0">
                <a:solidFill>
                  <a:srgbClr val="6BA51F"/>
                </a:solidFill>
                <a:latin typeface="Calibri" panose="020F0502020204030204" pitchFamily="34" charset="0"/>
              </a:rPr>
              <a:t>May 17</a:t>
            </a:r>
            <a:r>
              <a:rPr lang="en-US" sz="1400" spc="-6" baseline="30000" dirty="0" smtClean="0">
                <a:solidFill>
                  <a:srgbClr val="6BA51F"/>
                </a:solidFill>
                <a:latin typeface="Calibri" panose="020F0502020204030204" pitchFamily="34" charset="0"/>
              </a:rPr>
              <a:t>th</a:t>
            </a:r>
            <a:r>
              <a:rPr lang="en-US" sz="1400" spc="-6" dirty="0" smtClean="0">
                <a:solidFill>
                  <a:srgbClr val="6BA51F"/>
                </a:solidFill>
                <a:latin typeface="Calibri" panose="020F0502020204030204" pitchFamily="34" charset="0"/>
              </a:rPr>
              <a:t> </a:t>
            </a:r>
            <a:endParaRPr lang="en-US" sz="1400" spc="-6" dirty="0">
              <a:solidFill>
                <a:srgbClr val="6BA51F"/>
              </a:solidFill>
              <a:latin typeface="Calibri" panose="020F0502020204030204" pitchFamily="34" charset="0"/>
            </a:endParaRPr>
          </a:p>
        </p:txBody>
      </p:sp>
      <p:sp>
        <p:nvSpPr>
          <p:cNvPr id="170" name="OTLSHAPE_M_9dd8ed9b66fc40c7b9eaa6cd4eb05791_Title"/>
          <p:cNvSpPr txBox="1"/>
          <p:nvPr>
            <p:custDataLst>
              <p:tags r:id="rId18"/>
            </p:custDataLst>
          </p:nvPr>
        </p:nvSpPr>
        <p:spPr>
          <a:xfrm>
            <a:off x="1722046" y="2924205"/>
            <a:ext cx="2278455" cy="192881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noAutofit/>
          </a:bodyPr>
          <a:lstStyle/>
          <a:p>
            <a:pPr algn="ctr"/>
            <a:r>
              <a:rPr lang="en-US" sz="1200" b="1" spc="-6" dirty="0" smtClean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</a:rPr>
              <a:t>PreBoard Available</a:t>
            </a:r>
            <a:endParaRPr lang="en-US" sz="1200" b="1" spc="-6" dirty="0">
              <a:solidFill>
                <a:schemeClr val="accent6">
                  <a:lumMod val="75000"/>
                </a:schemeClr>
              </a:solidFill>
              <a:latin typeface="Calibri" panose="020F0502020204030204" pitchFamily="34" charset="0"/>
            </a:endParaRPr>
          </a:p>
        </p:txBody>
      </p:sp>
      <p:cxnSp>
        <p:nvCxnSpPr>
          <p:cNvPr id="171" name="OTLSHAPE_TB_00000000000000000000000000000000_Separator1"/>
          <p:cNvCxnSpPr/>
          <p:nvPr>
            <p:custDataLst>
              <p:tags r:id="rId19"/>
            </p:custDataLst>
          </p:nvPr>
        </p:nvCxnSpPr>
        <p:spPr>
          <a:xfrm>
            <a:off x="11692016" y="1681551"/>
            <a:ext cx="0" cy="338667"/>
          </a:xfrm>
          <a:prstGeom prst="line">
            <a:avLst/>
          </a:prstGeom>
          <a:ln w="6350" cap="flat" cmpd="sng" algn="ctr">
            <a:solidFill>
              <a:schemeClr val="lt1">
                <a:alpha val="29804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2" name="OTLSHAPE_M_250ea2be05854b80bcdbec07faaa2d69_Shape"/>
          <p:cNvSpPr/>
          <p:nvPr>
            <p:custDataLst>
              <p:tags r:id="rId20"/>
            </p:custDataLst>
          </p:nvPr>
        </p:nvSpPr>
        <p:spPr>
          <a:xfrm>
            <a:off x="11544300" y="2066884"/>
            <a:ext cx="342900" cy="338667"/>
          </a:xfrm>
          <a:prstGeom prst="triangle">
            <a:avLst/>
          </a:prstGeom>
          <a:solidFill>
            <a:srgbClr val="96D642"/>
          </a:solidFill>
          <a:ln w="12700" cap="flat" cmpd="sng" algn="ctr">
            <a:noFill/>
            <a:prstDash val="solid"/>
            <a:miter lim="800000"/>
          </a:ln>
          <a:effectLst/>
          <a:scene3d>
            <a:camera prst="orthographicFront"/>
            <a:lightRig rig="threePt" dir="t"/>
          </a:scene3d>
          <a:sp3d>
            <a:bevelT h="12700"/>
          </a:sp3d>
          <a:extLst>
            <a:ext uri="{91240B29-F687-4F45-9708-019B960494DF}">
              <a14:hiddenLine xmlns=""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>
                    <a:scrgbClr r="0" g="0" b="0">
                      <a:alpha val="50000"/>
                    </a:scrgbClr>
                  </a:outerShdw>
                </a:effectLst>
              </a14:hiddenEffects>
            </a:ext>
            <a:ext uri="{53640926-AAD7-44D8-BBD7-CCE9431645EC}">
              <a14:shadowObscured xmlns="" xmlns:a14="http://schemas.microsoft.com/office/drawing/2010/main" val="1"/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3" name="OTLSHAPE_M_0018691af88d4838b3ec2d1256b9eee5_Date"/>
          <p:cNvSpPr txBox="1"/>
          <p:nvPr>
            <p:custDataLst>
              <p:tags r:id="rId21"/>
            </p:custDataLst>
          </p:nvPr>
        </p:nvSpPr>
        <p:spPr>
          <a:xfrm>
            <a:off x="10990614" y="2712391"/>
            <a:ext cx="1371599" cy="215444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en-US" sz="1400" spc="-6" dirty="0" smtClean="0">
                <a:solidFill>
                  <a:srgbClr val="6BA51F"/>
                </a:solidFill>
                <a:latin typeface="Calibri" panose="020F0502020204030204" pitchFamily="34" charset="0"/>
              </a:rPr>
              <a:t>July 29</a:t>
            </a:r>
            <a:r>
              <a:rPr lang="en-US" sz="1400" spc="-6" baseline="30000" dirty="0" smtClean="0">
                <a:solidFill>
                  <a:srgbClr val="6BA51F"/>
                </a:solidFill>
                <a:latin typeface="Calibri" panose="020F0502020204030204" pitchFamily="34" charset="0"/>
              </a:rPr>
              <a:t>th</a:t>
            </a:r>
            <a:r>
              <a:rPr lang="en-US" sz="1400" spc="-6" dirty="0" smtClean="0">
                <a:solidFill>
                  <a:srgbClr val="6BA51F"/>
                </a:solidFill>
                <a:latin typeface="Calibri" panose="020F0502020204030204" pitchFamily="34" charset="0"/>
              </a:rPr>
              <a:t> </a:t>
            </a:r>
            <a:endParaRPr lang="en-US" sz="1400" spc="-6" dirty="0">
              <a:solidFill>
                <a:srgbClr val="6BA51F"/>
              </a:solidFill>
              <a:latin typeface="Calibri" panose="020F0502020204030204" pitchFamily="34" charset="0"/>
            </a:endParaRPr>
          </a:p>
        </p:txBody>
      </p:sp>
      <p:sp>
        <p:nvSpPr>
          <p:cNvPr id="174" name="OTLSHAPE_M_9dd8ed9b66fc40c7b9eaa6cd4eb05791_Title"/>
          <p:cNvSpPr txBox="1"/>
          <p:nvPr>
            <p:custDataLst>
              <p:tags r:id="rId22"/>
            </p:custDataLst>
          </p:nvPr>
        </p:nvSpPr>
        <p:spPr>
          <a:xfrm>
            <a:off x="10718322" y="2935839"/>
            <a:ext cx="2311878" cy="180197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noAutofit/>
          </a:bodyPr>
          <a:lstStyle/>
          <a:p>
            <a:pPr algn="ctr"/>
            <a:r>
              <a:rPr lang="en-US" sz="1200" b="1" spc="-6" dirty="0" smtClean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</a:rPr>
              <a:t>OnBoard Due Date</a:t>
            </a:r>
            <a:endParaRPr lang="en-US" sz="1200" b="1" spc="-6" dirty="0">
              <a:solidFill>
                <a:schemeClr val="accent6">
                  <a:lumMod val="75000"/>
                </a:schemeClr>
              </a:solidFill>
              <a:latin typeface="Calibri" panose="020F0502020204030204" pitchFamily="34" charset="0"/>
            </a:endParaRPr>
          </a:p>
        </p:txBody>
      </p:sp>
      <p:cxnSp>
        <p:nvCxnSpPr>
          <p:cNvPr id="175" name="Straight Connector 174"/>
          <p:cNvCxnSpPr/>
          <p:nvPr/>
        </p:nvCxnSpPr>
        <p:spPr>
          <a:xfrm flipV="1">
            <a:off x="2857501" y="914400"/>
            <a:ext cx="3873261" cy="16005"/>
          </a:xfrm>
          <a:prstGeom prst="line">
            <a:avLst/>
          </a:prstGeom>
          <a:ln w="19050" cap="flat" cmpd="sng" algn="ctr">
            <a:solidFill>
              <a:schemeClr val="accent3">
                <a:lumMod val="75000"/>
                <a:alpha val="50000"/>
              </a:schemeClr>
            </a:solidFill>
            <a:prstDash val="dash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6" name="OTLSHAPE_M_0018691af88d4838b3ec2d1256b9eee5_Title"/>
          <p:cNvSpPr txBox="1"/>
          <p:nvPr>
            <p:custDataLst>
              <p:tags r:id="rId23"/>
            </p:custDataLst>
          </p:nvPr>
        </p:nvSpPr>
        <p:spPr>
          <a:xfrm>
            <a:off x="3543300" y="1032008"/>
            <a:ext cx="1828800" cy="42500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noAutofit/>
          </a:bodyPr>
          <a:lstStyle/>
          <a:p>
            <a:pPr algn="ctr"/>
            <a:r>
              <a:rPr lang="en-US" sz="1100" b="1" spc="-4" dirty="0" smtClean="0">
                <a:solidFill>
                  <a:srgbClr val="624332"/>
                </a:solidFill>
                <a:latin typeface="Calibri" panose="020F0502020204030204" pitchFamily="34" charset="0"/>
              </a:rPr>
              <a:t>30 Days Window for PreBoard Tour</a:t>
            </a:r>
            <a:endParaRPr lang="en-US" sz="1100" b="1" spc="-4" dirty="0">
              <a:solidFill>
                <a:srgbClr val="624332"/>
              </a:solidFill>
              <a:latin typeface="Calibri" panose="020F0502020204030204" pitchFamily="34" charset="0"/>
            </a:endParaRPr>
          </a:p>
        </p:txBody>
      </p:sp>
      <p:cxnSp>
        <p:nvCxnSpPr>
          <p:cNvPr id="177" name="OTLSHAPE_M_250ea2be05854b80bcdbec07faaa2d69_Connector1"/>
          <p:cNvCxnSpPr/>
          <p:nvPr>
            <p:custDataLst>
              <p:tags r:id="rId24"/>
            </p:custDataLst>
          </p:nvPr>
        </p:nvCxnSpPr>
        <p:spPr>
          <a:xfrm>
            <a:off x="2870439" y="941909"/>
            <a:ext cx="0" cy="597521"/>
          </a:xfrm>
          <a:prstGeom prst="line">
            <a:avLst/>
          </a:prstGeom>
          <a:ln w="19050" cap="flat" cmpd="sng" algn="ctr">
            <a:solidFill>
              <a:schemeClr val="accent3">
                <a:lumMod val="75000"/>
                <a:alpha val="50000"/>
              </a:schemeClr>
            </a:solidFill>
            <a:prstDash val="dash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8" name="OTLSHAPE_M_250ea2be05854b80bcdbec07faaa2d69_Connector1"/>
          <p:cNvCxnSpPr/>
          <p:nvPr>
            <p:custDataLst>
              <p:tags r:id="rId25"/>
            </p:custDataLst>
          </p:nvPr>
        </p:nvCxnSpPr>
        <p:spPr>
          <a:xfrm>
            <a:off x="6286500" y="930408"/>
            <a:ext cx="0" cy="597521"/>
          </a:xfrm>
          <a:prstGeom prst="line">
            <a:avLst/>
          </a:prstGeom>
          <a:ln w="19050" cap="flat" cmpd="sng" algn="ctr">
            <a:solidFill>
              <a:schemeClr val="accent3">
                <a:lumMod val="75000"/>
                <a:alpha val="50000"/>
              </a:schemeClr>
            </a:solidFill>
            <a:prstDash val="dash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9" name="Straight Connector 178"/>
          <p:cNvCxnSpPr/>
          <p:nvPr/>
        </p:nvCxnSpPr>
        <p:spPr>
          <a:xfrm>
            <a:off x="6767428" y="924102"/>
            <a:ext cx="4548273" cy="6305"/>
          </a:xfrm>
          <a:prstGeom prst="line">
            <a:avLst/>
          </a:prstGeom>
          <a:ln w="19050" cap="flat" cmpd="sng" algn="ctr">
            <a:solidFill>
              <a:schemeClr val="accent3">
                <a:lumMod val="75000"/>
                <a:alpha val="50000"/>
              </a:schemeClr>
            </a:solidFill>
            <a:prstDash val="dash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0" name="OTLSHAPE_M_0018691af88d4838b3ec2d1256b9eee5_Title"/>
          <p:cNvSpPr txBox="1"/>
          <p:nvPr>
            <p:custDataLst>
              <p:tags r:id="rId26"/>
            </p:custDataLst>
          </p:nvPr>
        </p:nvSpPr>
        <p:spPr>
          <a:xfrm>
            <a:off x="7601094" y="1013398"/>
            <a:ext cx="1828800" cy="42500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noAutofit/>
          </a:bodyPr>
          <a:lstStyle/>
          <a:p>
            <a:pPr algn="ctr"/>
            <a:r>
              <a:rPr lang="en-US" sz="1100" b="1" spc="-4" dirty="0" smtClean="0">
                <a:solidFill>
                  <a:srgbClr val="624332"/>
                </a:solidFill>
                <a:latin typeface="Calibri" panose="020F0502020204030204" pitchFamily="34" charset="0"/>
              </a:rPr>
              <a:t>45 Days Window for OnBoard Tour</a:t>
            </a:r>
            <a:endParaRPr lang="en-US" sz="1100" b="1" spc="-4" dirty="0">
              <a:solidFill>
                <a:srgbClr val="624332"/>
              </a:solidFill>
              <a:latin typeface="Calibri" panose="020F0502020204030204" pitchFamily="34" charset="0"/>
            </a:endParaRPr>
          </a:p>
        </p:txBody>
      </p:sp>
      <p:cxnSp>
        <p:nvCxnSpPr>
          <p:cNvPr id="181" name="OTLSHAPE_M_250ea2be05854b80bcdbec07faaa2d69_Connector1"/>
          <p:cNvCxnSpPr/>
          <p:nvPr>
            <p:custDataLst>
              <p:tags r:id="rId27"/>
            </p:custDataLst>
          </p:nvPr>
        </p:nvCxnSpPr>
        <p:spPr>
          <a:xfrm>
            <a:off x="6297288" y="926013"/>
            <a:ext cx="0" cy="597521"/>
          </a:xfrm>
          <a:prstGeom prst="line">
            <a:avLst/>
          </a:prstGeom>
          <a:ln w="19050" cap="flat" cmpd="sng" algn="ctr">
            <a:solidFill>
              <a:schemeClr val="accent3">
                <a:lumMod val="75000"/>
                <a:alpha val="50000"/>
              </a:schemeClr>
            </a:solidFill>
            <a:prstDash val="dash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2" name="OTLSHAPE_M_250ea2be05854b80bcdbec07faaa2d69_Connector1"/>
          <p:cNvCxnSpPr/>
          <p:nvPr>
            <p:custDataLst>
              <p:tags r:id="rId28"/>
            </p:custDataLst>
          </p:nvPr>
        </p:nvCxnSpPr>
        <p:spPr>
          <a:xfrm>
            <a:off x="11315700" y="930408"/>
            <a:ext cx="0" cy="597521"/>
          </a:xfrm>
          <a:prstGeom prst="line">
            <a:avLst/>
          </a:prstGeom>
          <a:ln w="19050" cap="flat" cmpd="sng" algn="ctr">
            <a:solidFill>
              <a:schemeClr val="accent3">
                <a:lumMod val="75000"/>
                <a:alpha val="50000"/>
              </a:schemeClr>
            </a:solidFill>
            <a:prstDash val="dash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3" name="OTLSHAPE_M_250ea2be05854b80bcdbec07faaa2d69_Connector1"/>
          <p:cNvCxnSpPr/>
          <p:nvPr>
            <p:custDataLst>
              <p:tags r:id="rId29"/>
            </p:custDataLst>
          </p:nvPr>
        </p:nvCxnSpPr>
        <p:spPr>
          <a:xfrm flipH="1">
            <a:off x="11683951" y="2352805"/>
            <a:ext cx="12939" cy="260707"/>
          </a:xfrm>
          <a:prstGeom prst="line">
            <a:avLst/>
          </a:prstGeom>
          <a:ln w="9525" cap="flat" cmpd="sng" algn="ctr">
            <a:solidFill>
              <a:srgbClr val="96D642">
                <a:alpha val="49804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7" name="OTLSHAPE_M_9dd8ed9b66fc40c7b9eaa6cd4eb05791_Title"/>
          <p:cNvSpPr txBox="1"/>
          <p:nvPr>
            <p:custDataLst>
              <p:tags r:id="rId30"/>
            </p:custDataLst>
          </p:nvPr>
        </p:nvSpPr>
        <p:spPr>
          <a:xfrm>
            <a:off x="5029200" y="3251200"/>
            <a:ext cx="2857500" cy="61064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noAutofit/>
          </a:bodyPr>
          <a:lstStyle/>
          <a:p>
            <a:pPr algn="ctr"/>
            <a:r>
              <a:rPr lang="en-US" sz="1200" b="1" spc="-6" dirty="0" smtClean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</a:rPr>
              <a:t>New Hire Enrollment </a:t>
            </a:r>
          </a:p>
          <a:p>
            <a:pPr algn="ctr"/>
            <a:r>
              <a:rPr lang="en-US" sz="1200" b="1" spc="-6" dirty="0" smtClean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</a:rPr>
              <a:t>Window Starts</a:t>
            </a:r>
            <a:endParaRPr lang="en-US" sz="1200" b="1" spc="-6" dirty="0">
              <a:solidFill>
                <a:schemeClr val="accent6">
                  <a:lumMod val="75000"/>
                </a:schemeClr>
              </a:solidFill>
              <a:latin typeface="Calibri" panose="020F0502020204030204" pitchFamily="34" charset="0"/>
            </a:endParaRPr>
          </a:p>
        </p:txBody>
      </p:sp>
      <p:sp>
        <p:nvSpPr>
          <p:cNvPr id="188" name="OTLSHAPE_M_250ea2be05854b80bcdbec07faaa2d69_Shape"/>
          <p:cNvSpPr/>
          <p:nvPr>
            <p:custDataLst>
              <p:tags r:id="rId31"/>
            </p:custDataLst>
          </p:nvPr>
        </p:nvSpPr>
        <p:spPr>
          <a:xfrm>
            <a:off x="9335934" y="2117939"/>
            <a:ext cx="342900" cy="338667"/>
          </a:xfrm>
          <a:prstGeom prst="triangle">
            <a:avLst/>
          </a:prstGeom>
          <a:solidFill>
            <a:srgbClr val="96D642"/>
          </a:solidFill>
          <a:ln w="12700" cap="flat" cmpd="sng" algn="ctr">
            <a:noFill/>
            <a:prstDash val="solid"/>
            <a:miter lim="800000"/>
          </a:ln>
          <a:effectLst/>
          <a:scene3d>
            <a:camera prst="orthographicFront"/>
            <a:lightRig rig="threePt" dir="t"/>
          </a:scene3d>
          <a:sp3d>
            <a:bevelT h="12700"/>
          </a:sp3d>
          <a:extLst>
            <a:ext uri="{91240B29-F687-4F45-9708-019B960494DF}">
              <a14:hiddenLine xmlns=""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>
                    <a:scrgbClr r="0" g="0" b="0">
                      <a:alpha val="50000"/>
                    </a:scrgbClr>
                  </a:outerShdw>
                </a:effectLst>
              </a14:hiddenEffects>
            </a:ext>
            <a:ext uri="{53640926-AAD7-44D8-BBD7-CCE9431645EC}">
              <a14:shadowObscured xmlns="" xmlns:a14="http://schemas.microsoft.com/office/drawing/2010/main" val="1"/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89" name="OTLSHAPE_M_250ea2be05854b80bcdbec07faaa2d69_Connector1"/>
          <p:cNvCxnSpPr>
            <a:endCxn id="190" idx="0"/>
          </p:cNvCxnSpPr>
          <p:nvPr>
            <p:custDataLst>
              <p:tags r:id="rId32"/>
            </p:custDataLst>
          </p:nvPr>
        </p:nvCxnSpPr>
        <p:spPr>
          <a:xfrm>
            <a:off x="9486902" y="2454406"/>
            <a:ext cx="7426" cy="561448"/>
          </a:xfrm>
          <a:prstGeom prst="line">
            <a:avLst/>
          </a:prstGeom>
          <a:ln w="9525" cap="flat" cmpd="sng" algn="ctr">
            <a:solidFill>
              <a:srgbClr val="96D642">
                <a:alpha val="49804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0" name="OTLSHAPE_M_0018691af88d4838b3ec2d1256b9eee5_Date"/>
          <p:cNvSpPr txBox="1"/>
          <p:nvPr>
            <p:custDataLst>
              <p:tags r:id="rId33"/>
            </p:custDataLst>
          </p:nvPr>
        </p:nvSpPr>
        <p:spPr>
          <a:xfrm>
            <a:off x="8808528" y="3015854"/>
            <a:ext cx="1371599" cy="215444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en-US" sz="1400" spc="-6" dirty="0" smtClean="0">
                <a:solidFill>
                  <a:srgbClr val="6BA51F"/>
                </a:solidFill>
                <a:latin typeface="Calibri" panose="020F0502020204030204" pitchFamily="34" charset="0"/>
              </a:rPr>
              <a:t>July 14</a:t>
            </a:r>
            <a:r>
              <a:rPr lang="en-US" sz="1400" spc="-6" baseline="30000" dirty="0" smtClean="0">
                <a:solidFill>
                  <a:srgbClr val="6BA51F"/>
                </a:solidFill>
                <a:latin typeface="Calibri" panose="020F0502020204030204" pitchFamily="34" charset="0"/>
              </a:rPr>
              <a:t>th</a:t>
            </a:r>
            <a:r>
              <a:rPr lang="en-US" sz="1400" spc="-6" dirty="0" smtClean="0">
                <a:solidFill>
                  <a:srgbClr val="6BA51F"/>
                </a:solidFill>
                <a:latin typeface="Calibri" panose="020F0502020204030204" pitchFamily="34" charset="0"/>
              </a:rPr>
              <a:t> </a:t>
            </a:r>
            <a:endParaRPr lang="en-US" sz="1400" spc="-6" dirty="0">
              <a:solidFill>
                <a:srgbClr val="6BA51F"/>
              </a:solidFill>
              <a:latin typeface="Calibri" panose="020F0502020204030204" pitchFamily="34" charset="0"/>
            </a:endParaRPr>
          </a:p>
        </p:txBody>
      </p:sp>
      <p:cxnSp>
        <p:nvCxnSpPr>
          <p:cNvPr id="191" name="OTLSHAPE_TB_00000000000000000000000000000000_Separator1"/>
          <p:cNvCxnSpPr/>
          <p:nvPr>
            <p:custDataLst>
              <p:tags r:id="rId34"/>
            </p:custDataLst>
          </p:nvPr>
        </p:nvCxnSpPr>
        <p:spPr>
          <a:xfrm>
            <a:off x="9486900" y="1625600"/>
            <a:ext cx="0" cy="338667"/>
          </a:xfrm>
          <a:prstGeom prst="line">
            <a:avLst/>
          </a:prstGeom>
          <a:ln w="6350" cap="flat" cmpd="sng" algn="ctr">
            <a:solidFill>
              <a:schemeClr val="lt1">
                <a:alpha val="29804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2" name="OTLSHAPE_M_9dd8ed9b66fc40c7b9eaa6cd4eb05791_Title"/>
          <p:cNvSpPr txBox="1"/>
          <p:nvPr>
            <p:custDataLst>
              <p:tags r:id="rId35"/>
            </p:custDataLst>
          </p:nvPr>
        </p:nvSpPr>
        <p:spPr>
          <a:xfrm>
            <a:off x="8229600" y="3251200"/>
            <a:ext cx="2857500" cy="61064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noAutofit/>
          </a:bodyPr>
          <a:lstStyle/>
          <a:p>
            <a:pPr algn="ctr"/>
            <a:r>
              <a:rPr lang="en-US" sz="1200" b="1" spc="-6" dirty="0" smtClean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</a:rPr>
              <a:t>New Hire Enrollment </a:t>
            </a:r>
          </a:p>
          <a:p>
            <a:pPr algn="ctr"/>
            <a:r>
              <a:rPr lang="en-US" sz="1200" b="1" spc="-6" dirty="0" smtClean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</a:rPr>
              <a:t>Window End</a:t>
            </a:r>
            <a:endParaRPr lang="en-US" sz="1200" b="1" spc="-6" dirty="0">
              <a:solidFill>
                <a:schemeClr val="accent6">
                  <a:lumMod val="75000"/>
                </a:schemeClr>
              </a:solidFill>
              <a:latin typeface="Calibri" panose="020F0502020204030204" pitchFamily="34" charset="0"/>
            </a:endParaRPr>
          </a:p>
        </p:txBody>
      </p:sp>
      <p:cxnSp>
        <p:nvCxnSpPr>
          <p:cNvPr id="129" name="OTLSHAPE_M_250ea2be05854b80bcdbec07faaa2d69_Connector1"/>
          <p:cNvCxnSpPr/>
          <p:nvPr>
            <p:custDataLst>
              <p:tags r:id="rId36"/>
            </p:custDataLst>
          </p:nvPr>
        </p:nvCxnSpPr>
        <p:spPr>
          <a:xfrm flipH="1">
            <a:off x="2857502" y="3929886"/>
            <a:ext cx="3773" cy="5417316"/>
          </a:xfrm>
          <a:prstGeom prst="line">
            <a:avLst/>
          </a:prstGeom>
          <a:ln w="19050" cap="flat" cmpd="sng" algn="ctr">
            <a:solidFill>
              <a:schemeClr val="accent3">
                <a:lumMod val="75000"/>
                <a:alpha val="50000"/>
              </a:schemeClr>
            </a:solidFill>
            <a:prstDash val="dash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2" name="OTLSHAPE_M_250ea2be05854b80bcdbec07faaa2d69_Connector1"/>
          <p:cNvCxnSpPr/>
          <p:nvPr>
            <p:custDataLst>
              <p:tags r:id="rId37"/>
            </p:custDataLst>
          </p:nvPr>
        </p:nvCxnSpPr>
        <p:spPr>
          <a:xfrm flipH="1">
            <a:off x="6282729" y="3919870"/>
            <a:ext cx="3773" cy="5417316"/>
          </a:xfrm>
          <a:prstGeom prst="line">
            <a:avLst/>
          </a:prstGeom>
          <a:ln w="19050" cap="flat" cmpd="sng" algn="ctr">
            <a:solidFill>
              <a:schemeClr val="accent3">
                <a:lumMod val="75000"/>
                <a:alpha val="50000"/>
              </a:schemeClr>
            </a:solidFill>
            <a:prstDash val="dash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3" name="OTLSHAPE_M_250ea2be05854b80bcdbec07faaa2d69_Connector1"/>
          <p:cNvCxnSpPr/>
          <p:nvPr>
            <p:custDataLst>
              <p:tags r:id="rId38"/>
            </p:custDataLst>
          </p:nvPr>
        </p:nvCxnSpPr>
        <p:spPr>
          <a:xfrm flipH="1">
            <a:off x="9597429" y="3860802"/>
            <a:ext cx="3773" cy="5417316"/>
          </a:xfrm>
          <a:prstGeom prst="line">
            <a:avLst/>
          </a:prstGeom>
          <a:ln w="19050" cap="flat" cmpd="sng" algn="ctr">
            <a:solidFill>
              <a:schemeClr val="accent3">
                <a:lumMod val="75000"/>
                <a:alpha val="50000"/>
              </a:schemeClr>
            </a:solidFill>
            <a:prstDash val="dash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4" name="OTLSHAPE_M_250ea2be05854b80bcdbec07faaa2d69_Connector1"/>
          <p:cNvCxnSpPr/>
          <p:nvPr>
            <p:custDataLst>
              <p:tags r:id="rId39"/>
            </p:custDataLst>
          </p:nvPr>
        </p:nvCxnSpPr>
        <p:spPr>
          <a:xfrm flipH="1">
            <a:off x="11772902" y="3860802"/>
            <a:ext cx="3773" cy="5417316"/>
          </a:xfrm>
          <a:prstGeom prst="line">
            <a:avLst/>
          </a:prstGeom>
          <a:ln w="19050" cap="flat" cmpd="sng" algn="ctr">
            <a:solidFill>
              <a:schemeClr val="accent3">
                <a:lumMod val="75000"/>
                <a:alpha val="50000"/>
              </a:schemeClr>
            </a:solidFill>
            <a:prstDash val="dash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9" name="OTLSHAPE_M_9dd8ed9b66fc40c7b9eaa6cd4eb05791_Title"/>
          <p:cNvSpPr txBox="1"/>
          <p:nvPr>
            <p:custDataLst>
              <p:tags r:id="rId40"/>
            </p:custDataLst>
          </p:nvPr>
        </p:nvSpPr>
        <p:spPr>
          <a:xfrm>
            <a:off x="1" y="4064002"/>
            <a:ext cx="2278455" cy="192881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noAutofit/>
          </a:bodyPr>
          <a:lstStyle/>
          <a:p>
            <a:pPr algn="ctr"/>
            <a:r>
              <a:rPr lang="en-US" sz="1200" b="1" spc="-6" dirty="0" smtClean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</a:rPr>
              <a:t>PreBoard Availability</a:t>
            </a:r>
            <a:endParaRPr lang="en-US" sz="1200" b="1" spc="-6" dirty="0">
              <a:solidFill>
                <a:schemeClr val="accent6">
                  <a:lumMod val="75000"/>
                </a:schemeClr>
              </a:solidFill>
              <a:latin typeface="Calibri" panose="020F0502020204030204" pitchFamily="34" charset="0"/>
            </a:endParaRPr>
          </a:p>
        </p:txBody>
      </p:sp>
      <p:sp>
        <p:nvSpPr>
          <p:cNvPr id="140" name="OTLSHAPE_M_9dd8ed9b66fc40c7b9eaa6cd4eb05791_Title"/>
          <p:cNvSpPr txBox="1"/>
          <p:nvPr>
            <p:custDataLst>
              <p:tags r:id="rId41"/>
            </p:custDataLst>
          </p:nvPr>
        </p:nvSpPr>
        <p:spPr>
          <a:xfrm>
            <a:off x="1" y="5090320"/>
            <a:ext cx="2278455" cy="192881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noAutofit/>
          </a:bodyPr>
          <a:lstStyle/>
          <a:p>
            <a:pPr algn="ctr"/>
            <a:r>
              <a:rPr lang="en-US" sz="1200" b="1" spc="-6" dirty="0" smtClean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</a:rPr>
              <a:t>OnBoard Availability</a:t>
            </a:r>
            <a:endParaRPr lang="en-US" sz="1200" b="1" spc="-6" dirty="0">
              <a:solidFill>
                <a:schemeClr val="accent6">
                  <a:lumMod val="75000"/>
                </a:schemeClr>
              </a:solidFill>
              <a:latin typeface="Calibri" panose="020F0502020204030204" pitchFamily="34" charset="0"/>
            </a:endParaRPr>
          </a:p>
        </p:txBody>
      </p:sp>
      <p:sp>
        <p:nvSpPr>
          <p:cNvPr id="141" name="OTLSHAPE_M_9dd8ed9b66fc40c7b9eaa6cd4eb05791_Title"/>
          <p:cNvSpPr txBox="1"/>
          <p:nvPr>
            <p:custDataLst>
              <p:tags r:id="rId42"/>
            </p:custDataLst>
          </p:nvPr>
        </p:nvSpPr>
        <p:spPr>
          <a:xfrm>
            <a:off x="1" y="6197600"/>
            <a:ext cx="2278455" cy="40640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noAutofit/>
          </a:bodyPr>
          <a:lstStyle/>
          <a:p>
            <a:pPr algn="ctr"/>
            <a:r>
              <a:rPr lang="en-US" sz="1200" b="1" spc="-6" dirty="0" smtClean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</a:rPr>
              <a:t>Forms saving using OnBoard</a:t>
            </a:r>
            <a:endParaRPr lang="en-US" sz="1200" b="1" spc="-6" dirty="0">
              <a:solidFill>
                <a:schemeClr val="accent6">
                  <a:lumMod val="75000"/>
                </a:schemeClr>
              </a:solidFill>
              <a:latin typeface="Calibri" panose="020F0502020204030204" pitchFamily="34" charset="0"/>
            </a:endParaRPr>
          </a:p>
        </p:txBody>
      </p:sp>
      <p:sp>
        <p:nvSpPr>
          <p:cNvPr id="142" name="OTLSHAPE_M_9dd8ed9b66fc40c7b9eaa6cd4eb05791_Title"/>
          <p:cNvSpPr txBox="1"/>
          <p:nvPr>
            <p:custDataLst>
              <p:tags r:id="rId43"/>
            </p:custDataLst>
          </p:nvPr>
        </p:nvSpPr>
        <p:spPr>
          <a:xfrm>
            <a:off x="1" y="7518400"/>
            <a:ext cx="2278455" cy="40640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noAutofit/>
          </a:bodyPr>
          <a:lstStyle/>
          <a:p>
            <a:pPr algn="ctr"/>
            <a:r>
              <a:rPr lang="en-US" sz="1200" b="1" spc="-6" dirty="0" smtClean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</a:rPr>
              <a:t>Forms saving using BenAdmin</a:t>
            </a:r>
            <a:endParaRPr lang="en-US" sz="1200" b="1" spc="-6" dirty="0">
              <a:solidFill>
                <a:schemeClr val="accent6">
                  <a:lumMod val="75000"/>
                </a:schemeClr>
              </a:solidFill>
              <a:latin typeface="Calibri" panose="020F0502020204030204" pitchFamily="34" charset="0"/>
            </a:endParaRPr>
          </a:p>
        </p:txBody>
      </p:sp>
      <p:sp>
        <p:nvSpPr>
          <p:cNvPr id="147" name="Rectangle 146"/>
          <p:cNvSpPr/>
          <p:nvPr/>
        </p:nvSpPr>
        <p:spPr>
          <a:xfrm>
            <a:off x="6286500" y="1639777"/>
            <a:ext cx="3200400" cy="406400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New Hire Enroll</a:t>
            </a:r>
            <a:endParaRPr lang="en-US" dirty="0"/>
          </a:p>
        </p:txBody>
      </p:sp>
      <p:grpSp>
        <p:nvGrpSpPr>
          <p:cNvPr id="158" name="Group 157"/>
          <p:cNvGrpSpPr/>
          <p:nvPr/>
        </p:nvGrpSpPr>
        <p:grpSpPr>
          <a:xfrm>
            <a:off x="1323976" y="4368800"/>
            <a:ext cx="12065949" cy="182429"/>
            <a:chOff x="882650" y="3276600"/>
            <a:chExt cx="8043966" cy="136822"/>
          </a:xfrm>
        </p:grpSpPr>
        <p:cxnSp>
          <p:nvCxnSpPr>
            <p:cNvPr id="50" name="Straight Arrow Connector 49"/>
            <p:cNvCxnSpPr/>
            <p:nvPr/>
          </p:nvCxnSpPr>
          <p:spPr>
            <a:xfrm>
              <a:off x="914400" y="3352800"/>
              <a:ext cx="7955280" cy="0"/>
            </a:xfrm>
            <a:prstGeom prst="straightConnector1">
              <a:avLst/>
            </a:prstGeom>
            <a:ln w="88900" cap="sq"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4" name="Shape 1497"/>
            <p:cNvSpPr/>
            <p:nvPr/>
          </p:nvSpPr>
          <p:spPr>
            <a:xfrm>
              <a:off x="1828800" y="3276600"/>
              <a:ext cx="136824" cy="13682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0837"/>
                  </a:moveTo>
                  <a:cubicBezTo>
                    <a:pt x="21600" y="12827"/>
                    <a:pt x="21086" y="14523"/>
                    <a:pt x="20131" y="16218"/>
                  </a:cubicBezTo>
                  <a:cubicBezTo>
                    <a:pt x="19102" y="17988"/>
                    <a:pt x="17927" y="19241"/>
                    <a:pt x="16237" y="20199"/>
                  </a:cubicBezTo>
                  <a:cubicBezTo>
                    <a:pt x="14473" y="21231"/>
                    <a:pt x="12784" y="21600"/>
                    <a:pt x="10800" y="21600"/>
                  </a:cubicBezTo>
                  <a:cubicBezTo>
                    <a:pt x="8816" y="21600"/>
                    <a:pt x="7127" y="21231"/>
                    <a:pt x="5437" y="20199"/>
                  </a:cubicBezTo>
                  <a:cubicBezTo>
                    <a:pt x="3673" y="19241"/>
                    <a:pt x="2424" y="17988"/>
                    <a:pt x="1469" y="16218"/>
                  </a:cubicBezTo>
                  <a:cubicBezTo>
                    <a:pt x="441" y="14523"/>
                    <a:pt x="0" y="12901"/>
                    <a:pt x="0" y="10837"/>
                  </a:cubicBezTo>
                  <a:cubicBezTo>
                    <a:pt x="0" y="8846"/>
                    <a:pt x="441" y="7151"/>
                    <a:pt x="1469" y="5382"/>
                  </a:cubicBezTo>
                  <a:cubicBezTo>
                    <a:pt x="2424" y="3686"/>
                    <a:pt x="3673" y="2433"/>
                    <a:pt x="5437" y="1401"/>
                  </a:cubicBezTo>
                  <a:cubicBezTo>
                    <a:pt x="7127" y="442"/>
                    <a:pt x="8816" y="0"/>
                    <a:pt x="10800" y="0"/>
                  </a:cubicBezTo>
                  <a:cubicBezTo>
                    <a:pt x="12784" y="0"/>
                    <a:pt x="14473" y="442"/>
                    <a:pt x="16237" y="1401"/>
                  </a:cubicBezTo>
                  <a:cubicBezTo>
                    <a:pt x="17927" y="2433"/>
                    <a:pt x="19102" y="3686"/>
                    <a:pt x="20131" y="5382"/>
                  </a:cubicBezTo>
                  <a:cubicBezTo>
                    <a:pt x="21086" y="7151"/>
                    <a:pt x="21600" y="8773"/>
                    <a:pt x="21600" y="10837"/>
                  </a:cubicBezTo>
                </a:path>
              </a:pathLst>
            </a:custGeom>
            <a:solidFill>
              <a:schemeClr val="accent6">
                <a:lumMod val="75000"/>
              </a:schemeClr>
            </a:solidFill>
            <a:ln w="3175">
              <a:miter lim="400000"/>
            </a:ln>
          </p:spPr>
          <p:txBody>
            <a:bodyPr lIns="59013" tIns="59013" rIns="59013" bIns="59013" anchor="ctr"/>
            <a:lstStyle/>
            <a:p>
              <a:pPr algn="l" defTabSz="590133">
                <a:lnSpc>
                  <a:spcPct val="93000"/>
                </a:lnSpc>
                <a:defRPr sz="22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55" name="Shape 1497"/>
            <p:cNvSpPr/>
            <p:nvPr/>
          </p:nvSpPr>
          <p:spPr>
            <a:xfrm>
              <a:off x="4119743" y="3276600"/>
              <a:ext cx="136824" cy="13682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0837"/>
                  </a:moveTo>
                  <a:cubicBezTo>
                    <a:pt x="21600" y="12827"/>
                    <a:pt x="21086" y="14523"/>
                    <a:pt x="20131" y="16218"/>
                  </a:cubicBezTo>
                  <a:cubicBezTo>
                    <a:pt x="19102" y="17988"/>
                    <a:pt x="17927" y="19241"/>
                    <a:pt x="16237" y="20199"/>
                  </a:cubicBezTo>
                  <a:cubicBezTo>
                    <a:pt x="14473" y="21231"/>
                    <a:pt x="12784" y="21600"/>
                    <a:pt x="10800" y="21600"/>
                  </a:cubicBezTo>
                  <a:cubicBezTo>
                    <a:pt x="8816" y="21600"/>
                    <a:pt x="7127" y="21231"/>
                    <a:pt x="5437" y="20199"/>
                  </a:cubicBezTo>
                  <a:cubicBezTo>
                    <a:pt x="3673" y="19241"/>
                    <a:pt x="2424" y="17988"/>
                    <a:pt x="1469" y="16218"/>
                  </a:cubicBezTo>
                  <a:cubicBezTo>
                    <a:pt x="441" y="14523"/>
                    <a:pt x="0" y="12901"/>
                    <a:pt x="0" y="10837"/>
                  </a:cubicBezTo>
                  <a:cubicBezTo>
                    <a:pt x="0" y="8846"/>
                    <a:pt x="441" y="7151"/>
                    <a:pt x="1469" y="5382"/>
                  </a:cubicBezTo>
                  <a:cubicBezTo>
                    <a:pt x="2424" y="3686"/>
                    <a:pt x="3673" y="2433"/>
                    <a:pt x="5437" y="1401"/>
                  </a:cubicBezTo>
                  <a:cubicBezTo>
                    <a:pt x="7127" y="442"/>
                    <a:pt x="8816" y="0"/>
                    <a:pt x="10800" y="0"/>
                  </a:cubicBezTo>
                  <a:cubicBezTo>
                    <a:pt x="12784" y="0"/>
                    <a:pt x="14473" y="442"/>
                    <a:pt x="16237" y="1401"/>
                  </a:cubicBezTo>
                  <a:cubicBezTo>
                    <a:pt x="17927" y="2433"/>
                    <a:pt x="19102" y="3686"/>
                    <a:pt x="20131" y="5382"/>
                  </a:cubicBezTo>
                  <a:cubicBezTo>
                    <a:pt x="21086" y="7151"/>
                    <a:pt x="21600" y="8773"/>
                    <a:pt x="21600" y="10837"/>
                  </a:cubicBezTo>
                </a:path>
              </a:pathLst>
            </a:custGeom>
            <a:solidFill>
              <a:schemeClr val="accent6">
                <a:lumMod val="75000"/>
              </a:schemeClr>
            </a:solidFill>
            <a:ln w="3175">
              <a:miter lim="400000"/>
            </a:ln>
          </p:spPr>
          <p:txBody>
            <a:bodyPr lIns="59013" tIns="59013" rIns="59013" bIns="59013" anchor="ctr"/>
            <a:lstStyle/>
            <a:p>
              <a:pPr algn="l" defTabSz="590133">
                <a:lnSpc>
                  <a:spcPct val="93000"/>
                </a:lnSpc>
                <a:defRPr sz="22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56" name="Shape 1497"/>
            <p:cNvSpPr/>
            <p:nvPr/>
          </p:nvSpPr>
          <p:spPr>
            <a:xfrm>
              <a:off x="6340176" y="3276600"/>
              <a:ext cx="136824" cy="13682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0837"/>
                  </a:moveTo>
                  <a:cubicBezTo>
                    <a:pt x="21600" y="12827"/>
                    <a:pt x="21086" y="14523"/>
                    <a:pt x="20131" y="16218"/>
                  </a:cubicBezTo>
                  <a:cubicBezTo>
                    <a:pt x="19102" y="17988"/>
                    <a:pt x="17927" y="19241"/>
                    <a:pt x="16237" y="20199"/>
                  </a:cubicBezTo>
                  <a:cubicBezTo>
                    <a:pt x="14473" y="21231"/>
                    <a:pt x="12784" y="21600"/>
                    <a:pt x="10800" y="21600"/>
                  </a:cubicBezTo>
                  <a:cubicBezTo>
                    <a:pt x="8816" y="21600"/>
                    <a:pt x="7127" y="21231"/>
                    <a:pt x="5437" y="20199"/>
                  </a:cubicBezTo>
                  <a:cubicBezTo>
                    <a:pt x="3673" y="19241"/>
                    <a:pt x="2424" y="17988"/>
                    <a:pt x="1469" y="16218"/>
                  </a:cubicBezTo>
                  <a:cubicBezTo>
                    <a:pt x="441" y="14523"/>
                    <a:pt x="0" y="12901"/>
                    <a:pt x="0" y="10837"/>
                  </a:cubicBezTo>
                  <a:cubicBezTo>
                    <a:pt x="0" y="8846"/>
                    <a:pt x="441" y="7151"/>
                    <a:pt x="1469" y="5382"/>
                  </a:cubicBezTo>
                  <a:cubicBezTo>
                    <a:pt x="2424" y="3686"/>
                    <a:pt x="3673" y="2433"/>
                    <a:pt x="5437" y="1401"/>
                  </a:cubicBezTo>
                  <a:cubicBezTo>
                    <a:pt x="7127" y="442"/>
                    <a:pt x="8816" y="0"/>
                    <a:pt x="10800" y="0"/>
                  </a:cubicBezTo>
                  <a:cubicBezTo>
                    <a:pt x="12784" y="0"/>
                    <a:pt x="14473" y="442"/>
                    <a:pt x="16237" y="1401"/>
                  </a:cubicBezTo>
                  <a:cubicBezTo>
                    <a:pt x="17927" y="2433"/>
                    <a:pt x="19102" y="3686"/>
                    <a:pt x="20131" y="5382"/>
                  </a:cubicBezTo>
                  <a:cubicBezTo>
                    <a:pt x="21086" y="7151"/>
                    <a:pt x="21600" y="8773"/>
                    <a:pt x="21600" y="10837"/>
                  </a:cubicBezTo>
                </a:path>
              </a:pathLst>
            </a:custGeom>
            <a:solidFill>
              <a:schemeClr val="accent6">
                <a:lumMod val="75000"/>
              </a:schemeClr>
            </a:solidFill>
            <a:ln w="3175">
              <a:miter lim="400000"/>
            </a:ln>
          </p:spPr>
          <p:txBody>
            <a:bodyPr lIns="59013" tIns="59013" rIns="59013" bIns="59013" anchor="ctr"/>
            <a:lstStyle/>
            <a:p>
              <a:pPr algn="l" defTabSz="590133">
                <a:lnSpc>
                  <a:spcPct val="93000"/>
                </a:lnSpc>
                <a:defRPr sz="22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57" name="Shape 1497"/>
            <p:cNvSpPr/>
            <p:nvPr/>
          </p:nvSpPr>
          <p:spPr>
            <a:xfrm>
              <a:off x="7787976" y="3276600"/>
              <a:ext cx="136824" cy="13682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0837"/>
                  </a:moveTo>
                  <a:cubicBezTo>
                    <a:pt x="21600" y="12827"/>
                    <a:pt x="21086" y="14523"/>
                    <a:pt x="20131" y="16218"/>
                  </a:cubicBezTo>
                  <a:cubicBezTo>
                    <a:pt x="19102" y="17988"/>
                    <a:pt x="17927" y="19241"/>
                    <a:pt x="16237" y="20199"/>
                  </a:cubicBezTo>
                  <a:cubicBezTo>
                    <a:pt x="14473" y="21231"/>
                    <a:pt x="12784" y="21600"/>
                    <a:pt x="10800" y="21600"/>
                  </a:cubicBezTo>
                  <a:cubicBezTo>
                    <a:pt x="8816" y="21600"/>
                    <a:pt x="7127" y="21231"/>
                    <a:pt x="5437" y="20199"/>
                  </a:cubicBezTo>
                  <a:cubicBezTo>
                    <a:pt x="3673" y="19241"/>
                    <a:pt x="2424" y="17988"/>
                    <a:pt x="1469" y="16218"/>
                  </a:cubicBezTo>
                  <a:cubicBezTo>
                    <a:pt x="441" y="14523"/>
                    <a:pt x="0" y="12901"/>
                    <a:pt x="0" y="10837"/>
                  </a:cubicBezTo>
                  <a:cubicBezTo>
                    <a:pt x="0" y="8846"/>
                    <a:pt x="441" y="7151"/>
                    <a:pt x="1469" y="5382"/>
                  </a:cubicBezTo>
                  <a:cubicBezTo>
                    <a:pt x="2424" y="3686"/>
                    <a:pt x="3673" y="2433"/>
                    <a:pt x="5437" y="1401"/>
                  </a:cubicBezTo>
                  <a:cubicBezTo>
                    <a:pt x="7127" y="442"/>
                    <a:pt x="8816" y="0"/>
                    <a:pt x="10800" y="0"/>
                  </a:cubicBezTo>
                  <a:cubicBezTo>
                    <a:pt x="12784" y="0"/>
                    <a:pt x="14473" y="442"/>
                    <a:pt x="16237" y="1401"/>
                  </a:cubicBezTo>
                  <a:cubicBezTo>
                    <a:pt x="17927" y="2433"/>
                    <a:pt x="19102" y="3686"/>
                    <a:pt x="20131" y="5382"/>
                  </a:cubicBezTo>
                  <a:cubicBezTo>
                    <a:pt x="21086" y="7151"/>
                    <a:pt x="21600" y="8773"/>
                    <a:pt x="21600" y="10837"/>
                  </a:cubicBezTo>
                </a:path>
              </a:pathLst>
            </a:custGeom>
            <a:solidFill>
              <a:schemeClr val="accent6">
                <a:lumMod val="75000"/>
              </a:schemeClr>
            </a:solidFill>
            <a:ln w="3175">
              <a:miter lim="400000"/>
            </a:ln>
          </p:spPr>
          <p:txBody>
            <a:bodyPr lIns="59013" tIns="59013" rIns="59013" bIns="59013" anchor="ctr"/>
            <a:lstStyle/>
            <a:p>
              <a:pPr algn="l" defTabSz="590133">
                <a:lnSpc>
                  <a:spcPct val="93000"/>
                </a:lnSpc>
                <a:defRPr sz="22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cxnSp>
          <p:nvCxnSpPr>
            <p:cNvPr id="86" name="Straight Connector 85"/>
            <p:cNvCxnSpPr/>
            <p:nvPr/>
          </p:nvCxnSpPr>
          <p:spPr>
            <a:xfrm flipV="1">
              <a:off x="1955322" y="3352800"/>
              <a:ext cx="2167128" cy="2"/>
            </a:xfrm>
            <a:prstGeom prst="line">
              <a:avLst/>
            </a:prstGeom>
            <a:ln w="88900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0" name="Rectangle 129"/>
            <p:cNvSpPr/>
            <p:nvPr/>
          </p:nvSpPr>
          <p:spPr>
            <a:xfrm>
              <a:off x="882650" y="3305985"/>
              <a:ext cx="960120" cy="91440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44" name="Rectangle 143"/>
            <p:cNvSpPr/>
            <p:nvPr/>
          </p:nvSpPr>
          <p:spPr>
            <a:xfrm>
              <a:off x="4248514" y="3308236"/>
              <a:ext cx="2103120" cy="91440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49" name="Rectangle 148"/>
            <p:cNvSpPr/>
            <p:nvPr/>
          </p:nvSpPr>
          <p:spPr>
            <a:xfrm>
              <a:off x="6468374" y="3301044"/>
              <a:ext cx="1325880" cy="91440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50" name="Rectangle 149"/>
            <p:cNvSpPr/>
            <p:nvPr/>
          </p:nvSpPr>
          <p:spPr>
            <a:xfrm>
              <a:off x="7920776" y="3303117"/>
              <a:ext cx="1005840" cy="91440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184" name="Group 183"/>
          <p:cNvGrpSpPr/>
          <p:nvPr/>
        </p:nvGrpSpPr>
        <p:grpSpPr>
          <a:xfrm>
            <a:off x="228600" y="5618341"/>
            <a:ext cx="13161324" cy="192881"/>
            <a:chOff x="152400" y="4213754"/>
            <a:chExt cx="8774216" cy="144661"/>
          </a:xfrm>
        </p:grpSpPr>
        <p:grpSp>
          <p:nvGrpSpPr>
            <p:cNvPr id="103" name="Group 102"/>
            <p:cNvGrpSpPr/>
            <p:nvPr/>
          </p:nvGrpSpPr>
          <p:grpSpPr>
            <a:xfrm>
              <a:off x="152400" y="4213754"/>
              <a:ext cx="8717280" cy="144661"/>
              <a:chOff x="152400" y="4419600"/>
              <a:chExt cx="8717280" cy="144661"/>
            </a:xfrm>
          </p:grpSpPr>
          <p:sp>
            <p:nvSpPr>
              <p:cNvPr id="48" name="OTLSHAPE_M_9dd8ed9b66fc40c7b9eaa6cd4eb05791_Title"/>
              <p:cNvSpPr txBox="1"/>
              <p:nvPr>
                <p:custDataLst>
                  <p:tags r:id="rId48"/>
                </p:custDataLst>
              </p:nvPr>
            </p:nvSpPr>
            <p:spPr>
              <a:xfrm>
                <a:off x="152400" y="4419600"/>
                <a:ext cx="1518970" cy="144661"/>
              </a:xfrm>
              <a:prstGeom prst="rect">
                <a:avLst/>
              </a:prstGeom>
              <a:noFill/>
            </p:spPr>
            <p:txBody>
              <a:bodyPr vert="horz" wrap="square" lIns="0" tIns="0" rIns="0" bIns="0" rtlCol="0" anchor="ctr" anchorCtr="0">
                <a:noAutofit/>
              </a:bodyPr>
              <a:lstStyle/>
              <a:p>
                <a:pPr algn="ctr"/>
                <a:endParaRPr lang="en-US" sz="1200" b="1" spc="-6" dirty="0">
                  <a:solidFill>
                    <a:schemeClr val="accent6">
                      <a:lumMod val="7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cxnSp>
            <p:nvCxnSpPr>
              <p:cNvPr id="58" name="Straight Arrow Connector 57"/>
              <p:cNvCxnSpPr/>
              <p:nvPr/>
            </p:nvCxnSpPr>
            <p:spPr>
              <a:xfrm>
                <a:off x="914400" y="4495800"/>
                <a:ext cx="7955280" cy="0"/>
              </a:xfrm>
              <a:prstGeom prst="straightConnector1">
                <a:avLst/>
              </a:prstGeom>
              <a:ln w="88900"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0" name="Shape 1497"/>
              <p:cNvSpPr/>
              <p:nvPr/>
            </p:nvSpPr>
            <p:spPr>
              <a:xfrm>
                <a:off x="1828800" y="4419600"/>
                <a:ext cx="136824" cy="13682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0837"/>
                    </a:moveTo>
                    <a:cubicBezTo>
                      <a:pt x="21600" y="12827"/>
                      <a:pt x="21086" y="14523"/>
                      <a:pt x="20131" y="16218"/>
                    </a:cubicBezTo>
                    <a:cubicBezTo>
                      <a:pt x="19102" y="17988"/>
                      <a:pt x="17927" y="19241"/>
                      <a:pt x="16237" y="20199"/>
                    </a:cubicBezTo>
                    <a:cubicBezTo>
                      <a:pt x="14473" y="21231"/>
                      <a:pt x="12784" y="21600"/>
                      <a:pt x="10800" y="21600"/>
                    </a:cubicBezTo>
                    <a:cubicBezTo>
                      <a:pt x="8816" y="21600"/>
                      <a:pt x="7127" y="21231"/>
                      <a:pt x="5437" y="20199"/>
                    </a:cubicBezTo>
                    <a:cubicBezTo>
                      <a:pt x="3673" y="19241"/>
                      <a:pt x="2424" y="17988"/>
                      <a:pt x="1469" y="16218"/>
                    </a:cubicBezTo>
                    <a:cubicBezTo>
                      <a:pt x="441" y="14523"/>
                      <a:pt x="0" y="12901"/>
                      <a:pt x="0" y="10837"/>
                    </a:cubicBezTo>
                    <a:cubicBezTo>
                      <a:pt x="0" y="8846"/>
                      <a:pt x="441" y="7151"/>
                      <a:pt x="1469" y="5382"/>
                    </a:cubicBezTo>
                    <a:cubicBezTo>
                      <a:pt x="2424" y="3686"/>
                      <a:pt x="3673" y="2433"/>
                      <a:pt x="5437" y="1401"/>
                    </a:cubicBezTo>
                    <a:cubicBezTo>
                      <a:pt x="7127" y="442"/>
                      <a:pt x="8816" y="0"/>
                      <a:pt x="10800" y="0"/>
                    </a:cubicBezTo>
                    <a:cubicBezTo>
                      <a:pt x="12784" y="0"/>
                      <a:pt x="14473" y="442"/>
                      <a:pt x="16237" y="1401"/>
                    </a:cubicBezTo>
                    <a:cubicBezTo>
                      <a:pt x="17927" y="2433"/>
                      <a:pt x="19102" y="3686"/>
                      <a:pt x="20131" y="5382"/>
                    </a:cubicBezTo>
                    <a:cubicBezTo>
                      <a:pt x="21086" y="7151"/>
                      <a:pt x="21600" y="8773"/>
                      <a:pt x="21600" y="10837"/>
                    </a:cubicBezTo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miter lim="400000"/>
              </a:ln>
            </p:spPr>
            <p:txBody>
              <a:bodyPr lIns="59013" tIns="59013" rIns="59013" bIns="59013" anchor="ctr"/>
              <a:lstStyle/>
              <a:p>
                <a:pPr algn="l" defTabSz="590133">
                  <a:lnSpc>
                    <a:spcPct val="93000"/>
                  </a:lnSpc>
                  <a:defRPr sz="2200">
                    <a:latin typeface="Arial"/>
                    <a:ea typeface="Arial"/>
                    <a:cs typeface="Arial"/>
                    <a:sym typeface="Arial"/>
                  </a:defRPr>
                </a:pPr>
                <a:endParaRPr/>
              </a:p>
            </p:txBody>
          </p:sp>
          <p:sp>
            <p:nvSpPr>
              <p:cNvPr id="62" name="Shape 1497"/>
              <p:cNvSpPr/>
              <p:nvPr/>
            </p:nvSpPr>
            <p:spPr>
              <a:xfrm>
                <a:off x="4130376" y="4419600"/>
                <a:ext cx="136824" cy="13682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0837"/>
                    </a:moveTo>
                    <a:cubicBezTo>
                      <a:pt x="21600" y="12827"/>
                      <a:pt x="21086" y="14523"/>
                      <a:pt x="20131" y="16218"/>
                    </a:cubicBezTo>
                    <a:cubicBezTo>
                      <a:pt x="19102" y="17988"/>
                      <a:pt x="17927" y="19241"/>
                      <a:pt x="16237" y="20199"/>
                    </a:cubicBezTo>
                    <a:cubicBezTo>
                      <a:pt x="14473" y="21231"/>
                      <a:pt x="12784" y="21600"/>
                      <a:pt x="10800" y="21600"/>
                    </a:cubicBezTo>
                    <a:cubicBezTo>
                      <a:pt x="8816" y="21600"/>
                      <a:pt x="7127" y="21231"/>
                      <a:pt x="5437" y="20199"/>
                    </a:cubicBezTo>
                    <a:cubicBezTo>
                      <a:pt x="3673" y="19241"/>
                      <a:pt x="2424" y="17988"/>
                      <a:pt x="1469" y="16218"/>
                    </a:cubicBezTo>
                    <a:cubicBezTo>
                      <a:pt x="441" y="14523"/>
                      <a:pt x="0" y="12901"/>
                      <a:pt x="0" y="10837"/>
                    </a:cubicBezTo>
                    <a:cubicBezTo>
                      <a:pt x="0" y="8846"/>
                      <a:pt x="441" y="7151"/>
                      <a:pt x="1469" y="5382"/>
                    </a:cubicBezTo>
                    <a:cubicBezTo>
                      <a:pt x="2424" y="3686"/>
                      <a:pt x="3673" y="2433"/>
                      <a:pt x="5437" y="1401"/>
                    </a:cubicBezTo>
                    <a:cubicBezTo>
                      <a:pt x="7127" y="442"/>
                      <a:pt x="8816" y="0"/>
                      <a:pt x="10800" y="0"/>
                    </a:cubicBezTo>
                    <a:cubicBezTo>
                      <a:pt x="12784" y="0"/>
                      <a:pt x="14473" y="442"/>
                      <a:pt x="16237" y="1401"/>
                    </a:cubicBezTo>
                    <a:cubicBezTo>
                      <a:pt x="17927" y="2433"/>
                      <a:pt x="19102" y="3686"/>
                      <a:pt x="20131" y="5382"/>
                    </a:cubicBezTo>
                    <a:cubicBezTo>
                      <a:pt x="21086" y="7151"/>
                      <a:pt x="21600" y="8773"/>
                      <a:pt x="21600" y="10837"/>
                    </a:cubicBezTo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miter lim="400000"/>
              </a:ln>
            </p:spPr>
            <p:txBody>
              <a:bodyPr lIns="59013" tIns="59013" rIns="59013" bIns="59013" anchor="ctr"/>
              <a:lstStyle/>
              <a:p>
                <a:pPr algn="l" defTabSz="590133">
                  <a:lnSpc>
                    <a:spcPct val="93000"/>
                  </a:lnSpc>
                  <a:defRPr sz="2200">
                    <a:latin typeface="Arial"/>
                    <a:ea typeface="Arial"/>
                    <a:cs typeface="Arial"/>
                    <a:sym typeface="Arial"/>
                  </a:defRPr>
                </a:pPr>
                <a:endParaRPr/>
              </a:p>
            </p:txBody>
          </p:sp>
          <p:sp>
            <p:nvSpPr>
              <p:cNvPr id="63" name="Shape 1497"/>
              <p:cNvSpPr/>
              <p:nvPr/>
            </p:nvSpPr>
            <p:spPr>
              <a:xfrm>
                <a:off x="6340176" y="4419600"/>
                <a:ext cx="136824" cy="13682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0837"/>
                    </a:moveTo>
                    <a:cubicBezTo>
                      <a:pt x="21600" y="12827"/>
                      <a:pt x="21086" y="14523"/>
                      <a:pt x="20131" y="16218"/>
                    </a:cubicBezTo>
                    <a:cubicBezTo>
                      <a:pt x="19102" y="17988"/>
                      <a:pt x="17927" y="19241"/>
                      <a:pt x="16237" y="20199"/>
                    </a:cubicBezTo>
                    <a:cubicBezTo>
                      <a:pt x="14473" y="21231"/>
                      <a:pt x="12784" y="21600"/>
                      <a:pt x="10800" y="21600"/>
                    </a:cubicBezTo>
                    <a:cubicBezTo>
                      <a:pt x="8816" y="21600"/>
                      <a:pt x="7127" y="21231"/>
                      <a:pt x="5437" y="20199"/>
                    </a:cubicBezTo>
                    <a:cubicBezTo>
                      <a:pt x="3673" y="19241"/>
                      <a:pt x="2424" y="17988"/>
                      <a:pt x="1469" y="16218"/>
                    </a:cubicBezTo>
                    <a:cubicBezTo>
                      <a:pt x="441" y="14523"/>
                      <a:pt x="0" y="12901"/>
                      <a:pt x="0" y="10837"/>
                    </a:cubicBezTo>
                    <a:cubicBezTo>
                      <a:pt x="0" y="8846"/>
                      <a:pt x="441" y="7151"/>
                      <a:pt x="1469" y="5382"/>
                    </a:cubicBezTo>
                    <a:cubicBezTo>
                      <a:pt x="2424" y="3686"/>
                      <a:pt x="3673" y="2433"/>
                      <a:pt x="5437" y="1401"/>
                    </a:cubicBezTo>
                    <a:cubicBezTo>
                      <a:pt x="7127" y="442"/>
                      <a:pt x="8816" y="0"/>
                      <a:pt x="10800" y="0"/>
                    </a:cubicBezTo>
                    <a:cubicBezTo>
                      <a:pt x="12784" y="0"/>
                      <a:pt x="14473" y="442"/>
                      <a:pt x="16237" y="1401"/>
                    </a:cubicBezTo>
                    <a:cubicBezTo>
                      <a:pt x="17927" y="2433"/>
                      <a:pt x="19102" y="3686"/>
                      <a:pt x="20131" y="5382"/>
                    </a:cubicBezTo>
                    <a:cubicBezTo>
                      <a:pt x="21086" y="7151"/>
                      <a:pt x="21600" y="8773"/>
                      <a:pt x="21600" y="10837"/>
                    </a:cubicBezTo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miter lim="400000"/>
              </a:ln>
            </p:spPr>
            <p:txBody>
              <a:bodyPr lIns="59013" tIns="59013" rIns="59013" bIns="59013" anchor="ctr"/>
              <a:lstStyle/>
              <a:p>
                <a:pPr algn="l" defTabSz="590133">
                  <a:lnSpc>
                    <a:spcPct val="93000"/>
                  </a:lnSpc>
                  <a:defRPr sz="2200">
                    <a:latin typeface="Arial"/>
                    <a:ea typeface="Arial"/>
                    <a:cs typeface="Arial"/>
                    <a:sym typeface="Arial"/>
                  </a:defRPr>
                </a:pPr>
                <a:endParaRPr/>
              </a:p>
            </p:txBody>
          </p:sp>
          <p:sp>
            <p:nvSpPr>
              <p:cNvPr id="64" name="Shape 1497"/>
              <p:cNvSpPr/>
              <p:nvPr/>
            </p:nvSpPr>
            <p:spPr>
              <a:xfrm>
                <a:off x="7787976" y="4419600"/>
                <a:ext cx="136824" cy="13682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0837"/>
                    </a:moveTo>
                    <a:cubicBezTo>
                      <a:pt x="21600" y="12827"/>
                      <a:pt x="21086" y="14523"/>
                      <a:pt x="20131" y="16218"/>
                    </a:cubicBezTo>
                    <a:cubicBezTo>
                      <a:pt x="19102" y="17988"/>
                      <a:pt x="17927" y="19241"/>
                      <a:pt x="16237" y="20199"/>
                    </a:cubicBezTo>
                    <a:cubicBezTo>
                      <a:pt x="14473" y="21231"/>
                      <a:pt x="12784" y="21600"/>
                      <a:pt x="10800" y="21600"/>
                    </a:cubicBezTo>
                    <a:cubicBezTo>
                      <a:pt x="8816" y="21600"/>
                      <a:pt x="7127" y="21231"/>
                      <a:pt x="5437" y="20199"/>
                    </a:cubicBezTo>
                    <a:cubicBezTo>
                      <a:pt x="3673" y="19241"/>
                      <a:pt x="2424" y="17988"/>
                      <a:pt x="1469" y="16218"/>
                    </a:cubicBezTo>
                    <a:cubicBezTo>
                      <a:pt x="441" y="14523"/>
                      <a:pt x="0" y="12901"/>
                      <a:pt x="0" y="10837"/>
                    </a:cubicBezTo>
                    <a:cubicBezTo>
                      <a:pt x="0" y="8846"/>
                      <a:pt x="441" y="7151"/>
                      <a:pt x="1469" y="5382"/>
                    </a:cubicBezTo>
                    <a:cubicBezTo>
                      <a:pt x="2424" y="3686"/>
                      <a:pt x="3673" y="2433"/>
                      <a:pt x="5437" y="1401"/>
                    </a:cubicBezTo>
                    <a:cubicBezTo>
                      <a:pt x="7127" y="442"/>
                      <a:pt x="8816" y="0"/>
                      <a:pt x="10800" y="0"/>
                    </a:cubicBezTo>
                    <a:cubicBezTo>
                      <a:pt x="12784" y="0"/>
                      <a:pt x="14473" y="442"/>
                      <a:pt x="16237" y="1401"/>
                    </a:cubicBezTo>
                    <a:cubicBezTo>
                      <a:pt x="17927" y="2433"/>
                      <a:pt x="19102" y="3686"/>
                      <a:pt x="20131" y="5382"/>
                    </a:cubicBezTo>
                    <a:cubicBezTo>
                      <a:pt x="21086" y="7151"/>
                      <a:pt x="21600" y="8773"/>
                      <a:pt x="21600" y="10837"/>
                    </a:cubicBezTo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miter lim="400000"/>
              </a:ln>
            </p:spPr>
            <p:txBody>
              <a:bodyPr lIns="59013" tIns="59013" rIns="59013" bIns="59013" anchor="ctr"/>
              <a:lstStyle/>
              <a:p>
                <a:pPr algn="l" defTabSz="590133">
                  <a:lnSpc>
                    <a:spcPct val="93000"/>
                  </a:lnSpc>
                  <a:defRPr sz="2200">
                    <a:latin typeface="Arial"/>
                    <a:ea typeface="Arial"/>
                    <a:cs typeface="Arial"/>
                    <a:sym typeface="Arial"/>
                  </a:defRPr>
                </a:pPr>
                <a:endParaRPr/>
              </a:p>
            </p:txBody>
          </p:sp>
        </p:grpSp>
        <p:sp>
          <p:nvSpPr>
            <p:cNvPr id="131" name="Rectangle 130"/>
            <p:cNvSpPr/>
            <p:nvPr/>
          </p:nvSpPr>
          <p:spPr>
            <a:xfrm>
              <a:off x="882650" y="4245610"/>
              <a:ext cx="960120" cy="91440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143" name="Straight Connector 142"/>
            <p:cNvCxnSpPr/>
            <p:nvPr/>
          </p:nvCxnSpPr>
          <p:spPr>
            <a:xfrm flipV="1">
              <a:off x="1955322" y="4283974"/>
              <a:ext cx="2167128" cy="2"/>
            </a:xfrm>
            <a:prstGeom prst="line">
              <a:avLst/>
            </a:prstGeom>
            <a:ln w="889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5" name="Rectangle 144"/>
            <p:cNvSpPr/>
            <p:nvPr/>
          </p:nvSpPr>
          <p:spPr>
            <a:xfrm>
              <a:off x="4248514" y="4236142"/>
              <a:ext cx="2103120" cy="91440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51" name="Rectangle 150"/>
            <p:cNvSpPr/>
            <p:nvPr/>
          </p:nvSpPr>
          <p:spPr>
            <a:xfrm>
              <a:off x="6468374" y="4243334"/>
              <a:ext cx="1325880" cy="91440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52" name="Rectangle 151"/>
            <p:cNvSpPr/>
            <p:nvPr/>
          </p:nvSpPr>
          <p:spPr>
            <a:xfrm>
              <a:off x="7920776" y="4240483"/>
              <a:ext cx="1005840" cy="91440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193" name="Group 192"/>
          <p:cNvGrpSpPr/>
          <p:nvPr/>
        </p:nvGrpSpPr>
        <p:grpSpPr>
          <a:xfrm>
            <a:off x="228600" y="6878332"/>
            <a:ext cx="13161324" cy="192881"/>
            <a:chOff x="152400" y="5158747"/>
            <a:chExt cx="8774216" cy="144661"/>
          </a:xfrm>
        </p:grpSpPr>
        <p:sp>
          <p:nvSpPr>
            <p:cNvPr id="106" name="OTLSHAPE_M_9dd8ed9b66fc40c7b9eaa6cd4eb05791_Title"/>
            <p:cNvSpPr txBox="1"/>
            <p:nvPr>
              <p:custDataLst>
                <p:tags r:id="rId47"/>
              </p:custDataLst>
            </p:nvPr>
          </p:nvSpPr>
          <p:spPr>
            <a:xfrm>
              <a:off x="152400" y="5158747"/>
              <a:ext cx="1518970" cy="144661"/>
            </a:xfrm>
            <a:prstGeom prst="rect">
              <a:avLst/>
            </a:prstGeom>
            <a:noFill/>
          </p:spPr>
          <p:txBody>
            <a:bodyPr vert="horz" wrap="square" lIns="0" tIns="0" rIns="0" bIns="0" rtlCol="0" anchor="ctr" anchorCtr="0">
              <a:noAutofit/>
            </a:bodyPr>
            <a:lstStyle/>
            <a:p>
              <a:pPr algn="ctr"/>
              <a:endParaRPr lang="en-US" sz="1200" b="1" spc="-6" dirty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</a:endParaRPr>
            </a:p>
          </p:txBody>
        </p:sp>
        <p:cxnSp>
          <p:nvCxnSpPr>
            <p:cNvPr id="107" name="Straight Arrow Connector 106"/>
            <p:cNvCxnSpPr/>
            <p:nvPr/>
          </p:nvCxnSpPr>
          <p:spPr>
            <a:xfrm>
              <a:off x="914400" y="5234947"/>
              <a:ext cx="7955280" cy="0"/>
            </a:xfrm>
            <a:prstGeom prst="straightConnector1">
              <a:avLst/>
            </a:prstGeom>
            <a:ln w="88900"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8" name="Shape 1497"/>
            <p:cNvSpPr/>
            <p:nvPr/>
          </p:nvSpPr>
          <p:spPr>
            <a:xfrm>
              <a:off x="1828800" y="5158747"/>
              <a:ext cx="136824" cy="13682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0837"/>
                  </a:moveTo>
                  <a:cubicBezTo>
                    <a:pt x="21600" y="12827"/>
                    <a:pt x="21086" y="14523"/>
                    <a:pt x="20131" y="16218"/>
                  </a:cubicBezTo>
                  <a:cubicBezTo>
                    <a:pt x="19102" y="17988"/>
                    <a:pt x="17927" y="19241"/>
                    <a:pt x="16237" y="20199"/>
                  </a:cubicBezTo>
                  <a:cubicBezTo>
                    <a:pt x="14473" y="21231"/>
                    <a:pt x="12784" y="21600"/>
                    <a:pt x="10800" y="21600"/>
                  </a:cubicBezTo>
                  <a:cubicBezTo>
                    <a:pt x="8816" y="21600"/>
                    <a:pt x="7127" y="21231"/>
                    <a:pt x="5437" y="20199"/>
                  </a:cubicBezTo>
                  <a:cubicBezTo>
                    <a:pt x="3673" y="19241"/>
                    <a:pt x="2424" y="17988"/>
                    <a:pt x="1469" y="16218"/>
                  </a:cubicBezTo>
                  <a:cubicBezTo>
                    <a:pt x="441" y="14523"/>
                    <a:pt x="0" y="12901"/>
                    <a:pt x="0" y="10837"/>
                  </a:cubicBezTo>
                  <a:cubicBezTo>
                    <a:pt x="0" y="8846"/>
                    <a:pt x="441" y="7151"/>
                    <a:pt x="1469" y="5382"/>
                  </a:cubicBezTo>
                  <a:cubicBezTo>
                    <a:pt x="2424" y="3686"/>
                    <a:pt x="3673" y="2433"/>
                    <a:pt x="5437" y="1401"/>
                  </a:cubicBezTo>
                  <a:cubicBezTo>
                    <a:pt x="7127" y="442"/>
                    <a:pt x="8816" y="0"/>
                    <a:pt x="10800" y="0"/>
                  </a:cubicBezTo>
                  <a:cubicBezTo>
                    <a:pt x="12784" y="0"/>
                    <a:pt x="14473" y="442"/>
                    <a:pt x="16237" y="1401"/>
                  </a:cubicBezTo>
                  <a:cubicBezTo>
                    <a:pt x="17927" y="2433"/>
                    <a:pt x="19102" y="3686"/>
                    <a:pt x="20131" y="5382"/>
                  </a:cubicBezTo>
                  <a:cubicBezTo>
                    <a:pt x="21086" y="7151"/>
                    <a:pt x="21600" y="8773"/>
                    <a:pt x="21600" y="10837"/>
                  </a:cubicBezTo>
                </a:path>
              </a:pathLst>
            </a:custGeom>
            <a:solidFill>
              <a:schemeClr val="accent6">
                <a:lumMod val="75000"/>
              </a:schemeClr>
            </a:solidFill>
            <a:ln w="3175">
              <a:miter lim="400000"/>
            </a:ln>
          </p:spPr>
          <p:txBody>
            <a:bodyPr lIns="59013" tIns="59013" rIns="59013" bIns="59013" anchor="ctr"/>
            <a:lstStyle/>
            <a:p>
              <a:pPr algn="l" defTabSz="590133">
                <a:lnSpc>
                  <a:spcPct val="93000"/>
                </a:lnSpc>
                <a:defRPr sz="22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109" name="Shape 1497"/>
            <p:cNvSpPr/>
            <p:nvPr/>
          </p:nvSpPr>
          <p:spPr>
            <a:xfrm>
              <a:off x="4130376" y="5158747"/>
              <a:ext cx="136824" cy="13682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0837"/>
                  </a:moveTo>
                  <a:cubicBezTo>
                    <a:pt x="21600" y="12827"/>
                    <a:pt x="21086" y="14523"/>
                    <a:pt x="20131" y="16218"/>
                  </a:cubicBezTo>
                  <a:cubicBezTo>
                    <a:pt x="19102" y="17988"/>
                    <a:pt x="17927" y="19241"/>
                    <a:pt x="16237" y="20199"/>
                  </a:cubicBezTo>
                  <a:cubicBezTo>
                    <a:pt x="14473" y="21231"/>
                    <a:pt x="12784" y="21600"/>
                    <a:pt x="10800" y="21600"/>
                  </a:cubicBezTo>
                  <a:cubicBezTo>
                    <a:pt x="8816" y="21600"/>
                    <a:pt x="7127" y="21231"/>
                    <a:pt x="5437" y="20199"/>
                  </a:cubicBezTo>
                  <a:cubicBezTo>
                    <a:pt x="3673" y="19241"/>
                    <a:pt x="2424" y="17988"/>
                    <a:pt x="1469" y="16218"/>
                  </a:cubicBezTo>
                  <a:cubicBezTo>
                    <a:pt x="441" y="14523"/>
                    <a:pt x="0" y="12901"/>
                    <a:pt x="0" y="10837"/>
                  </a:cubicBezTo>
                  <a:cubicBezTo>
                    <a:pt x="0" y="8846"/>
                    <a:pt x="441" y="7151"/>
                    <a:pt x="1469" y="5382"/>
                  </a:cubicBezTo>
                  <a:cubicBezTo>
                    <a:pt x="2424" y="3686"/>
                    <a:pt x="3673" y="2433"/>
                    <a:pt x="5437" y="1401"/>
                  </a:cubicBezTo>
                  <a:cubicBezTo>
                    <a:pt x="7127" y="442"/>
                    <a:pt x="8816" y="0"/>
                    <a:pt x="10800" y="0"/>
                  </a:cubicBezTo>
                  <a:cubicBezTo>
                    <a:pt x="12784" y="0"/>
                    <a:pt x="14473" y="442"/>
                    <a:pt x="16237" y="1401"/>
                  </a:cubicBezTo>
                  <a:cubicBezTo>
                    <a:pt x="17927" y="2433"/>
                    <a:pt x="19102" y="3686"/>
                    <a:pt x="20131" y="5382"/>
                  </a:cubicBezTo>
                  <a:cubicBezTo>
                    <a:pt x="21086" y="7151"/>
                    <a:pt x="21600" y="8773"/>
                    <a:pt x="21600" y="10837"/>
                  </a:cubicBezTo>
                </a:path>
              </a:pathLst>
            </a:custGeom>
            <a:solidFill>
              <a:schemeClr val="accent6">
                <a:lumMod val="75000"/>
              </a:schemeClr>
            </a:solidFill>
            <a:ln w="3175">
              <a:miter lim="400000"/>
            </a:ln>
          </p:spPr>
          <p:txBody>
            <a:bodyPr lIns="59013" tIns="59013" rIns="59013" bIns="59013" anchor="ctr"/>
            <a:lstStyle/>
            <a:p>
              <a:pPr algn="l" defTabSz="590133">
                <a:lnSpc>
                  <a:spcPct val="93000"/>
                </a:lnSpc>
                <a:defRPr sz="22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110" name="Shape 1497"/>
            <p:cNvSpPr/>
            <p:nvPr/>
          </p:nvSpPr>
          <p:spPr>
            <a:xfrm>
              <a:off x="6340176" y="5158747"/>
              <a:ext cx="136824" cy="13682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0837"/>
                  </a:moveTo>
                  <a:cubicBezTo>
                    <a:pt x="21600" y="12827"/>
                    <a:pt x="21086" y="14523"/>
                    <a:pt x="20131" y="16218"/>
                  </a:cubicBezTo>
                  <a:cubicBezTo>
                    <a:pt x="19102" y="17988"/>
                    <a:pt x="17927" y="19241"/>
                    <a:pt x="16237" y="20199"/>
                  </a:cubicBezTo>
                  <a:cubicBezTo>
                    <a:pt x="14473" y="21231"/>
                    <a:pt x="12784" y="21600"/>
                    <a:pt x="10800" y="21600"/>
                  </a:cubicBezTo>
                  <a:cubicBezTo>
                    <a:pt x="8816" y="21600"/>
                    <a:pt x="7127" y="21231"/>
                    <a:pt x="5437" y="20199"/>
                  </a:cubicBezTo>
                  <a:cubicBezTo>
                    <a:pt x="3673" y="19241"/>
                    <a:pt x="2424" y="17988"/>
                    <a:pt x="1469" y="16218"/>
                  </a:cubicBezTo>
                  <a:cubicBezTo>
                    <a:pt x="441" y="14523"/>
                    <a:pt x="0" y="12901"/>
                    <a:pt x="0" y="10837"/>
                  </a:cubicBezTo>
                  <a:cubicBezTo>
                    <a:pt x="0" y="8846"/>
                    <a:pt x="441" y="7151"/>
                    <a:pt x="1469" y="5382"/>
                  </a:cubicBezTo>
                  <a:cubicBezTo>
                    <a:pt x="2424" y="3686"/>
                    <a:pt x="3673" y="2433"/>
                    <a:pt x="5437" y="1401"/>
                  </a:cubicBezTo>
                  <a:cubicBezTo>
                    <a:pt x="7127" y="442"/>
                    <a:pt x="8816" y="0"/>
                    <a:pt x="10800" y="0"/>
                  </a:cubicBezTo>
                  <a:cubicBezTo>
                    <a:pt x="12784" y="0"/>
                    <a:pt x="14473" y="442"/>
                    <a:pt x="16237" y="1401"/>
                  </a:cubicBezTo>
                  <a:cubicBezTo>
                    <a:pt x="17927" y="2433"/>
                    <a:pt x="19102" y="3686"/>
                    <a:pt x="20131" y="5382"/>
                  </a:cubicBezTo>
                  <a:cubicBezTo>
                    <a:pt x="21086" y="7151"/>
                    <a:pt x="21600" y="8773"/>
                    <a:pt x="21600" y="10837"/>
                  </a:cubicBezTo>
                </a:path>
              </a:pathLst>
            </a:custGeom>
            <a:solidFill>
              <a:schemeClr val="accent6">
                <a:lumMod val="75000"/>
              </a:schemeClr>
            </a:solidFill>
            <a:ln w="3175">
              <a:miter lim="400000"/>
            </a:ln>
          </p:spPr>
          <p:txBody>
            <a:bodyPr lIns="59013" tIns="59013" rIns="59013" bIns="59013" anchor="ctr"/>
            <a:lstStyle/>
            <a:p>
              <a:pPr algn="l" defTabSz="590133">
                <a:lnSpc>
                  <a:spcPct val="93000"/>
                </a:lnSpc>
                <a:defRPr sz="22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111" name="Shape 1497"/>
            <p:cNvSpPr/>
            <p:nvPr/>
          </p:nvSpPr>
          <p:spPr>
            <a:xfrm>
              <a:off x="7787976" y="5158747"/>
              <a:ext cx="136824" cy="13682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0837"/>
                  </a:moveTo>
                  <a:cubicBezTo>
                    <a:pt x="21600" y="12827"/>
                    <a:pt x="21086" y="14523"/>
                    <a:pt x="20131" y="16218"/>
                  </a:cubicBezTo>
                  <a:cubicBezTo>
                    <a:pt x="19102" y="17988"/>
                    <a:pt x="17927" y="19241"/>
                    <a:pt x="16237" y="20199"/>
                  </a:cubicBezTo>
                  <a:cubicBezTo>
                    <a:pt x="14473" y="21231"/>
                    <a:pt x="12784" y="21600"/>
                    <a:pt x="10800" y="21600"/>
                  </a:cubicBezTo>
                  <a:cubicBezTo>
                    <a:pt x="8816" y="21600"/>
                    <a:pt x="7127" y="21231"/>
                    <a:pt x="5437" y="20199"/>
                  </a:cubicBezTo>
                  <a:cubicBezTo>
                    <a:pt x="3673" y="19241"/>
                    <a:pt x="2424" y="17988"/>
                    <a:pt x="1469" y="16218"/>
                  </a:cubicBezTo>
                  <a:cubicBezTo>
                    <a:pt x="441" y="14523"/>
                    <a:pt x="0" y="12901"/>
                    <a:pt x="0" y="10837"/>
                  </a:cubicBezTo>
                  <a:cubicBezTo>
                    <a:pt x="0" y="8846"/>
                    <a:pt x="441" y="7151"/>
                    <a:pt x="1469" y="5382"/>
                  </a:cubicBezTo>
                  <a:cubicBezTo>
                    <a:pt x="2424" y="3686"/>
                    <a:pt x="3673" y="2433"/>
                    <a:pt x="5437" y="1401"/>
                  </a:cubicBezTo>
                  <a:cubicBezTo>
                    <a:pt x="7127" y="442"/>
                    <a:pt x="8816" y="0"/>
                    <a:pt x="10800" y="0"/>
                  </a:cubicBezTo>
                  <a:cubicBezTo>
                    <a:pt x="12784" y="0"/>
                    <a:pt x="14473" y="442"/>
                    <a:pt x="16237" y="1401"/>
                  </a:cubicBezTo>
                  <a:cubicBezTo>
                    <a:pt x="17927" y="2433"/>
                    <a:pt x="19102" y="3686"/>
                    <a:pt x="20131" y="5382"/>
                  </a:cubicBezTo>
                  <a:cubicBezTo>
                    <a:pt x="21086" y="7151"/>
                    <a:pt x="21600" y="8773"/>
                    <a:pt x="21600" y="10837"/>
                  </a:cubicBezTo>
                </a:path>
              </a:pathLst>
            </a:custGeom>
            <a:solidFill>
              <a:schemeClr val="accent6">
                <a:lumMod val="75000"/>
              </a:schemeClr>
            </a:solidFill>
            <a:ln w="3175">
              <a:miter lim="400000"/>
            </a:ln>
          </p:spPr>
          <p:txBody>
            <a:bodyPr lIns="59013" tIns="59013" rIns="59013" bIns="59013" anchor="ctr"/>
            <a:lstStyle/>
            <a:p>
              <a:pPr algn="l" defTabSz="590133">
                <a:lnSpc>
                  <a:spcPct val="93000"/>
                </a:lnSpc>
                <a:defRPr sz="22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grpSp>
          <p:nvGrpSpPr>
            <p:cNvPr id="185" name="Group 184"/>
            <p:cNvGrpSpPr/>
            <p:nvPr/>
          </p:nvGrpSpPr>
          <p:grpSpPr>
            <a:xfrm>
              <a:off x="882650" y="5185410"/>
              <a:ext cx="8043966" cy="98268"/>
              <a:chOff x="882650" y="5185410"/>
              <a:chExt cx="8043966" cy="98268"/>
            </a:xfrm>
          </p:grpSpPr>
          <p:sp>
            <p:nvSpPr>
              <p:cNvPr id="135" name="Rectangle 134"/>
              <p:cNvSpPr/>
              <p:nvPr/>
            </p:nvSpPr>
            <p:spPr>
              <a:xfrm>
                <a:off x="882650" y="5185410"/>
                <a:ext cx="960120" cy="91440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cxnSp>
            <p:nvCxnSpPr>
              <p:cNvPr id="137" name="Straight Connector 136"/>
              <p:cNvCxnSpPr/>
              <p:nvPr/>
            </p:nvCxnSpPr>
            <p:spPr>
              <a:xfrm flipV="1">
                <a:off x="1955322" y="5232398"/>
                <a:ext cx="2167128" cy="2"/>
              </a:xfrm>
              <a:prstGeom prst="line">
                <a:avLst/>
              </a:prstGeom>
              <a:ln w="88900">
                <a:solidFill>
                  <a:srgbClr val="92D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46" name="Rectangle 145"/>
              <p:cNvSpPr/>
              <p:nvPr/>
            </p:nvSpPr>
            <p:spPr>
              <a:xfrm>
                <a:off x="4248514" y="5192238"/>
                <a:ext cx="2103120" cy="91440"/>
              </a:xfrm>
              <a:prstGeom prst="rect">
                <a:avLst/>
              </a:prstGeom>
              <a:solidFill>
                <a:srgbClr val="92D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53" name="Rectangle 152"/>
              <p:cNvSpPr/>
              <p:nvPr/>
            </p:nvSpPr>
            <p:spPr>
              <a:xfrm>
                <a:off x="6468374" y="5190226"/>
                <a:ext cx="1325880" cy="91440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55" name="Rectangle 154"/>
              <p:cNvSpPr/>
              <p:nvPr/>
            </p:nvSpPr>
            <p:spPr>
              <a:xfrm>
                <a:off x="7920776" y="5192238"/>
                <a:ext cx="1005840" cy="91440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</p:grpSp>
      <p:grpSp>
        <p:nvGrpSpPr>
          <p:cNvPr id="194" name="Group 193"/>
          <p:cNvGrpSpPr/>
          <p:nvPr/>
        </p:nvGrpSpPr>
        <p:grpSpPr>
          <a:xfrm>
            <a:off x="228600" y="8138321"/>
            <a:ext cx="13161324" cy="192881"/>
            <a:chOff x="152400" y="6103739"/>
            <a:chExt cx="8774216" cy="144661"/>
          </a:xfrm>
        </p:grpSpPr>
        <p:sp>
          <p:nvSpPr>
            <p:cNvPr id="118" name="OTLSHAPE_M_9dd8ed9b66fc40c7b9eaa6cd4eb05791_Title"/>
            <p:cNvSpPr txBox="1"/>
            <p:nvPr>
              <p:custDataLst>
                <p:tags r:id="rId46"/>
              </p:custDataLst>
            </p:nvPr>
          </p:nvSpPr>
          <p:spPr>
            <a:xfrm>
              <a:off x="152400" y="6103739"/>
              <a:ext cx="1518970" cy="144661"/>
            </a:xfrm>
            <a:prstGeom prst="rect">
              <a:avLst/>
            </a:prstGeom>
            <a:noFill/>
          </p:spPr>
          <p:txBody>
            <a:bodyPr vert="horz" wrap="square" lIns="0" tIns="0" rIns="0" bIns="0" rtlCol="0" anchor="ctr" anchorCtr="0">
              <a:noAutofit/>
            </a:bodyPr>
            <a:lstStyle/>
            <a:p>
              <a:pPr algn="ctr"/>
              <a:endParaRPr lang="en-US" sz="1200" b="1" spc="-6" dirty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</a:endParaRPr>
            </a:p>
          </p:txBody>
        </p:sp>
        <p:cxnSp>
          <p:nvCxnSpPr>
            <p:cNvPr id="119" name="Straight Arrow Connector 118"/>
            <p:cNvCxnSpPr/>
            <p:nvPr/>
          </p:nvCxnSpPr>
          <p:spPr>
            <a:xfrm>
              <a:off x="914400" y="6179939"/>
              <a:ext cx="7955280" cy="0"/>
            </a:xfrm>
            <a:prstGeom prst="straightConnector1">
              <a:avLst/>
            </a:prstGeom>
            <a:ln w="88900"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0" name="Shape 1497"/>
            <p:cNvSpPr/>
            <p:nvPr/>
          </p:nvSpPr>
          <p:spPr>
            <a:xfrm>
              <a:off x="1828800" y="6103739"/>
              <a:ext cx="136824" cy="13682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0837"/>
                  </a:moveTo>
                  <a:cubicBezTo>
                    <a:pt x="21600" y="12827"/>
                    <a:pt x="21086" y="14523"/>
                    <a:pt x="20131" y="16218"/>
                  </a:cubicBezTo>
                  <a:cubicBezTo>
                    <a:pt x="19102" y="17988"/>
                    <a:pt x="17927" y="19241"/>
                    <a:pt x="16237" y="20199"/>
                  </a:cubicBezTo>
                  <a:cubicBezTo>
                    <a:pt x="14473" y="21231"/>
                    <a:pt x="12784" y="21600"/>
                    <a:pt x="10800" y="21600"/>
                  </a:cubicBezTo>
                  <a:cubicBezTo>
                    <a:pt x="8816" y="21600"/>
                    <a:pt x="7127" y="21231"/>
                    <a:pt x="5437" y="20199"/>
                  </a:cubicBezTo>
                  <a:cubicBezTo>
                    <a:pt x="3673" y="19241"/>
                    <a:pt x="2424" y="17988"/>
                    <a:pt x="1469" y="16218"/>
                  </a:cubicBezTo>
                  <a:cubicBezTo>
                    <a:pt x="441" y="14523"/>
                    <a:pt x="0" y="12901"/>
                    <a:pt x="0" y="10837"/>
                  </a:cubicBezTo>
                  <a:cubicBezTo>
                    <a:pt x="0" y="8846"/>
                    <a:pt x="441" y="7151"/>
                    <a:pt x="1469" y="5382"/>
                  </a:cubicBezTo>
                  <a:cubicBezTo>
                    <a:pt x="2424" y="3686"/>
                    <a:pt x="3673" y="2433"/>
                    <a:pt x="5437" y="1401"/>
                  </a:cubicBezTo>
                  <a:cubicBezTo>
                    <a:pt x="7127" y="442"/>
                    <a:pt x="8816" y="0"/>
                    <a:pt x="10800" y="0"/>
                  </a:cubicBezTo>
                  <a:cubicBezTo>
                    <a:pt x="12784" y="0"/>
                    <a:pt x="14473" y="442"/>
                    <a:pt x="16237" y="1401"/>
                  </a:cubicBezTo>
                  <a:cubicBezTo>
                    <a:pt x="17927" y="2433"/>
                    <a:pt x="19102" y="3686"/>
                    <a:pt x="20131" y="5382"/>
                  </a:cubicBezTo>
                  <a:cubicBezTo>
                    <a:pt x="21086" y="7151"/>
                    <a:pt x="21600" y="8773"/>
                    <a:pt x="21600" y="10837"/>
                  </a:cubicBezTo>
                </a:path>
              </a:pathLst>
            </a:custGeom>
            <a:solidFill>
              <a:schemeClr val="accent6">
                <a:lumMod val="75000"/>
              </a:schemeClr>
            </a:solidFill>
            <a:ln w="3175">
              <a:miter lim="400000"/>
            </a:ln>
          </p:spPr>
          <p:txBody>
            <a:bodyPr lIns="59013" tIns="59013" rIns="59013" bIns="59013" anchor="ctr"/>
            <a:lstStyle/>
            <a:p>
              <a:pPr algn="l" defTabSz="590133">
                <a:lnSpc>
                  <a:spcPct val="93000"/>
                </a:lnSpc>
                <a:defRPr sz="22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121" name="Shape 1497"/>
            <p:cNvSpPr/>
            <p:nvPr/>
          </p:nvSpPr>
          <p:spPr>
            <a:xfrm>
              <a:off x="4130376" y="6103739"/>
              <a:ext cx="136824" cy="13682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0837"/>
                  </a:moveTo>
                  <a:cubicBezTo>
                    <a:pt x="21600" y="12827"/>
                    <a:pt x="21086" y="14523"/>
                    <a:pt x="20131" y="16218"/>
                  </a:cubicBezTo>
                  <a:cubicBezTo>
                    <a:pt x="19102" y="17988"/>
                    <a:pt x="17927" y="19241"/>
                    <a:pt x="16237" y="20199"/>
                  </a:cubicBezTo>
                  <a:cubicBezTo>
                    <a:pt x="14473" y="21231"/>
                    <a:pt x="12784" y="21600"/>
                    <a:pt x="10800" y="21600"/>
                  </a:cubicBezTo>
                  <a:cubicBezTo>
                    <a:pt x="8816" y="21600"/>
                    <a:pt x="7127" y="21231"/>
                    <a:pt x="5437" y="20199"/>
                  </a:cubicBezTo>
                  <a:cubicBezTo>
                    <a:pt x="3673" y="19241"/>
                    <a:pt x="2424" y="17988"/>
                    <a:pt x="1469" y="16218"/>
                  </a:cubicBezTo>
                  <a:cubicBezTo>
                    <a:pt x="441" y="14523"/>
                    <a:pt x="0" y="12901"/>
                    <a:pt x="0" y="10837"/>
                  </a:cubicBezTo>
                  <a:cubicBezTo>
                    <a:pt x="0" y="8846"/>
                    <a:pt x="441" y="7151"/>
                    <a:pt x="1469" y="5382"/>
                  </a:cubicBezTo>
                  <a:cubicBezTo>
                    <a:pt x="2424" y="3686"/>
                    <a:pt x="3673" y="2433"/>
                    <a:pt x="5437" y="1401"/>
                  </a:cubicBezTo>
                  <a:cubicBezTo>
                    <a:pt x="7127" y="442"/>
                    <a:pt x="8816" y="0"/>
                    <a:pt x="10800" y="0"/>
                  </a:cubicBezTo>
                  <a:cubicBezTo>
                    <a:pt x="12784" y="0"/>
                    <a:pt x="14473" y="442"/>
                    <a:pt x="16237" y="1401"/>
                  </a:cubicBezTo>
                  <a:cubicBezTo>
                    <a:pt x="17927" y="2433"/>
                    <a:pt x="19102" y="3686"/>
                    <a:pt x="20131" y="5382"/>
                  </a:cubicBezTo>
                  <a:cubicBezTo>
                    <a:pt x="21086" y="7151"/>
                    <a:pt x="21600" y="8773"/>
                    <a:pt x="21600" y="10837"/>
                  </a:cubicBezTo>
                </a:path>
              </a:pathLst>
            </a:custGeom>
            <a:solidFill>
              <a:schemeClr val="accent6">
                <a:lumMod val="75000"/>
              </a:schemeClr>
            </a:solidFill>
            <a:ln w="3175">
              <a:miter lim="400000"/>
            </a:ln>
          </p:spPr>
          <p:txBody>
            <a:bodyPr lIns="59013" tIns="59013" rIns="59013" bIns="59013" anchor="ctr"/>
            <a:lstStyle/>
            <a:p>
              <a:pPr algn="l" defTabSz="590133">
                <a:lnSpc>
                  <a:spcPct val="93000"/>
                </a:lnSpc>
                <a:defRPr sz="22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122" name="Shape 1497"/>
            <p:cNvSpPr/>
            <p:nvPr/>
          </p:nvSpPr>
          <p:spPr>
            <a:xfrm>
              <a:off x="6340176" y="6103739"/>
              <a:ext cx="136824" cy="13682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0837"/>
                  </a:moveTo>
                  <a:cubicBezTo>
                    <a:pt x="21600" y="12827"/>
                    <a:pt x="21086" y="14523"/>
                    <a:pt x="20131" y="16218"/>
                  </a:cubicBezTo>
                  <a:cubicBezTo>
                    <a:pt x="19102" y="17988"/>
                    <a:pt x="17927" y="19241"/>
                    <a:pt x="16237" y="20199"/>
                  </a:cubicBezTo>
                  <a:cubicBezTo>
                    <a:pt x="14473" y="21231"/>
                    <a:pt x="12784" y="21600"/>
                    <a:pt x="10800" y="21600"/>
                  </a:cubicBezTo>
                  <a:cubicBezTo>
                    <a:pt x="8816" y="21600"/>
                    <a:pt x="7127" y="21231"/>
                    <a:pt x="5437" y="20199"/>
                  </a:cubicBezTo>
                  <a:cubicBezTo>
                    <a:pt x="3673" y="19241"/>
                    <a:pt x="2424" y="17988"/>
                    <a:pt x="1469" y="16218"/>
                  </a:cubicBezTo>
                  <a:cubicBezTo>
                    <a:pt x="441" y="14523"/>
                    <a:pt x="0" y="12901"/>
                    <a:pt x="0" y="10837"/>
                  </a:cubicBezTo>
                  <a:cubicBezTo>
                    <a:pt x="0" y="8846"/>
                    <a:pt x="441" y="7151"/>
                    <a:pt x="1469" y="5382"/>
                  </a:cubicBezTo>
                  <a:cubicBezTo>
                    <a:pt x="2424" y="3686"/>
                    <a:pt x="3673" y="2433"/>
                    <a:pt x="5437" y="1401"/>
                  </a:cubicBezTo>
                  <a:cubicBezTo>
                    <a:pt x="7127" y="442"/>
                    <a:pt x="8816" y="0"/>
                    <a:pt x="10800" y="0"/>
                  </a:cubicBezTo>
                  <a:cubicBezTo>
                    <a:pt x="12784" y="0"/>
                    <a:pt x="14473" y="442"/>
                    <a:pt x="16237" y="1401"/>
                  </a:cubicBezTo>
                  <a:cubicBezTo>
                    <a:pt x="17927" y="2433"/>
                    <a:pt x="19102" y="3686"/>
                    <a:pt x="20131" y="5382"/>
                  </a:cubicBezTo>
                  <a:cubicBezTo>
                    <a:pt x="21086" y="7151"/>
                    <a:pt x="21600" y="8773"/>
                    <a:pt x="21600" y="10837"/>
                  </a:cubicBezTo>
                </a:path>
              </a:pathLst>
            </a:custGeom>
            <a:solidFill>
              <a:schemeClr val="accent6">
                <a:lumMod val="75000"/>
              </a:schemeClr>
            </a:solidFill>
            <a:ln w="3175">
              <a:miter lim="400000"/>
            </a:ln>
          </p:spPr>
          <p:txBody>
            <a:bodyPr lIns="59013" tIns="59013" rIns="59013" bIns="59013" anchor="ctr"/>
            <a:lstStyle/>
            <a:p>
              <a:pPr algn="l" defTabSz="590133">
                <a:lnSpc>
                  <a:spcPct val="93000"/>
                </a:lnSpc>
                <a:defRPr sz="22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123" name="Shape 1497"/>
            <p:cNvSpPr/>
            <p:nvPr/>
          </p:nvSpPr>
          <p:spPr>
            <a:xfrm>
              <a:off x="7787976" y="6103739"/>
              <a:ext cx="136824" cy="13682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0837"/>
                  </a:moveTo>
                  <a:cubicBezTo>
                    <a:pt x="21600" y="12827"/>
                    <a:pt x="21086" y="14523"/>
                    <a:pt x="20131" y="16218"/>
                  </a:cubicBezTo>
                  <a:cubicBezTo>
                    <a:pt x="19102" y="17988"/>
                    <a:pt x="17927" y="19241"/>
                    <a:pt x="16237" y="20199"/>
                  </a:cubicBezTo>
                  <a:cubicBezTo>
                    <a:pt x="14473" y="21231"/>
                    <a:pt x="12784" y="21600"/>
                    <a:pt x="10800" y="21600"/>
                  </a:cubicBezTo>
                  <a:cubicBezTo>
                    <a:pt x="8816" y="21600"/>
                    <a:pt x="7127" y="21231"/>
                    <a:pt x="5437" y="20199"/>
                  </a:cubicBezTo>
                  <a:cubicBezTo>
                    <a:pt x="3673" y="19241"/>
                    <a:pt x="2424" y="17988"/>
                    <a:pt x="1469" y="16218"/>
                  </a:cubicBezTo>
                  <a:cubicBezTo>
                    <a:pt x="441" y="14523"/>
                    <a:pt x="0" y="12901"/>
                    <a:pt x="0" y="10837"/>
                  </a:cubicBezTo>
                  <a:cubicBezTo>
                    <a:pt x="0" y="8846"/>
                    <a:pt x="441" y="7151"/>
                    <a:pt x="1469" y="5382"/>
                  </a:cubicBezTo>
                  <a:cubicBezTo>
                    <a:pt x="2424" y="3686"/>
                    <a:pt x="3673" y="2433"/>
                    <a:pt x="5437" y="1401"/>
                  </a:cubicBezTo>
                  <a:cubicBezTo>
                    <a:pt x="7127" y="442"/>
                    <a:pt x="8816" y="0"/>
                    <a:pt x="10800" y="0"/>
                  </a:cubicBezTo>
                  <a:cubicBezTo>
                    <a:pt x="12784" y="0"/>
                    <a:pt x="14473" y="442"/>
                    <a:pt x="16237" y="1401"/>
                  </a:cubicBezTo>
                  <a:cubicBezTo>
                    <a:pt x="17927" y="2433"/>
                    <a:pt x="19102" y="3686"/>
                    <a:pt x="20131" y="5382"/>
                  </a:cubicBezTo>
                  <a:cubicBezTo>
                    <a:pt x="21086" y="7151"/>
                    <a:pt x="21600" y="8773"/>
                    <a:pt x="21600" y="10837"/>
                  </a:cubicBezTo>
                </a:path>
              </a:pathLst>
            </a:custGeom>
            <a:solidFill>
              <a:schemeClr val="accent6">
                <a:lumMod val="75000"/>
              </a:schemeClr>
            </a:solidFill>
            <a:ln w="3175">
              <a:miter lim="400000"/>
            </a:ln>
          </p:spPr>
          <p:txBody>
            <a:bodyPr lIns="59013" tIns="59013" rIns="59013" bIns="59013" anchor="ctr"/>
            <a:lstStyle/>
            <a:p>
              <a:pPr algn="l" defTabSz="590133">
                <a:lnSpc>
                  <a:spcPct val="93000"/>
                </a:lnSpc>
                <a:defRPr sz="22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136" name="Rectangle 135"/>
            <p:cNvSpPr/>
            <p:nvPr/>
          </p:nvSpPr>
          <p:spPr>
            <a:xfrm>
              <a:off x="882650" y="6134100"/>
              <a:ext cx="960120" cy="91440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138" name="Straight Connector 137"/>
            <p:cNvCxnSpPr/>
            <p:nvPr/>
          </p:nvCxnSpPr>
          <p:spPr>
            <a:xfrm flipV="1">
              <a:off x="1955322" y="6178548"/>
              <a:ext cx="2167128" cy="2"/>
            </a:xfrm>
            <a:prstGeom prst="line">
              <a:avLst/>
            </a:prstGeom>
            <a:ln w="88900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8" name="Rectangle 147"/>
            <p:cNvSpPr/>
            <p:nvPr/>
          </p:nvSpPr>
          <p:spPr>
            <a:xfrm>
              <a:off x="4248514" y="6133950"/>
              <a:ext cx="2103120" cy="91440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54" name="Rectangle 153"/>
            <p:cNvSpPr/>
            <p:nvPr/>
          </p:nvSpPr>
          <p:spPr>
            <a:xfrm>
              <a:off x="6468374" y="6126758"/>
              <a:ext cx="1325880" cy="91440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57" name="Rectangle 156"/>
            <p:cNvSpPr/>
            <p:nvPr/>
          </p:nvSpPr>
          <p:spPr>
            <a:xfrm>
              <a:off x="7920776" y="6131082"/>
              <a:ext cx="1005840" cy="91440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97" name="OTLSHAPE_M_9dd8ed9b66fc40c7b9eaa6cd4eb05791_Title"/>
          <p:cNvSpPr txBox="1"/>
          <p:nvPr>
            <p:custDataLst>
              <p:tags r:id="rId44"/>
            </p:custDataLst>
          </p:nvPr>
        </p:nvSpPr>
        <p:spPr>
          <a:xfrm>
            <a:off x="10134600" y="8305800"/>
            <a:ext cx="1371600" cy="68580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noAutofit/>
          </a:bodyPr>
          <a:lstStyle/>
          <a:p>
            <a:pPr algn="ctr"/>
            <a:r>
              <a:rPr lang="en-US" sz="2800" b="1" spc="-6" dirty="0" smtClean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</a:rPr>
              <a:t>QE</a:t>
            </a:r>
            <a:endParaRPr lang="en-US" sz="2800" b="1" spc="-6" dirty="0">
              <a:solidFill>
                <a:schemeClr val="accent6">
                  <a:lumMod val="75000"/>
                </a:schemeClr>
              </a:solidFill>
              <a:latin typeface="Calibri" panose="020F0502020204030204" pitchFamily="34" charset="0"/>
            </a:endParaRPr>
          </a:p>
        </p:txBody>
      </p:sp>
      <p:sp>
        <p:nvSpPr>
          <p:cNvPr id="98" name="OTLSHAPE_M_9dd8ed9b66fc40c7b9eaa6cd4eb05791_Title"/>
          <p:cNvSpPr txBox="1"/>
          <p:nvPr>
            <p:custDataLst>
              <p:tags r:id="rId45"/>
            </p:custDataLst>
          </p:nvPr>
        </p:nvSpPr>
        <p:spPr>
          <a:xfrm>
            <a:off x="11963400" y="8382000"/>
            <a:ext cx="1371600" cy="68580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noAutofit/>
          </a:bodyPr>
          <a:lstStyle/>
          <a:p>
            <a:pPr algn="ctr"/>
            <a:r>
              <a:rPr lang="en-US" sz="2800" b="1" spc="-6" dirty="0" smtClean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</a:rPr>
              <a:t>QE</a:t>
            </a:r>
            <a:endParaRPr lang="en-US" sz="2800" b="1" spc="-6" dirty="0">
              <a:solidFill>
                <a:schemeClr val="accent6">
                  <a:lumMod val="75000"/>
                </a:schemeClr>
              </a:solidFill>
              <a:latin typeface="Calibri" panose="020F050202020403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="" xmlns:p14="http://schemas.microsoft.com/office/powerpoint/2010/main" val="2956065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3352800"/>
            <a:ext cx="13716000" cy="1828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 smtClean="0"/>
              <a:t>OnBoard + BenAdmin (With Waiting Period)</a:t>
            </a:r>
            <a:endParaRPr lang="en-US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TLSHAPE_TB_00000000000000000000000000000000_ScaleContainer"/>
          <p:cNvSpPr/>
          <p:nvPr>
            <p:custDataLst>
              <p:tags r:id="rId1"/>
            </p:custDataLst>
          </p:nvPr>
        </p:nvSpPr>
        <p:spPr>
          <a:xfrm>
            <a:off x="800100" y="2576703"/>
            <a:ext cx="12070080" cy="444400"/>
          </a:xfrm>
          <a:prstGeom prst="snip2DiagRect">
            <a:avLst>
              <a:gd name="adj1" fmla="val 100000"/>
              <a:gd name="adj2" fmla="val 16667"/>
            </a:avLst>
          </a:prstGeom>
          <a:gradFill flip="none" rotWithShape="1">
            <a:gsLst>
              <a:gs pos="0">
                <a:srgbClr val="B24F29"/>
              </a:gs>
              <a:gs pos="100000">
                <a:srgbClr val="7F381E"/>
              </a:gs>
            </a:gsLst>
            <a:lin ang="5400000" scaled="1"/>
            <a:tileRect/>
          </a:gradFill>
          <a:ln w="12700" cap="flat" cmpd="sng" algn="ctr">
            <a:noFill/>
            <a:prstDash val="solid"/>
            <a:miter lim="800000"/>
          </a:ln>
          <a:effectLst>
            <a:reflection blurRad="6350" stA="50000" endA="300" endPos="55500" dist="50800" dir="5400000" sy="-100000" algn="bl" rotWithShape="0"/>
          </a:effectLst>
          <a:scene3d>
            <a:camera prst="orthographicFront"/>
            <a:lightRig rig="threePt" dir="t">
              <a:rot lat="0" lon="0" rev="8700000"/>
            </a:lightRig>
          </a:scene3d>
          <a:sp3d>
            <a:bevelT w="165100" h="19050"/>
          </a:sp3d>
          <a:extLst>
            <a:ext uri="{91240B29-F687-4F45-9708-019B960494DF}">
              <a14:hiddenLine xmlns=""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OTLSHAPE_TB_00000000000000000000000000000000_TimescaleInterval1"/>
          <p:cNvSpPr txBox="1"/>
          <p:nvPr>
            <p:custDataLst>
              <p:tags r:id="rId2"/>
            </p:custDataLst>
          </p:nvPr>
        </p:nvSpPr>
        <p:spPr>
          <a:xfrm>
            <a:off x="1143001" y="2643068"/>
            <a:ext cx="1163841" cy="248073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noAutofit/>
          </a:bodyPr>
          <a:lstStyle/>
          <a:p>
            <a:r>
              <a:rPr lang="en-US" sz="1200" spc="-14" dirty="0" smtClean="0">
                <a:solidFill>
                  <a:schemeClr val="lt1"/>
                </a:solidFill>
                <a:latin typeface="Calibri" panose="020F0502020204030204" pitchFamily="34" charset="0"/>
              </a:rPr>
              <a:t>John Hired</a:t>
            </a:r>
            <a:endParaRPr lang="en-US" sz="1200" spc="-14" dirty="0">
              <a:solidFill>
                <a:schemeClr val="lt1"/>
              </a:solidFill>
              <a:latin typeface="Calibri" panose="020F0502020204030204" pitchFamily="34" charset="0"/>
            </a:endParaRPr>
          </a:p>
        </p:txBody>
      </p:sp>
      <p:cxnSp>
        <p:nvCxnSpPr>
          <p:cNvPr id="7" name="OTLSHAPE_TB_00000000000000000000000000000000_Separator1"/>
          <p:cNvCxnSpPr/>
          <p:nvPr>
            <p:custDataLst>
              <p:tags r:id="rId3"/>
            </p:custDataLst>
          </p:nvPr>
        </p:nvCxnSpPr>
        <p:spPr>
          <a:xfrm>
            <a:off x="2400300" y="2597769"/>
            <a:ext cx="0" cy="338667"/>
          </a:xfrm>
          <a:prstGeom prst="line">
            <a:avLst/>
          </a:prstGeom>
          <a:ln w="6350" cap="flat" cmpd="sng" algn="ctr">
            <a:solidFill>
              <a:schemeClr val="lt1">
                <a:alpha val="29804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OTLSHAPE_M_250ea2be05854b80bcdbec07faaa2d69_Shape"/>
          <p:cNvSpPr/>
          <p:nvPr>
            <p:custDataLst>
              <p:tags r:id="rId4"/>
            </p:custDataLst>
          </p:nvPr>
        </p:nvSpPr>
        <p:spPr>
          <a:xfrm>
            <a:off x="5163984" y="3000045"/>
            <a:ext cx="342900" cy="338667"/>
          </a:xfrm>
          <a:prstGeom prst="triangle">
            <a:avLst/>
          </a:prstGeom>
          <a:solidFill>
            <a:srgbClr val="96D642"/>
          </a:solidFill>
          <a:ln w="12700" cap="flat" cmpd="sng" algn="ctr">
            <a:noFill/>
            <a:prstDash val="solid"/>
            <a:miter lim="800000"/>
          </a:ln>
          <a:effectLst/>
          <a:scene3d>
            <a:camera prst="orthographicFront"/>
            <a:lightRig rig="threePt" dir="t"/>
          </a:scene3d>
          <a:sp3d>
            <a:bevelT h="12700"/>
          </a:sp3d>
          <a:extLst>
            <a:ext uri="{91240B29-F687-4F45-9708-019B960494DF}">
              <a14:hiddenLine xmlns=""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>
                    <a:scrgbClr r="0" g="0" b="0">
                      <a:alpha val="50000"/>
                    </a:scrgbClr>
                  </a:outerShdw>
                </a:effectLst>
              </a14:hiddenEffects>
            </a:ext>
            <a:ext uri="{53640926-AAD7-44D8-BBD7-CCE9431645EC}">
              <a14:shadowObscured xmlns="" xmlns:a14="http://schemas.microsoft.com/office/drawing/2010/main" val="1"/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OTLSHAPE_M_9dd8ed9b66fc40c7b9eaa6cd4eb05791_Title"/>
          <p:cNvSpPr txBox="1"/>
          <p:nvPr>
            <p:custDataLst>
              <p:tags r:id="rId5"/>
            </p:custDataLst>
          </p:nvPr>
        </p:nvSpPr>
        <p:spPr>
          <a:xfrm>
            <a:off x="4457700" y="3576697"/>
            <a:ext cx="1943100" cy="384203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noAutofit/>
          </a:bodyPr>
          <a:lstStyle/>
          <a:p>
            <a:pPr algn="ctr"/>
            <a:r>
              <a:rPr lang="en-US" sz="1400" b="1" spc="-6" dirty="0" smtClean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</a:rPr>
              <a:t>Date of Joining</a:t>
            </a:r>
            <a:endParaRPr lang="en-US" sz="1400" b="1" spc="-6" dirty="0">
              <a:solidFill>
                <a:schemeClr val="accent6">
                  <a:lumMod val="75000"/>
                </a:schemeClr>
              </a:solidFill>
              <a:latin typeface="Calibri" panose="020F0502020204030204" pitchFamily="34" charset="0"/>
            </a:endParaRPr>
          </a:p>
        </p:txBody>
      </p:sp>
      <p:sp>
        <p:nvSpPr>
          <p:cNvPr id="12" name="OTLSHAPE_M_250ea2be05854b80bcdbec07faaa2d69_Shape"/>
          <p:cNvSpPr/>
          <p:nvPr>
            <p:custDataLst>
              <p:tags r:id="rId6"/>
            </p:custDataLst>
          </p:nvPr>
        </p:nvSpPr>
        <p:spPr>
          <a:xfrm>
            <a:off x="2251784" y="3001576"/>
            <a:ext cx="342900" cy="338667"/>
          </a:xfrm>
          <a:prstGeom prst="triangle">
            <a:avLst/>
          </a:prstGeom>
          <a:solidFill>
            <a:srgbClr val="96D642"/>
          </a:solidFill>
          <a:ln w="12700" cap="flat" cmpd="sng" algn="ctr">
            <a:noFill/>
            <a:prstDash val="solid"/>
            <a:miter lim="800000"/>
          </a:ln>
          <a:effectLst/>
          <a:scene3d>
            <a:camera prst="orthographicFront"/>
            <a:lightRig rig="threePt" dir="t"/>
          </a:scene3d>
          <a:sp3d>
            <a:bevelT h="12700"/>
          </a:sp3d>
          <a:extLst>
            <a:ext uri="{91240B29-F687-4F45-9708-019B960494DF}">
              <a14:hiddenLine xmlns=""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>
                    <a:scrgbClr r="0" g="0" b="0">
                      <a:alpha val="50000"/>
                    </a:scrgbClr>
                  </a:outerShdw>
                </a:effectLst>
              </a14:hiddenEffects>
            </a:ext>
            <a:ext uri="{53640926-AAD7-44D8-BBD7-CCE9431645EC}">
              <a14:shadowObscured xmlns="" xmlns:a14="http://schemas.microsoft.com/office/drawing/2010/main" val="1"/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3" name="OTLSHAPE_M_250ea2be05854b80bcdbec07faaa2d69_Connector1"/>
          <p:cNvCxnSpPr/>
          <p:nvPr>
            <p:custDataLst>
              <p:tags r:id="rId7"/>
            </p:custDataLst>
          </p:nvPr>
        </p:nvCxnSpPr>
        <p:spPr>
          <a:xfrm flipH="1">
            <a:off x="2392756" y="3315056"/>
            <a:ext cx="2151" cy="277649"/>
          </a:xfrm>
          <a:prstGeom prst="line">
            <a:avLst/>
          </a:prstGeom>
          <a:ln w="9525" cap="flat" cmpd="sng" algn="ctr">
            <a:solidFill>
              <a:srgbClr val="96D642">
                <a:alpha val="49804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OTLSHAPE_M_9dd8ed9b66fc40c7b9eaa6cd4eb05791_Title"/>
          <p:cNvSpPr txBox="1"/>
          <p:nvPr>
            <p:custDataLst>
              <p:tags r:id="rId8"/>
            </p:custDataLst>
          </p:nvPr>
        </p:nvSpPr>
        <p:spPr>
          <a:xfrm>
            <a:off x="1257301" y="3576699"/>
            <a:ext cx="2278455" cy="272284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noAutofit/>
          </a:bodyPr>
          <a:lstStyle/>
          <a:p>
            <a:pPr algn="ctr"/>
            <a:r>
              <a:rPr lang="en-US" sz="1400" b="1" spc="-6" dirty="0" smtClean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</a:rPr>
              <a:t>PreBoard Available</a:t>
            </a:r>
            <a:endParaRPr lang="en-US" sz="1400" b="1" spc="-6" dirty="0">
              <a:solidFill>
                <a:schemeClr val="accent6">
                  <a:lumMod val="75000"/>
                </a:schemeClr>
              </a:solidFill>
              <a:latin typeface="Calibri" panose="020F0502020204030204" pitchFamily="34" charset="0"/>
            </a:endParaRPr>
          </a:p>
        </p:txBody>
      </p:sp>
      <p:cxnSp>
        <p:nvCxnSpPr>
          <p:cNvPr id="16" name="OTLSHAPE_TB_00000000000000000000000000000000_Separator1"/>
          <p:cNvCxnSpPr/>
          <p:nvPr>
            <p:custDataLst>
              <p:tags r:id="rId9"/>
            </p:custDataLst>
          </p:nvPr>
        </p:nvCxnSpPr>
        <p:spPr>
          <a:xfrm>
            <a:off x="11692016" y="2616648"/>
            <a:ext cx="0" cy="338667"/>
          </a:xfrm>
          <a:prstGeom prst="line">
            <a:avLst/>
          </a:prstGeom>
          <a:ln w="6350" cap="flat" cmpd="sng" algn="ctr">
            <a:solidFill>
              <a:schemeClr val="lt1">
                <a:alpha val="29804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OTLSHAPE_M_250ea2be05854b80bcdbec07faaa2d69_Shape"/>
          <p:cNvSpPr/>
          <p:nvPr>
            <p:custDataLst>
              <p:tags r:id="rId10"/>
            </p:custDataLst>
          </p:nvPr>
        </p:nvSpPr>
        <p:spPr>
          <a:xfrm>
            <a:off x="11544300" y="3001981"/>
            <a:ext cx="342900" cy="338667"/>
          </a:xfrm>
          <a:prstGeom prst="triangle">
            <a:avLst/>
          </a:prstGeom>
          <a:solidFill>
            <a:srgbClr val="96D642"/>
          </a:solidFill>
          <a:ln w="12700" cap="flat" cmpd="sng" algn="ctr">
            <a:noFill/>
            <a:prstDash val="solid"/>
            <a:miter lim="800000"/>
          </a:ln>
          <a:effectLst/>
          <a:scene3d>
            <a:camera prst="orthographicFront"/>
            <a:lightRig rig="threePt" dir="t"/>
          </a:scene3d>
          <a:sp3d>
            <a:bevelT h="12700"/>
          </a:sp3d>
          <a:extLst>
            <a:ext uri="{91240B29-F687-4F45-9708-019B960494DF}">
              <a14:hiddenLine xmlns=""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>
                    <a:scrgbClr r="0" g="0" b="0">
                      <a:alpha val="50000"/>
                    </a:scrgbClr>
                  </a:outerShdw>
                </a:effectLst>
              </a14:hiddenEffects>
            </a:ext>
            <a:ext uri="{53640926-AAD7-44D8-BBD7-CCE9431645EC}">
              <a14:shadowObscured xmlns="" xmlns:a14="http://schemas.microsoft.com/office/drawing/2010/main" val="1"/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9" name="OTLSHAPE_M_9dd8ed9b66fc40c7b9eaa6cd4eb05791_Title"/>
          <p:cNvSpPr txBox="1"/>
          <p:nvPr>
            <p:custDataLst>
              <p:tags r:id="rId11"/>
            </p:custDataLst>
          </p:nvPr>
        </p:nvSpPr>
        <p:spPr>
          <a:xfrm>
            <a:off x="11404122" y="3678297"/>
            <a:ext cx="2311878" cy="40640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noAutofit/>
          </a:bodyPr>
          <a:lstStyle/>
          <a:p>
            <a:pPr algn="ctr"/>
            <a:r>
              <a:rPr lang="en-US" sz="1200" b="1" spc="-6" dirty="0" smtClean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</a:rPr>
              <a:t>OnBoard Due Date</a:t>
            </a:r>
            <a:endParaRPr lang="en-US" sz="1200" b="1" spc="-6" dirty="0">
              <a:solidFill>
                <a:schemeClr val="accent6">
                  <a:lumMod val="75000"/>
                </a:schemeClr>
              </a:solidFill>
              <a:latin typeface="Calibri" panose="020F0502020204030204" pitchFamily="34" charset="0"/>
            </a:endParaRPr>
          </a:p>
        </p:txBody>
      </p:sp>
      <p:cxnSp>
        <p:nvCxnSpPr>
          <p:cNvPr id="20" name="Straight Connector 19"/>
          <p:cNvCxnSpPr/>
          <p:nvPr/>
        </p:nvCxnSpPr>
        <p:spPr>
          <a:xfrm>
            <a:off x="2400301" y="1849497"/>
            <a:ext cx="4330461" cy="0"/>
          </a:xfrm>
          <a:prstGeom prst="line">
            <a:avLst/>
          </a:prstGeom>
          <a:ln w="19050" cap="flat" cmpd="sng" algn="ctr">
            <a:solidFill>
              <a:schemeClr val="accent3">
                <a:lumMod val="75000"/>
                <a:alpha val="50000"/>
              </a:schemeClr>
            </a:solidFill>
            <a:prstDash val="dash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OTLSHAPE_M_0018691af88d4838b3ec2d1256b9eee5_Title"/>
          <p:cNvSpPr txBox="1"/>
          <p:nvPr>
            <p:custDataLst>
              <p:tags r:id="rId12"/>
            </p:custDataLst>
          </p:nvPr>
        </p:nvSpPr>
        <p:spPr>
          <a:xfrm>
            <a:off x="3200400" y="1967105"/>
            <a:ext cx="1828800" cy="42500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noAutofit/>
          </a:bodyPr>
          <a:lstStyle/>
          <a:p>
            <a:pPr algn="ctr"/>
            <a:r>
              <a:rPr lang="en-US" sz="1100" b="1" spc="-4" dirty="0" smtClean="0">
                <a:solidFill>
                  <a:srgbClr val="624332"/>
                </a:solidFill>
                <a:latin typeface="Calibri" panose="020F0502020204030204" pitchFamily="34" charset="0"/>
              </a:rPr>
              <a:t>30 Days Window for PreBoard Tour</a:t>
            </a:r>
            <a:endParaRPr lang="en-US" sz="1100" b="1" spc="-4" dirty="0">
              <a:solidFill>
                <a:srgbClr val="624332"/>
              </a:solidFill>
              <a:latin typeface="Calibri" panose="020F0502020204030204" pitchFamily="34" charset="0"/>
            </a:endParaRPr>
          </a:p>
        </p:txBody>
      </p:sp>
      <p:cxnSp>
        <p:nvCxnSpPr>
          <p:cNvPr id="22" name="OTLSHAPE_M_250ea2be05854b80bcdbec07faaa2d69_Connector1"/>
          <p:cNvCxnSpPr/>
          <p:nvPr>
            <p:custDataLst>
              <p:tags r:id="rId13"/>
            </p:custDataLst>
          </p:nvPr>
        </p:nvCxnSpPr>
        <p:spPr>
          <a:xfrm>
            <a:off x="2400300" y="1877006"/>
            <a:ext cx="0" cy="597521"/>
          </a:xfrm>
          <a:prstGeom prst="line">
            <a:avLst/>
          </a:prstGeom>
          <a:ln w="19050" cap="flat" cmpd="sng" algn="ctr">
            <a:solidFill>
              <a:schemeClr val="accent3">
                <a:lumMod val="75000"/>
                <a:alpha val="50000"/>
              </a:schemeClr>
            </a:solidFill>
            <a:prstDash val="dash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V="1">
            <a:off x="6767428" y="1849499"/>
            <a:ext cx="4891173" cy="9700"/>
          </a:xfrm>
          <a:prstGeom prst="line">
            <a:avLst/>
          </a:prstGeom>
          <a:ln w="19050" cap="flat" cmpd="sng" algn="ctr">
            <a:solidFill>
              <a:schemeClr val="accent3">
                <a:lumMod val="75000"/>
                <a:alpha val="50000"/>
              </a:schemeClr>
            </a:solidFill>
            <a:prstDash val="dash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OTLSHAPE_M_0018691af88d4838b3ec2d1256b9eee5_Title"/>
          <p:cNvSpPr txBox="1"/>
          <p:nvPr>
            <p:custDataLst>
              <p:tags r:id="rId14"/>
            </p:custDataLst>
          </p:nvPr>
        </p:nvSpPr>
        <p:spPr>
          <a:xfrm>
            <a:off x="7601094" y="1948496"/>
            <a:ext cx="1828800" cy="42500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noAutofit/>
          </a:bodyPr>
          <a:lstStyle/>
          <a:p>
            <a:pPr algn="ctr"/>
            <a:r>
              <a:rPr lang="en-US" sz="1100" b="1" spc="-4" dirty="0" smtClean="0">
                <a:solidFill>
                  <a:srgbClr val="624332"/>
                </a:solidFill>
                <a:latin typeface="Calibri" panose="020F0502020204030204" pitchFamily="34" charset="0"/>
              </a:rPr>
              <a:t>45 Days Window for OnBoard Tour</a:t>
            </a:r>
            <a:endParaRPr lang="en-US" sz="1100" b="1" spc="-4" dirty="0">
              <a:solidFill>
                <a:srgbClr val="624332"/>
              </a:solidFill>
              <a:latin typeface="Calibri" panose="020F0502020204030204" pitchFamily="34" charset="0"/>
            </a:endParaRPr>
          </a:p>
        </p:txBody>
      </p:sp>
      <p:cxnSp>
        <p:nvCxnSpPr>
          <p:cNvPr id="25" name="OTLSHAPE_M_250ea2be05854b80bcdbec07faaa2d69_Connector1"/>
          <p:cNvCxnSpPr/>
          <p:nvPr>
            <p:custDataLst>
              <p:tags r:id="rId15"/>
            </p:custDataLst>
          </p:nvPr>
        </p:nvCxnSpPr>
        <p:spPr>
          <a:xfrm>
            <a:off x="5351628" y="1861112"/>
            <a:ext cx="0" cy="597521"/>
          </a:xfrm>
          <a:prstGeom prst="line">
            <a:avLst/>
          </a:prstGeom>
          <a:ln w="19050" cap="flat" cmpd="sng" algn="ctr">
            <a:solidFill>
              <a:schemeClr val="accent3">
                <a:lumMod val="75000"/>
                <a:alpha val="50000"/>
              </a:schemeClr>
            </a:solidFill>
            <a:prstDash val="dash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OTLSHAPE_M_250ea2be05854b80bcdbec07faaa2d69_Connector1"/>
          <p:cNvCxnSpPr/>
          <p:nvPr>
            <p:custDataLst>
              <p:tags r:id="rId16"/>
            </p:custDataLst>
          </p:nvPr>
        </p:nvCxnSpPr>
        <p:spPr>
          <a:xfrm>
            <a:off x="11658600" y="1849500"/>
            <a:ext cx="0" cy="800721"/>
          </a:xfrm>
          <a:prstGeom prst="line">
            <a:avLst/>
          </a:prstGeom>
          <a:ln w="19050" cap="flat" cmpd="sng" algn="ctr">
            <a:solidFill>
              <a:schemeClr val="accent3">
                <a:lumMod val="75000"/>
                <a:alpha val="50000"/>
              </a:schemeClr>
            </a:solidFill>
            <a:prstDash val="dash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OTLSHAPE_TB_00000000000000000000000000000000_Separator1"/>
          <p:cNvCxnSpPr/>
          <p:nvPr>
            <p:custDataLst>
              <p:tags r:id="rId17"/>
            </p:custDataLst>
          </p:nvPr>
        </p:nvCxnSpPr>
        <p:spPr>
          <a:xfrm>
            <a:off x="9486900" y="2629848"/>
            <a:ext cx="0" cy="338667"/>
          </a:xfrm>
          <a:prstGeom prst="line">
            <a:avLst/>
          </a:prstGeom>
          <a:ln w="6350" cap="flat" cmpd="sng" algn="ctr">
            <a:solidFill>
              <a:schemeClr val="lt1">
                <a:alpha val="29804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Rectangle 30"/>
          <p:cNvSpPr/>
          <p:nvPr/>
        </p:nvSpPr>
        <p:spPr>
          <a:xfrm>
            <a:off x="7111848" y="2574877"/>
            <a:ext cx="3154680" cy="392223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30 Days</a:t>
            </a:r>
            <a:endParaRPr lang="en-US" b="1" dirty="0"/>
          </a:p>
        </p:txBody>
      </p:sp>
      <p:cxnSp>
        <p:nvCxnSpPr>
          <p:cNvPr id="33" name="OTLSHAPE_TB_00000000000000000000000000000000_Separator1"/>
          <p:cNvCxnSpPr/>
          <p:nvPr>
            <p:custDataLst>
              <p:tags r:id="rId18"/>
            </p:custDataLst>
          </p:nvPr>
        </p:nvCxnSpPr>
        <p:spPr>
          <a:xfrm>
            <a:off x="5319216" y="2628431"/>
            <a:ext cx="0" cy="338667"/>
          </a:xfrm>
          <a:prstGeom prst="line">
            <a:avLst/>
          </a:prstGeom>
          <a:ln w="6350" cap="flat" cmpd="sng" algn="ctr">
            <a:solidFill>
              <a:schemeClr val="lt1">
                <a:alpha val="29804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OTLSHAPE_TB_00000000000000000000000000000000_TimescaleInterval1"/>
          <p:cNvSpPr txBox="1"/>
          <p:nvPr>
            <p:custDataLst>
              <p:tags r:id="rId19"/>
            </p:custDataLst>
          </p:nvPr>
        </p:nvSpPr>
        <p:spPr>
          <a:xfrm>
            <a:off x="5372101" y="2617426"/>
            <a:ext cx="1163841" cy="248073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noAutofit/>
          </a:bodyPr>
          <a:lstStyle/>
          <a:p>
            <a:endParaRPr lang="en-US" sz="1200" spc="-14" dirty="0">
              <a:solidFill>
                <a:schemeClr val="lt1"/>
              </a:solidFill>
              <a:latin typeface="Calibri" panose="020F0502020204030204" pitchFamily="34" charset="0"/>
            </a:endParaRPr>
          </a:p>
        </p:txBody>
      </p:sp>
      <p:sp>
        <p:nvSpPr>
          <p:cNvPr id="35" name="OTLSHAPE_M_250ea2be05854b80bcdbec07faaa2d69_Shape"/>
          <p:cNvSpPr/>
          <p:nvPr>
            <p:custDataLst>
              <p:tags r:id="rId20"/>
            </p:custDataLst>
          </p:nvPr>
        </p:nvSpPr>
        <p:spPr>
          <a:xfrm>
            <a:off x="6988518" y="2985295"/>
            <a:ext cx="342900" cy="338667"/>
          </a:xfrm>
          <a:prstGeom prst="triangle">
            <a:avLst/>
          </a:prstGeom>
          <a:solidFill>
            <a:srgbClr val="96D642"/>
          </a:solidFill>
          <a:ln w="12700" cap="flat" cmpd="sng" algn="ctr">
            <a:noFill/>
            <a:prstDash val="solid"/>
            <a:miter lim="800000"/>
          </a:ln>
          <a:effectLst/>
          <a:scene3d>
            <a:camera prst="orthographicFront"/>
            <a:lightRig rig="threePt" dir="t"/>
          </a:scene3d>
          <a:sp3d>
            <a:bevelT h="12700"/>
          </a:sp3d>
          <a:extLst>
            <a:ext uri="{91240B29-F687-4F45-9708-019B960494DF}">
              <a14:hiddenLine xmlns=""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>
                    <a:scrgbClr r="0" g="0" b="0">
                      <a:alpha val="50000"/>
                    </a:scrgbClr>
                  </a:outerShdw>
                </a:effectLst>
              </a14:hiddenEffects>
            </a:ext>
            <a:ext uri="{53640926-AAD7-44D8-BBD7-CCE9431645EC}">
              <a14:shadowObscured xmlns="" xmlns:a14="http://schemas.microsoft.com/office/drawing/2010/main" val="1"/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9" name="OTLSHAPE_M_250ea2be05854b80bcdbec07faaa2d69_Shape"/>
          <p:cNvSpPr/>
          <p:nvPr>
            <p:custDataLst>
              <p:tags r:id="rId21"/>
            </p:custDataLst>
          </p:nvPr>
        </p:nvSpPr>
        <p:spPr>
          <a:xfrm>
            <a:off x="10090812" y="3068697"/>
            <a:ext cx="342900" cy="338667"/>
          </a:xfrm>
          <a:prstGeom prst="triangle">
            <a:avLst/>
          </a:prstGeom>
          <a:solidFill>
            <a:srgbClr val="96D642"/>
          </a:solidFill>
          <a:ln w="12700" cap="flat" cmpd="sng" algn="ctr">
            <a:noFill/>
            <a:prstDash val="solid"/>
            <a:miter lim="800000"/>
          </a:ln>
          <a:effectLst/>
          <a:scene3d>
            <a:camera prst="orthographicFront"/>
            <a:lightRig rig="threePt" dir="t"/>
          </a:scene3d>
          <a:sp3d>
            <a:bevelT h="12700"/>
          </a:sp3d>
          <a:extLst>
            <a:ext uri="{91240B29-F687-4F45-9708-019B960494DF}">
              <a14:hiddenLine xmlns=""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>
                    <a:scrgbClr r="0" g="0" b="0">
                      <a:alpha val="50000"/>
                    </a:scrgbClr>
                  </a:outerShdw>
                </a:effectLst>
              </a14:hiddenEffects>
            </a:ext>
            <a:ext uri="{53640926-AAD7-44D8-BBD7-CCE9431645EC}">
              <a14:shadowObscured xmlns="" xmlns:a14="http://schemas.microsoft.com/office/drawing/2010/main" val="1"/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1" name="Rectangle 40"/>
          <p:cNvSpPr/>
          <p:nvPr/>
        </p:nvSpPr>
        <p:spPr>
          <a:xfrm>
            <a:off x="5343096" y="2578895"/>
            <a:ext cx="1755648" cy="40640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10 Days</a:t>
            </a:r>
            <a:endParaRPr lang="en-US" b="1" dirty="0"/>
          </a:p>
        </p:txBody>
      </p:sp>
      <p:cxnSp>
        <p:nvCxnSpPr>
          <p:cNvPr id="45" name="OTLSHAPE_M_250ea2be05854b80bcdbec07faaa2d69_Connector1"/>
          <p:cNvCxnSpPr/>
          <p:nvPr>
            <p:custDataLst>
              <p:tags r:id="rId22"/>
            </p:custDataLst>
          </p:nvPr>
        </p:nvCxnSpPr>
        <p:spPr>
          <a:xfrm flipH="1">
            <a:off x="5322102" y="3375858"/>
            <a:ext cx="2151" cy="277649"/>
          </a:xfrm>
          <a:prstGeom prst="line">
            <a:avLst/>
          </a:prstGeom>
          <a:ln w="9525" cap="flat" cmpd="sng" algn="ctr">
            <a:solidFill>
              <a:srgbClr val="96D642">
                <a:alpha val="49804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OTLSHAPE_M_250ea2be05854b80bcdbec07faaa2d69_Connector1"/>
          <p:cNvCxnSpPr/>
          <p:nvPr>
            <p:custDataLst>
              <p:tags r:id="rId23"/>
            </p:custDataLst>
          </p:nvPr>
        </p:nvCxnSpPr>
        <p:spPr>
          <a:xfrm flipH="1">
            <a:off x="7150902" y="3330968"/>
            <a:ext cx="2151" cy="277649"/>
          </a:xfrm>
          <a:prstGeom prst="line">
            <a:avLst/>
          </a:prstGeom>
          <a:ln w="9525" cap="flat" cmpd="sng" algn="ctr">
            <a:solidFill>
              <a:srgbClr val="96D642">
                <a:alpha val="49804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OTLSHAPE_M_250ea2be05854b80bcdbec07faaa2d69_Connector1"/>
          <p:cNvCxnSpPr/>
          <p:nvPr>
            <p:custDataLst>
              <p:tags r:id="rId24"/>
            </p:custDataLst>
          </p:nvPr>
        </p:nvCxnSpPr>
        <p:spPr>
          <a:xfrm flipH="1">
            <a:off x="10252951" y="3404213"/>
            <a:ext cx="2151" cy="277649"/>
          </a:xfrm>
          <a:prstGeom prst="line">
            <a:avLst/>
          </a:prstGeom>
          <a:ln w="9525" cap="flat" cmpd="sng" algn="ctr">
            <a:solidFill>
              <a:srgbClr val="96D642">
                <a:alpha val="49804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OTLSHAPE_M_250ea2be05854b80bcdbec07faaa2d69_Connector1"/>
          <p:cNvCxnSpPr/>
          <p:nvPr>
            <p:custDataLst>
              <p:tags r:id="rId25"/>
            </p:custDataLst>
          </p:nvPr>
        </p:nvCxnSpPr>
        <p:spPr>
          <a:xfrm flipH="1">
            <a:off x="11738851" y="3345145"/>
            <a:ext cx="2151" cy="277649"/>
          </a:xfrm>
          <a:prstGeom prst="line">
            <a:avLst/>
          </a:prstGeom>
          <a:ln w="9525" cap="flat" cmpd="sng" algn="ctr">
            <a:solidFill>
              <a:srgbClr val="96D642">
                <a:alpha val="49804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Left Brace 50"/>
          <p:cNvSpPr/>
          <p:nvPr/>
        </p:nvSpPr>
        <p:spPr>
          <a:xfrm rot="16200000">
            <a:off x="6032678" y="3398899"/>
            <a:ext cx="457200" cy="1828800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Left Brace 51"/>
          <p:cNvSpPr/>
          <p:nvPr/>
        </p:nvSpPr>
        <p:spPr>
          <a:xfrm rot="16200000">
            <a:off x="8515350" y="2756070"/>
            <a:ext cx="457200" cy="3086100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OTLSHAPE_M_9dd8ed9b66fc40c7b9eaa6cd4eb05791_Title"/>
          <p:cNvSpPr txBox="1"/>
          <p:nvPr>
            <p:custDataLst>
              <p:tags r:id="rId26"/>
            </p:custDataLst>
          </p:nvPr>
        </p:nvSpPr>
        <p:spPr>
          <a:xfrm>
            <a:off x="5143501" y="4706118"/>
            <a:ext cx="2278455" cy="272284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noAutofit/>
          </a:bodyPr>
          <a:lstStyle/>
          <a:p>
            <a:pPr algn="ctr"/>
            <a:r>
              <a:rPr lang="en-US" sz="1400" b="1" spc="-6" dirty="0" smtClean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</a:rPr>
              <a:t>Waiting Period</a:t>
            </a:r>
            <a:endParaRPr lang="en-US" sz="1400" b="1" spc="-6" dirty="0">
              <a:solidFill>
                <a:schemeClr val="accent6">
                  <a:lumMod val="75000"/>
                </a:schemeClr>
              </a:solidFill>
              <a:latin typeface="Calibri" panose="020F0502020204030204" pitchFamily="34" charset="0"/>
            </a:endParaRPr>
          </a:p>
        </p:txBody>
      </p:sp>
      <p:sp>
        <p:nvSpPr>
          <p:cNvPr id="55" name="OTLSHAPE_M_9dd8ed9b66fc40c7b9eaa6cd4eb05791_Title"/>
          <p:cNvSpPr txBox="1"/>
          <p:nvPr>
            <p:custDataLst>
              <p:tags r:id="rId27"/>
            </p:custDataLst>
          </p:nvPr>
        </p:nvSpPr>
        <p:spPr>
          <a:xfrm>
            <a:off x="7772401" y="4694298"/>
            <a:ext cx="2278455" cy="272284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noAutofit/>
          </a:bodyPr>
          <a:lstStyle/>
          <a:p>
            <a:pPr algn="ctr"/>
            <a:r>
              <a:rPr lang="en-US" sz="1400" b="1" spc="-6" dirty="0" smtClean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</a:rPr>
              <a:t>Enrollment Window</a:t>
            </a:r>
            <a:endParaRPr lang="en-US" sz="1400" b="1" spc="-6" dirty="0">
              <a:solidFill>
                <a:schemeClr val="accent6">
                  <a:lumMod val="75000"/>
                </a:schemeClr>
              </a:solidFill>
              <a:latin typeface="Calibri" panose="020F0502020204030204" pitchFamily="34" charset="0"/>
            </a:endParaRPr>
          </a:p>
        </p:txBody>
      </p:sp>
      <p:sp>
        <p:nvSpPr>
          <p:cNvPr id="36" name="Title 1"/>
          <p:cNvSpPr txBox="1">
            <a:spLocks/>
          </p:cNvSpPr>
          <p:nvPr/>
        </p:nvSpPr>
        <p:spPr>
          <a:xfrm>
            <a:off x="190500" y="101600"/>
            <a:ext cx="13144500" cy="812800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 kern="1200">
                <a:solidFill>
                  <a:srgbClr val="002060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2060"/>
                </a:solidFill>
                <a:latin typeface="Calibri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2060"/>
                </a:solidFill>
                <a:latin typeface="Calibri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2060"/>
                </a:solidFill>
                <a:latin typeface="Calibri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2060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 sz="3200" dirty="0" smtClean="0"/>
              <a:t>Timelines for John (With Waiting Period)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TLSHAPE_TB_00000000000000000000000000000000_ScaleContainer"/>
          <p:cNvSpPr/>
          <p:nvPr>
            <p:custDataLst>
              <p:tags r:id="rId1"/>
            </p:custDataLst>
          </p:nvPr>
        </p:nvSpPr>
        <p:spPr>
          <a:xfrm>
            <a:off x="800100" y="1967103"/>
            <a:ext cx="12070080" cy="444400"/>
          </a:xfrm>
          <a:prstGeom prst="snip2DiagRect">
            <a:avLst>
              <a:gd name="adj1" fmla="val 100000"/>
              <a:gd name="adj2" fmla="val 16667"/>
            </a:avLst>
          </a:prstGeom>
          <a:gradFill flip="none" rotWithShape="1">
            <a:gsLst>
              <a:gs pos="0">
                <a:srgbClr val="B24F29"/>
              </a:gs>
              <a:gs pos="100000">
                <a:srgbClr val="7F381E"/>
              </a:gs>
            </a:gsLst>
            <a:lin ang="5400000" scaled="1"/>
            <a:tileRect/>
          </a:gradFill>
          <a:ln w="12700" cap="flat" cmpd="sng" algn="ctr">
            <a:noFill/>
            <a:prstDash val="solid"/>
            <a:miter lim="800000"/>
          </a:ln>
          <a:effectLst>
            <a:reflection blurRad="6350" stA="50000" endA="300" endPos="55500" dist="50800" dir="5400000" sy="-100000" algn="bl" rotWithShape="0"/>
          </a:effectLst>
          <a:scene3d>
            <a:camera prst="orthographicFront"/>
            <a:lightRig rig="threePt" dir="t">
              <a:rot lat="0" lon="0" rev="8700000"/>
            </a:lightRig>
          </a:scene3d>
          <a:sp3d>
            <a:bevelT w="165100" h="19050"/>
          </a:sp3d>
          <a:extLst>
            <a:ext uri="{91240B29-F687-4F45-9708-019B960494DF}">
              <a14:hiddenLine xmlns=""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OTLSHAPE_TB_00000000000000000000000000000000_TimescaleInterval1"/>
          <p:cNvSpPr txBox="1"/>
          <p:nvPr>
            <p:custDataLst>
              <p:tags r:id="rId2"/>
            </p:custDataLst>
          </p:nvPr>
        </p:nvSpPr>
        <p:spPr>
          <a:xfrm>
            <a:off x="1143001" y="2033469"/>
            <a:ext cx="1163841" cy="248073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noAutofit/>
          </a:bodyPr>
          <a:lstStyle/>
          <a:p>
            <a:r>
              <a:rPr lang="en-US" sz="1200" spc="-14" dirty="0" smtClean="0">
                <a:solidFill>
                  <a:schemeClr val="lt1"/>
                </a:solidFill>
                <a:latin typeface="Calibri" panose="020F0502020204030204" pitchFamily="34" charset="0"/>
              </a:rPr>
              <a:t>John Hired</a:t>
            </a:r>
            <a:endParaRPr lang="en-US" sz="1200" spc="-14" dirty="0">
              <a:solidFill>
                <a:schemeClr val="lt1"/>
              </a:solidFill>
              <a:latin typeface="Calibri" panose="020F0502020204030204" pitchFamily="34" charset="0"/>
            </a:endParaRPr>
          </a:p>
        </p:txBody>
      </p:sp>
      <p:cxnSp>
        <p:nvCxnSpPr>
          <p:cNvPr id="7" name="OTLSHAPE_TB_00000000000000000000000000000000_Separator1"/>
          <p:cNvCxnSpPr/>
          <p:nvPr>
            <p:custDataLst>
              <p:tags r:id="rId3"/>
            </p:custDataLst>
          </p:nvPr>
        </p:nvCxnSpPr>
        <p:spPr>
          <a:xfrm>
            <a:off x="2400300" y="1988169"/>
            <a:ext cx="0" cy="338667"/>
          </a:xfrm>
          <a:prstGeom prst="line">
            <a:avLst/>
          </a:prstGeom>
          <a:ln w="6350" cap="flat" cmpd="sng" algn="ctr">
            <a:solidFill>
              <a:schemeClr val="lt1">
                <a:alpha val="29804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OTLSHAPE_M_250ea2be05854b80bcdbec07faaa2d69_Shape"/>
          <p:cNvSpPr/>
          <p:nvPr>
            <p:custDataLst>
              <p:tags r:id="rId4"/>
            </p:custDataLst>
          </p:nvPr>
        </p:nvSpPr>
        <p:spPr>
          <a:xfrm>
            <a:off x="5163984" y="2390445"/>
            <a:ext cx="342900" cy="338667"/>
          </a:xfrm>
          <a:prstGeom prst="triangle">
            <a:avLst/>
          </a:prstGeom>
          <a:solidFill>
            <a:srgbClr val="96D642"/>
          </a:solidFill>
          <a:ln w="12700" cap="flat" cmpd="sng" algn="ctr">
            <a:noFill/>
            <a:prstDash val="solid"/>
            <a:miter lim="800000"/>
          </a:ln>
          <a:effectLst/>
          <a:scene3d>
            <a:camera prst="orthographicFront"/>
            <a:lightRig rig="threePt" dir="t"/>
          </a:scene3d>
          <a:sp3d>
            <a:bevelT h="12700"/>
          </a:sp3d>
          <a:extLst>
            <a:ext uri="{91240B29-F687-4F45-9708-019B960494DF}">
              <a14:hiddenLine xmlns=""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>
                    <a:scrgbClr r="0" g="0" b="0">
                      <a:alpha val="50000"/>
                    </a:scrgbClr>
                  </a:outerShdw>
                </a:effectLst>
              </a14:hiddenEffects>
            </a:ext>
            <a:ext uri="{53640926-AAD7-44D8-BBD7-CCE9431645EC}">
              <a14:shadowObscured xmlns="" xmlns:a14="http://schemas.microsoft.com/office/drawing/2010/main" val="1"/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OTLSHAPE_M_9dd8ed9b66fc40c7b9eaa6cd4eb05791_Title"/>
          <p:cNvSpPr txBox="1"/>
          <p:nvPr>
            <p:custDataLst>
              <p:tags r:id="rId5"/>
            </p:custDataLst>
          </p:nvPr>
        </p:nvSpPr>
        <p:spPr>
          <a:xfrm>
            <a:off x="4457700" y="2967097"/>
            <a:ext cx="1943100" cy="384203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noAutofit/>
          </a:bodyPr>
          <a:lstStyle/>
          <a:p>
            <a:pPr algn="ctr"/>
            <a:r>
              <a:rPr lang="en-US" sz="1400" b="1" spc="-6" dirty="0" smtClean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</a:rPr>
              <a:t>Date of Joining</a:t>
            </a:r>
            <a:endParaRPr lang="en-US" sz="1400" b="1" spc="-6" dirty="0">
              <a:solidFill>
                <a:schemeClr val="accent6">
                  <a:lumMod val="75000"/>
                </a:schemeClr>
              </a:solidFill>
              <a:latin typeface="Calibri" panose="020F0502020204030204" pitchFamily="34" charset="0"/>
            </a:endParaRPr>
          </a:p>
        </p:txBody>
      </p:sp>
      <p:sp>
        <p:nvSpPr>
          <p:cNvPr id="12" name="OTLSHAPE_M_250ea2be05854b80bcdbec07faaa2d69_Shape"/>
          <p:cNvSpPr/>
          <p:nvPr>
            <p:custDataLst>
              <p:tags r:id="rId6"/>
            </p:custDataLst>
          </p:nvPr>
        </p:nvSpPr>
        <p:spPr>
          <a:xfrm>
            <a:off x="2251784" y="2391976"/>
            <a:ext cx="342900" cy="338667"/>
          </a:xfrm>
          <a:prstGeom prst="triangle">
            <a:avLst/>
          </a:prstGeom>
          <a:solidFill>
            <a:srgbClr val="96D642"/>
          </a:solidFill>
          <a:ln w="12700" cap="flat" cmpd="sng" algn="ctr">
            <a:noFill/>
            <a:prstDash val="solid"/>
            <a:miter lim="800000"/>
          </a:ln>
          <a:effectLst/>
          <a:scene3d>
            <a:camera prst="orthographicFront"/>
            <a:lightRig rig="threePt" dir="t"/>
          </a:scene3d>
          <a:sp3d>
            <a:bevelT h="12700"/>
          </a:sp3d>
          <a:extLst>
            <a:ext uri="{91240B29-F687-4F45-9708-019B960494DF}">
              <a14:hiddenLine xmlns=""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>
                    <a:scrgbClr r="0" g="0" b="0">
                      <a:alpha val="50000"/>
                    </a:scrgbClr>
                  </a:outerShdw>
                </a:effectLst>
              </a14:hiddenEffects>
            </a:ext>
            <a:ext uri="{53640926-AAD7-44D8-BBD7-CCE9431645EC}">
              <a14:shadowObscured xmlns="" xmlns:a14="http://schemas.microsoft.com/office/drawing/2010/main" val="1"/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3" name="OTLSHAPE_M_250ea2be05854b80bcdbec07faaa2d69_Connector1"/>
          <p:cNvCxnSpPr/>
          <p:nvPr>
            <p:custDataLst>
              <p:tags r:id="rId7"/>
            </p:custDataLst>
          </p:nvPr>
        </p:nvCxnSpPr>
        <p:spPr>
          <a:xfrm flipH="1">
            <a:off x="2392756" y="2705456"/>
            <a:ext cx="2151" cy="277649"/>
          </a:xfrm>
          <a:prstGeom prst="line">
            <a:avLst/>
          </a:prstGeom>
          <a:ln w="9525" cap="flat" cmpd="sng" algn="ctr">
            <a:solidFill>
              <a:srgbClr val="96D642">
                <a:alpha val="49804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OTLSHAPE_M_9dd8ed9b66fc40c7b9eaa6cd4eb05791_Title"/>
          <p:cNvSpPr txBox="1"/>
          <p:nvPr>
            <p:custDataLst>
              <p:tags r:id="rId8"/>
            </p:custDataLst>
          </p:nvPr>
        </p:nvSpPr>
        <p:spPr>
          <a:xfrm>
            <a:off x="1257301" y="2967099"/>
            <a:ext cx="2278455" cy="272284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noAutofit/>
          </a:bodyPr>
          <a:lstStyle/>
          <a:p>
            <a:pPr algn="ctr"/>
            <a:r>
              <a:rPr lang="en-US" sz="1400" b="1" spc="-6" dirty="0" smtClean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</a:rPr>
              <a:t>PreBoard Available</a:t>
            </a:r>
            <a:endParaRPr lang="en-US" sz="1400" b="1" spc="-6" dirty="0">
              <a:solidFill>
                <a:schemeClr val="accent6">
                  <a:lumMod val="75000"/>
                </a:schemeClr>
              </a:solidFill>
              <a:latin typeface="Calibri" panose="020F0502020204030204" pitchFamily="34" charset="0"/>
            </a:endParaRPr>
          </a:p>
        </p:txBody>
      </p:sp>
      <p:cxnSp>
        <p:nvCxnSpPr>
          <p:cNvPr id="16" name="OTLSHAPE_TB_00000000000000000000000000000000_Separator1"/>
          <p:cNvCxnSpPr/>
          <p:nvPr>
            <p:custDataLst>
              <p:tags r:id="rId9"/>
            </p:custDataLst>
          </p:nvPr>
        </p:nvCxnSpPr>
        <p:spPr>
          <a:xfrm>
            <a:off x="11692016" y="2007048"/>
            <a:ext cx="0" cy="338667"/>
          </a:xfrm>
          <a:prstGeom prst="line">
            <a:avLst/>
          </a:prstGeom>
          <a:ln w="6350" cap="flat" cmpd="sng" algn="ctr">
            <a:solidFill>
              <a:schemeClr val="lt1">
                <a:alpha val="29804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OTLSHAPE_M_250ea2be05854b80bcdbec07faaa2d69_Shape"/>
          <p:cNvSpPr/>
          <p:nvPr>
            <p:custDataLst>
              <p:tags r:id="rId10"/>
            </p:custDataLst>
          </p:nvPr>
        </p:nvSpPr>
        <p:spPr>
          <a:xfrm>
            <a:off x="11544300" y="2392381"/>
            <a:ext cx="342900" cy="338667"/>
          </a:xfrm>
          <a:prstGeom prst="triangle">
            <a:avLst/>
          </a:prstGeom>
          <a:solidFill>
            <a:srgbClr val="96D642"/>
          </a:solidFill>
          <a:ln w="12700" cap="flat" cmpd="sng" algn="ctr">
            <a:noFill/>
            <a:prstDash val="solid"/>
            <a:miter lim="800000"/>
          </a:ln>
          <a:effectLst/>
          <a:scene3d>
            <a:camera prst="orthographicFront"/>
            <a:lightRig rig="threePt" dir="t"/>
          </a:scene3d>
          <a:sp3d>
            <a:bevelT h="12700"/>
          </a:sp3d>
          <a:extLst>
            <a:ext uri="{91240B29-F687-4F45-9708-019B960494DF}">
              <a14:hiddenLine xmlns=""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>
                    <a:scrgbClr r="0" g="0" b="0">
                      <a:alpha val="50000"/>
                    </a:scrgbClr>
                  </a:outerShdw>
                </a:effectLst>
              </a14:hiddenEffects>
            </a:ext>
            <a:ext uri="{53640926-AAD7-44D8-BBD7-CCE9431645EC}">
              <a14:shadowObscured xmlns="" xmlns:a14="http://schemas.microsoft.com/office/drawing/2010/main" val="1"/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9" name="OTLSHAPE_M_9dd8ed9b66fc40c7b9eaa6cd4eb05791_Title"/>
          <p:cNvSpPr txBox="1"/>
          <p:nvPr>
            <p:custDataLst>
              <p:tags r:id="rId11"/>
            </p:custDataLst>
          </p:nvPr>
        </p:nvSpPr>
        <p:spPr>
          <a:xfrm>
            <a:off x="11404122" y="3068697"/>
            <a:ext cx="2311878" cy="40640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noAutofit/>
          </a:bodyPr>
          <a:lstStyle/>
          <a:p>
            <a:pPr algn="ctr"/>
            <a:r>
              <a:rPr lang="en-US" sz="1200" b="1" spc="-6" dirty="0" smtClean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</a:rPr>
              <a:t>OnBoard Due Date</a:t>
            </a:r>
            <a:endParaRPr lang="en-US" sz="1200" b="1" spc="-6" dirty="0">
              <a:solidFill>
                <a:schemeClr val="accent6">
                  <a:lumMod val="75000"/>
                </a:schemeClr>
              </a:solidFill>
              <a:latin typeface="Calibri" panose="020F0502020204030204" pitchFamily="34" charset="0"/>
            </a:endParaRPr>
          </a:p>
        </p:txBody>
      </p:sp>
      <p:cxnSp>
        <p:nvCxnSpPr>
          <p:cNvPr id="20" name="Straight Connector 19"/>
          <p:cNvCxnSpPr/>
          <p:nvPr/>
        </p:nvCxnSpPr>
        <p:spPr>
          <a:xfrm>
            <a:off x="2400301" y="1239897"/>
            <a:ext cx="4330461" cy="0"/>
          </a:xfrm>
          <a:prstGeom prst="line">
            <a:avLst/>
          </a:prstGeom>
          <a:ln w="19050" cap="flat" cmpd="sng" algn="ctr">
            <a:solidFill>
              <a:schemeClr val="accent3">
                <a:lumMod val="75000"/>
                <a:alpha val="50000"/>
              </a:schemeClr>
            </a:solidFill>
            <a:prstDash val="dash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OTLSHAPE_M_0018691af88d4838b3ec2d1256b9eee5_Title"/>
          <p:cNvSpPr txBox="1"/>
          <p:nvPr>
            <p:custDataLst>
              <p:tags r:id="rId12"/>
            </p:custDataLst>
          </p:nvPr>
        </p:nvSpPr>
        <p:spPr>
          <a:xfrm>
            <a:off x="3200400" y="1357505"/>
            <a:ext cx="1828800" cy="42500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noAutofit/>
          </a:bodyPr>
          <a:lstStyle/>
          <a:p>
            <a:pPr algn="ctr"/>
            <a:r>
              <a:rPr lang="en-US" sz="1100" b="1" spc="-4" dirty="0" smtClean="0">
                <a:solidFill>
                  <a:srgbClr val="624332"/>
                </a:solidFill>
                <a:latin typeface="Calibri" panose="020F0502020204030204" pitchFamily="34" charset="0"/>
              </a:rPr>
              <a:t>30 Days Window for PreBoard Tour</a:t>
            </a:r>
            <a:endParaRPr lang="en-US" sz="1100" b="1" spc="-4" dirty="0">
              <a:solidFill>
                <a:srgbClr val="624332"/>
              </a:solidFill>
              <a:latin typeface="Calibri" panose="020F0502020204030204" pitchFamily="34" charset="0"/>
            </a:endParaRPr>
          </a:p>
        </p:txBody>
      </p:sp>
      <p:cxnSp>
        <p:nvCxnSpPr>
          <p:cNvPr id="22" name="OTLSHAPE_M_250ea2be05854b80bcdbec07faaa2d69_Connector1"/>
          <p:cNvCxnSpPr/>
          <p:nvPr>
            <p:custDataLst>
              <p:tags r:id="rId13"/>
            </p:custDataLst>
          </p:nvPr>
        </p:nvCxnSpPr>
        <p:spPr>
          <a:xfrm>
            <a:off x="2400300" y="1267406"/>
            <a:ext cx="0" cy="597521"/>
          </a:xfrm>
          <a:prstGeom prst="line">
            <a:avLst/>
          </a:prstGeom>
          <a:ln w="19050" cap="flat" cmpd="sng" algn="ctr">
            <a:solidFill>
              <a:schemeClr val="accent3">
                <a:lumMod val="75000"/>
                <a:alpha val="50000"/>
              </a:schemeClr>
            </a:solidFill>
            <a:prstDash val="dash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V="1">
            <a:off x="6767428" y="1239899"/>
            <a:ext cx="4891173" cy="9700"/>
          </a:xfrm>
          <a:prstGeom prst="line">
            <a:avLst/>
          </a:prstGeom>
          <a:ln w="19050" cap="flat" cmpd="sng" algn="ctr">
            <a:solidFill>
              <a:schemeClr val="accent3">
                <a:lumMod val="75000"/>
                <a:alpha val="50000"/>
              </a:schemeClr>
            </a:solidFill>
            <a:prstDash val="dash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OTLSHAPE_M_0018691af88d4838b3ec2d1256b9eee5_Title"/>
          <p:cNvSpPr txBox="1"/>
          <p:nvPr>
            <p:custDataLst>
              <p:tags r:id="rId14"/>
            </p:custDataLst>
          </p:nvPr>
        </p:nvSpPr>
        <p:spPr>
          <a:xfrm>
            <a:off x="7601094" y="1338895"/>
            <a:ext cx="1828800" cy="42500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noAutofit/>
          </a:bodyPr>
          <a:lstStyle/>
          <a:p>
            <a:pPr algn="ctr"/>
            <a:r>
              <a:rPr lang="en-US" sz="1100" b="1" spc="-4" dirty="0" smtClean="0">
                <a:solidFill>
                  <a:srgbClr val="624332"/>
                </a:solidFill>
                <a:latin typeface="Calibri" panose="020F0502020204030204" pitchFamily="34" charset="0"/>
              </a:rPr>
              <a:t>45 Days Window for OnBoard Tour</a:t>
            </a:r>
            <a:endParaRPr lang="en-US" sz="1100" b="1" spc="-4" dirty="0">
              <a:solidFill>
                <a:srgbClr val="624332"/>
              </a:solidFill>
              <a:latin typeface="Calibri" panose="020F0502020204030204" pitchFamily="34" charset="0"/>
            </a:endParaRPr>
          </a:p>
        </p:txBody>
      </p:sp>
      <p:cxnSp>
        <p:nvCxnSpPr>
          <p:cNvPr id="25" name="OTLSHAPE_M_250ea2be05854b80bcdbec07faaa2d69_Connector1"/>
          <p:cNvCxnSpPr/>
          <p:nvPr>
            <p:custDataLst>
              <p:tags r:id="rId15"/>
            </p:custDataLst>
          </p:nvPr>
        </p:nvCxnSpPr>
        <p:spPr>
          <a:xfrm>
            <a:off x="5351628" y="1251512"/>
            <a:ext cx="0" cy="597521"/>
          </a:xfrm>
          <a:prstGeom prst="line">
            <a:avLst/>
          </a:prstGeom>
          <a:ln w="19050" cap="flat" cmpd="sng" algn="ctr">
            <a:solidFill>
              <a:schemeClr val="accent3">
                <a:lumMod val="75000"/>
                <a:alpha val="50000"/>
              </a:schemeClr>
            </a:solidFill>
            <a:prstDash val="dash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OTLSHAPE_M_250ea2be05854b80bcdbec07faaa2d69_Connector1"/>
          <p:cNvCxnSpPr/>
          <p:nvPr>
            <p:custDataLst>
              <p:tags r:id="rId16"/>
            </p:custDataLst>
          </p:nvPr>
        </p:nvCxnSpPr>
        <p:spPr>
          <a:xfrm>
            <a:off x="11658600" y="1239900"/>
            <a:ext cx="0" cy="800721"/>
          </a:xfrm>
          <a:prstGeom prst="line">
            <a:avLst/>
          </a:prstGeom>
          <a:ln w="19050" cap="flat" cmpd="sng" algn="ctr">
            <a:solidFill>
              <a:schemeClr val="accent3">
                <a:lumMod val="75000"/>
                <a:alpha val="50000"/>
              </a:schemeClr>
            </a:solidFill>
            <a:prstDash val="dash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OTLSHAPE_TB_00000000000000000000000000000000_Separator1"/>
          <p:cNvCxnSpPr/>
          <p:nvPr>
            <p:custDataLst>
              <p:tags r:id="rId17"/>
            </p:custDataLst>
          </p:nvPr>
        </p:nvCxnSpPr>
        <p:spPr>
          <a:xfrm>
            <a:off x="9486900" y="2020248"/>
            <a:ext cx="0" cy="338667"/>
          </a:xfrm>
          <a:prstGeom prst="line">
            <a:avLst/>
          </a:prstGeom>
          <a:ln w="6350" cap="flat" cmpd="sng" algn="ctr">
            <a:solidFill>
              <a:schemeClr val="lt1">
                <a:alpha val="29804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Rectangle 30"/>
          <p:cNvSpPr/>
          <p:nvPr/>
        </p:nvSpPr>
        <p:spPr>
          <a:xfrm>
            <a:off x="7111848" y="1965277"/>
            <a:ext cx="3154680" cy="392223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30 Days</a:t>
            </a:r>
            <a:endParaRPr lang="en-US" b="1" dirty="0"/>
          </a:p>
        </p:txBody>
      </p:sp>
      <p:cxnSp>
        <p:nvCxnSpPr>
          <p:cNvPr id="33" name="OTLSHAPE_TB_00000000000000000000000000000000_Separator1"/>
          <p:cNvCxnSpPr/>
          <p:nvPr>
            <p:custDataLst>
              <p:tags r:id="rId18"/>
            </p:custDataLst>
          </p:nvPr>
        </p:nvCxnSpPr>
        <p:spPr>
          <a:xfrm>
            <a:off x="5319216" y="2018831"/>
            <a:ext cx="0" cy="338667"/>
          </a:xfrm>
          <a:prstGeom prst="line">
            <a:avLst/>
          </a:prstGeom>
          <a:ln w="6350" cap="flat" cmpd="sng" algn="ctr">
            <a:solidFill>
              <a:schemeClr val="lt1">
                <a:alpha val="29804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OTLSHAPE_TB_00000000000000000000000000000000_TimescaleInterval1"/>
          <p:cNvSpPr txBox="1"/>
          <p:nvPr>
            <p:custDataLst>
              <p:tags r:id="rId19"/>
            </p:custDataLst>
          </p:nvPr>
        </p:nvSpPr>
        <p:spPr>
          <a:xfrm>
            <a:off x="5372101" y="2007826"/>
            <a:ext cx="1163841" cy="248073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noAutofit/>
          </a:bodyPr>
          <a:lstStyle/>
          <a:p>
            <a:endParaRPr lang="en-US" sz="1200" spc="-14" dirty="0">
              <a:solidFill>
                <a:schemeClr val="lt1"/>
              </a:solidFill>
              <a:latin typeface="Calibri" panose="020F0502020204030204" pitchFamily="34" charset="0"/>
            </a:endParaRPr>
          </a:p>
        </p:txBody>
      </p:sp>
      <p:sp>
        <p:nvSpPr>
          <p:cNvPr id="35" name="OTLSHAPE_M_250ea2be05854b80bcdbec07faaa2d69_Shape"/>
          <p:cNvSpPr/>
          <p:nvPr>
            <p:custDataLst>
              <p:tags r:id="rId20"/>
            </p:custDataLst>
          </p:nvPr>
        </p:nvSpPr>
        <p:spPr>
          <a:xfrm>
            <a:off x="6988518" y="2375695"/>
            <a:ext cx="342900" cy="338667"/>
          </a:xfrm>
          <a:prstGeom prst="triangle">
            <a:avLst/>
          </a:prstGeom>
          <a:solidFill>
            <a:srgbClr val="96D642"/>
          </a:solidFill>
          <a:ln w="12700" cap="flat" cmpd="sng" algn="ctr">
            <a:noFill/>
            <a:prstDash val="solid"/>
            <a:miter lim="800000"/>
          </a:ln>
          <a:effectLst/>
          <a:scene3d>
            <a:camera prst="orthographicFront"/>
            <a:lightRig rig="threePt" dir="t"/>
          </a:scene3d>
          <a:sp3d>
            <a:bevelT h="12700"/>
          </a:sp3d>
          <a:extLst>
            <a:ext uri="{91240B29-F687-4F45-9708-019B960494DF}">
              <a14:hiddenLine xmlns=""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>
                    <a:scrgbClr r="0" g="0" b="0">
                      <a:alpha val="50000"/>
                    </a:scrgbClr>
                  </a:outerShdw>
                </a:effectLst>
              </a14:hiddenEffects>
            </a:ext>
            <a:ext uri="{53640926-AAD7-44D8-BBD7-CCE9431645EC}">
              <a14:shadowObscured xmlns="" xmlns:a14="http://schemas.microsoft.com/office/drawing/2010/main" val="1"/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9" name="OTLSHAPE_M_250ea2be05854b80bcdbec07faaa2d69_Shape"/>
          <p:cNvSpPr/>
          <p:nvPr>
            <p:custDataLst>
              <p:tags r:id="rId21"/>
            </p:custDataLst>
          </p:nvPr>
        </p:nvSpPr>
        <p:spPr>
          <a:xfrm>
            <a:off x="10090812" y="2459097"/>
            <a:ext cx="342900" cy="338667"/>
          </a:xfrm>
          <a:prstGeom prst="triangle">
            <a:avLst/>
          </a:prstGeom>
          <a:solidFill>
            <a:srgbClr val="96D642"/>
          </a:solidFill>
          <a:ln w="12700" cap="flat" cmpd="sng" algn="ctr">
            <a:noFill/>
            <a:prstDash val="solid"/>
            <a:miter lim="800000"/>
          </a:ln>
          <a:effectLst/>
          <a:scene3d>
            <a:camera prst="orthographicFront"/>
            <a:lightRig rig="threePt" dir="t"/>
          </a:scene3d>
          <a:sp3d>
            <a:bevelT h="12700"/>
          </a:sp3d>
          <a:extLst>
            <a:ext uri="{91240B29-F687-4F45-9708-019B960494DF}">
              <a14:hiddenLine xmlns=""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>
                    <a:scrgbClr r="0" g="0" b="0">
                      <a:alpha val="50000"/>
                    </a:scrgbClr>
                  </a:outerShdw>
                </a:effectLst>
              </a14:hiddenEffects>
            </a:ext>
            <a:ext uri="{53640926-AAD7-44D8-BBD7-CCE9431645EC}">
              <a14:shadowObscured xmlns="" xmlns:a14="http://schemas.microsoft.com/office/drawing/2010/main" val="1"/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1" name="Rectangle 40"/>
          <p:cNvSpPr/>
          <p:nvPr/>
        </p:nvSpPr>
        <p:spPr>
          <a:xfrm>
            <a:off x="5343096" y="1969295"/>
            <a:ext cx="1755648" cy="40640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10 Days</a:t>
            </a:r>
            <a:endParaRPr lang="en-US" b="1" dirty="0"/>
          </a:p>
        </p:txBody>
      </p:sp>
      <p:cxnSp>
        <p:nvCxnSpPr>
          <p:cNvPr id="45" name="OTLSHAPE_M_250ea2be05854b80bcdbec07faaa2d69_Connector1"/>
          <p:cNvCxnSpPr/>
          <p:nvPr>
            <p:custDataLst>
              <p:tags r:id="rId22"/>
            </p:custDataLst>
          </p:nvPr>
        </p:nvCxnSpPr>
        <p:spPr>
          <a:xfrm flipH="1">
            <a:off x="5322102" y="2766258"/>
            <a:ext cx="2151" cy="277649"/>
          </a:xfrm>
          <a:prstGeom prst="line">
            <a:avLst/>
          </a:prstGeom>
          <a:ln w="9525" cap="flat" cmpd="sng" algn="ctr">
            <a:solidFill>
              <a:srgbClr val="96D642">
                <a:alpha val="49804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OTLSHAPE_M_250ea2be05854b80bcdbec07faaa2d69_Connector1"/>
          <p:cNvCxnSpPr/>
          <p:nvPr>
            <p:custDataLst>
              <p:tags r:id="rId23"/>
            </p:custDataLst>
          </p:nvPr>
        </p:nvCxnSpPr>
        <p:spPr>
          <a:xfrm flipH="1">
            <a:off x="7150902" y="2721368"/>
            <a:ext cx="2151" cy="277649"/>
          </a:xfrm>
          <a:prstGeom prst="line">
            <a:avLst/>
          </a:prstGeom>
          <a:ln w="9525" cap="flat" cmpd="sng" algn="ctr">
            <a:solidFill>
              <a:srgbClr val="96D642">
                <a:alpha val="49804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OTLSHAPE_M_250ea2be05854b80bcdbec07faaa2d69_Connector1"/>
          <p:cNvCxnSpPr/>
          <p:nvPr>
            <p:custDataLst>
              <p:tags r:id="rId24"/>
            </p:custDataLst>
          </p:nvPr>
        </p:nvCxnSpPr>
        <p:spPr>
          <a:xfrm flipH="1">
            <a:off x="10252951" y="2794613"/>
            <a:ext cx="2151" cy="277649"/>
          </a:xfrm>
          <a:prstGeom prst="line">
            <a:avLst/>
          </a:prstGeom>
          <a:ln w="9525" cap="flat" cmpd="sng" algn="ctr">
            <a:solidFill>
              <a:srgbClr val="96D642">
                <a:alpha val="49804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OTLSHAPE_M_250ea2be05854b80bcdbec07faaa2d69_Connector1"/>
          <p:cNvCxnSpPr/>
          <p:nvPr>
            <p:custDataLst>
              <p:tags r:id="rId25"/>
            </p:custDataLst>
          </p:nvPr>
        </p:nvCxnSpPr>
        <p:spPr>
          <a:xfrm flipH="1">
            <a:off x="11738851" y="2735545"/>
            <a:ext cx="2151" cy="277649"/>
          </a:xfrm>
          <a:prstGeom prst="line">
            <a:avLst/>
          </a:prstGeom>
          <a:ln w="9525" cap="flat" cmpd="sng" algn="ctr">
            <a:solidFill>
              <a:srgbClr val="96D642">
                <a:alpha val="49804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Left Brace 50"/>
          <p:cNvSpPr/>
          <p:nvPr/>
        </p:nvSpPr>
        <p:spPr>
          <a:xfrm rot="16200000">
            <a:off x="6032678" y="2789299"/>
            <a:ext cx="457200" cy="1828800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Left Brace 51"/>
          <p:cNvSpPr/>
          <p:nvPr/>
        </p:nvSpPr>
        <p:spPr>
          <a:xfrm rot="16200000">
            <a:off x="8515350" y="2146470"/>
            <a:ext cx="457200" cy="3086100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OTLSHAPE_M_9dd8ed9b66fc40c7b9eaa6cd4eb05791_Title"/>
          <p:cNvSpPr txBox="1"/>
          <p:nvPr>
            <p:custDataLst>
              <p:tags r:id="rId26"/>
            </p:custDataLst>
          </p:nvPr>
        </p:nvSpPr>
        <p:spPr>
          <a:xfrm>
            <a:off x="5143501" y="4096518"/>
            <a:ext cx="2278455" cy="272284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noAutofit/>
          </a:bodyPr>
          <a:lstStyle/>
          <a:p>
            <a:pPr algn="ctr"/>
            <a:r>
              <a:rPr lang="en-US" sz="1400" b="1" spc="-6" dirty="0" smtClean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</a:rPr>
              <a:t>Waiting Period</a:t>
            </a:r>
            <a:endParaRPr lang="en-US" sz="1400" b="1" spc="-6" dirty="0">
              <a:solidFill>
                <a:schemeClr val="accent6">
                  <a:lumMod val="75000"/>
                </a:schemeClr>
              </a:solidFill>
              <a:latin typeface="Calibri" panose="020F0502020204030204" pitchFamily="34" charset="0"/>
            </a:endParaRPr>
          </a:p>
        </p:txBody>
      </p:sp>
      <p:sp>
        <p:nvSpPr>
          <p:cNvPr id="55" name="OTLSHAPE_M_9dd8ed9b66fc40c7b9eaa6cd4eb05791_Title"/>
          <p:cNvSpPr txBox="1"/>
          <p:nvPr>
            <p:custDataLst>
              <p:tags r:id="rId27"/>
            </p:custDataLst>
          </p:nvPr>
        </p:nvSpPr>
        <p:spPr>
          <a:xfrm>
            <a:off x="7772401" y="4084699"/>
            <a:ext cx="2278455" cy="272284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noAutofit/>
          </a:bodyPr>
          <a:lstStyle/>
          <a:p>
            <a:pPr algn="ctr"/>
            <a:r>
              <a:rPr lang="en-US" sz="1400" b="1" spc="-6" dirty="0" smtClean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</a:rPr>
              <a:t>Enrollment Window</a:t>
            </a:r>
            <a:endParaRPr lang="en-US" sz="1400" b="1" spc="-6" dirty="0">
              <a:solidFill>
                <a:schemeClr val="accent6">
                  <a:lumMod val="75000"/>
                </a:schemeClr>
              </a:solidFill>
              <a:latin typeface="Calibri" panose="020F0502020204030204" pitchFamily="34" charset="0"/>
            </a:endParaRPr>
          </a:p>
        </p:txBody>
      </p:sp>
      <p:sp>
        <p:nvSpPr>
          <p:cNvPr id="60" name="Down Arrow 59"/>
          <p:cNvSpPr/>
          <p:nvPr/>
        </p:nvSpPr>
        <p:spPr>
          <a:xfrm>
            <a:off x="914400" y="731897"/>
            <a:ext cx="800100" cy="1219200"/>
          </a:xfrm>
          <a:prstGeom prst="downArrow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Title 1"/>
          <p:cNvSpPr txBox="1">
            <a:spLocks/>
          </p:cNvSpPr>
          <p:nvPr/>
        </p:nvSpPr>
        <p:spPr>
          <a:xfrm>
            <a:off x="228600" y="101600"/>
            <a:ext cx="13144500" cy="812800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 kern="1200">
                <a:solidFill>
                  <a:srgbClr val="002060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2060"/>
                </a:solidFill>
                <a:latin typeface="Calibri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2060"/>
                </a:solidFill>
                <a:latin typeface="Calibri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2060"/>
                </a:solidFill>
                <a:latin typeface="Calibri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2060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 sz="3200" dirty="0" smtClean="0"/>
              <a:t>Case1 : Before PreBoard is Available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9" cstate="print"/>
          <a:srcRect/>
          <a:stretch>
            <a:fillRect/>
          </a:stretch>
        </p:blipFill>
        <p:spPr bwMode="auto">
          <a:xfrm>
            <a:off x="4267200" y="4673600"/>
            <a:ext cx="5448299" cy="447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TLSHAPE_TB_00000000000000000000000000000000_ScaleContainer"/>
          <p:cNvSpPr/>
          <p:nvPr>
            <p:custDataLst>
              <p:tags r:id="rId1"/>
            </p:custDataLst>
          </p:nvPr>
        </p:nvSpPr>
        <p:spPr>
          <a:xfrm>
            <a:off x="800100" y="1967103"/>
            <a:ext cx="12070080" cy="444400"/>
          </a:xfrm>
          <a:prstGeom prst="snip2DiagRect">
            <a:avLst>
              <a:gd name="adj1" fmla="val 100000"/>
              <a:gd name="adj2" fmla="val 16667"/>
            </a:avLst>
          </a:prstGeom>
          <a:gradFill flip="none" rotWithShape="1">
            <a:gsLst>
              <a:gs pos="0">
                <a:srgbClr val="B24F29"/>
              </a:gs>
              <a:gs pos="100000">
                <a:srgbClr val="7F381E"/>
              </a:gs>
            </a:gsLst>
            <a:lin ang="5400000" scaled="1"/>
            <a:tileRect/>
          </a:gradFill>
          <a:ln w="12700" cap="flat" cmpd="sng" algn="ctr">
            <a:noFill/>
            <a:prstDash val="solid"/>
            <a:miter lim="800000"/>
          </a:ln>
          <a:effectLst>
            <a:reflection blurRad="6350" stA="50000" endA="300" endPos="55500" dist="50800" dir="5400000" sy="-100000" algn="bl" rotWithShape="0"/>
          </a:effectLst>
          <a:scene3d>
            <a:camera prst="orthographicFront"/>
            <a:lightRig rig="threePt" dir="t">
              <a:rot lat="0" lon="0" rev="8700000"/>
            </a:lightRig>
          </a:scene3d>
          <a:sp3d>
            <a:bevelT w="165100" h="19050"/>
          </a:sp3d>
          <a:extLst>
            <a:ext uri="{91240B29-F687-4F45-9708-019B960494DF}">
              <a14:hiddenLine xmlns=""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OTLSHAPE_TB_00000000000000000000000000000000_TimescaleInterval1"/>
          <p:cNvSpPr txBox="1"/>
          <p:nvPr>
            <p:custDataLst>
              <p:tags r:id="rId2"/>
            </p:custDataLst>
          </p:nvPr>
        </p:nvSpPr>
        <p:spPr>
          <a:xfrm>
            <a:off x="1143001" y="2033469"/>
            <a:ext cx="1163841" cy="248073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noAutofit/>
          </a:bodyPr>
          <a:lstStyle/>
          <a:p>
            <a:r>
              <a:rPr lang="en-US" sz="1200" spc="-14" dirty="0" smtClean="0">
                <a:solidFill>
                  <a:schemeClr val="lt1"/>
                </a:solidFill>
                <a:latin typeface="Calibri" panose="020F0502020204030204" pitchFamily="34" charset="0"/>
              </a:rPr>
              <a:t>John Hired</a:t>
            </a:r>
            <a:endParaRPr lang="en-US" sz="1200" spc="-14" dirty="0">
              <a:solidFill>
                <a:schemeClr val="lt1"/>
              </a:solidFill>
              <a:latin typeface="Calibri" panose="020F0502020204030204" pitchFamily="34" charset="0"/>
            </a:endParaRPr>
          </a:p>
        </p:txBody>
      </p:sp>
      <p:cxnSp>
        <p:nvCxnSpPr>
          <p:cNvPr id="7" name="OTLSHAPE_TB_00000000000000000000000000000000_Separator1"/>
          <p:cNvCxnSpPr/>
          <p:nvPr>
            <p:custDataLst>
              <p:tags r:id="rId3"/>
            </p:custDataLst>
          </p:nvPr>
        </p:nvCxnSpPr>
        <p:spPr>
          <a:xfrm>
            <a:off x="2400300" y="1988169"/>
            <a:ext cx="0" cy="338667"/>
          </a:xfrm>
          <a:prstGeom prst="line">
            <a:avLst/>
          </a:prstGeom>
          <a:ln w="6350" cap="flat" cmpd="sng" algn="ctr">
            <a:solidFill>
              <a:schemeClr val="lt1">
                <a:alpha val="29804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OTLSHAPE_M_250ea2be05854b80bcdbec07faaa2d69_Shape"/>
          <p:cNvSpPr/>
          <p:nvPr>
            <p:custDataLst>
              <p:tags r:id="rId4"/>
            </p:custDataLst>
          </p:nvPr>
        </p:nvSpPr>
        <p:spPr>
          <a:xfrm>
            <a:off x="5163984" y="2390445"/>
            <a:ext cx="342900" cy="338667"/>
          </a:xfrm>
          <a:prstGeom prst="triangle">
            <a:avLst/>
          </a:prstGeom>
          <a:solidFill>
            <a:srgbClr val="96D642"/>
          </a:solidFill>
          <a:ln w="12700" cap="flat" cmpd="sng" algn="ctr">
            <a:noFill/>
            <a:prstDash val="solid"/>
            <a:miter lim="800000"/>
          </a:ln>
          <a:effectLst/>
          <a:scene3d>
            <a:camera prst="orthographicFront"/>
            <a:lightRig rig="threePt" dir="t"/>
          </a:scene3d>
          <a:sp3d>
            <a:bevelT h="12700"/>
          </a:sp3d>
          <a:extLst>
            <a:ext uri="{91240B29-F687-4F45-9708-019B960494DF}">
              <a14:hiddenLine xmlns=""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>
                    <a:scrgbClr r="0" g="0" b="0">
                      <a:alpha val="50000"/>
                    </a:scrgbClr>
                  </a:outerShdw>
                </a:effectLst>
              </a14:hiddenEffects>
            </a:ext>
            <a:ext uri="{53640926-AAD7-44D8-BBD7-CCE9431645EC}">
              <a14:shadowObscured xmlns="" xmlns:a14="http://schemas.microsoft.com/office/drawing/2010/main" val="1"/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OTLSHAPE_M_9dd8ed9b66fc40c7b9eaa6cd4eb05791_Title"/>
          <p:cNvSpPr txBox="1"/>
          <p:nvPr>
            <p:custDataLst>
              <p:tags r:id="rId5"/>
            </p:custDataLst>
          </p:nvPr>
        </p:nvSpPr>
        <p:spPr>
          <a:xfrm>
            <a:off x="4457700" y="2967097"/>
            <a:ext cx="1943100" cy="384203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noAutofit/>
          </a:bodyPr>
          <a:lstStyle/>
          <a:p>
            <a:pPr algn="ctr"/>
            <a:r>
              <a:rPr lang="en-US" sz="1400" b="1" spc="-6" dirty="0" smtClean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</a:rPr>
              <a:t>Date of Joining</a:t>
            </a:r>
            <a:endParaRPr lang="en-US" sz="1400" b="1" spc="-6" dirty="0">
              <a:solidFill>
                <a:schemeClr val="accent6">
                  <a:lumMod val="75000"/>
                </a:schemeClr>
              </a:solidFill>
              <a:latin typeface="Calibri" panose="020F0502020204030204" pitchFamily="34" charset="0"/>
            </a:endParaRPr>
          </a:p>
        </p:txBody>
      </p:sp>
      <p:sp>
        <p:nvSpPr>
          <p:cNvPr id="12" name="OTLSHAPE_M_250ea2be05854b80bcdbec07faaa2d69_Shape"/>
          <p:cNvSpPr/>
          <p:nvPr>
            <p:custDataLst>
              <p:tags r:id="rId6"/>
            </p:custDataLst>
          </p:nvPr>
        </p:nvSpPr>
        <p:spPr>
          <a:xfrm>
            <a:off x="2251784" y="2391976"/>
            <a:ext cx="342900" cy="338667"/>
          </a:xfrm>
          <a:prstGeom prst="triangle">
            <a:avLst/>
          </a:prstGeom>
          <a:solidFill>
            <a:srgbClr val="96D642"/>
          </a:solidFill>
          <a:ln w="12700" cap="flat" cmpd="sng" algn="ctr">
            <a:noFill/>
            <a:prstDash val="solid"/>
            <a:miter lim="800000"/>
          </a:ln>
          <a:effectLst/>
          <a:scene3d>
            <a:camera prst="orthographicFront"/>
            <a:lightRig rig="threePt" dir="t"/>
          </a:scene3d>
          <a:sp3d>
            <a:bevelT h="12700"/>
          </a:sp3d>
          <a:extLst>
            <a:ext uri="{91240B29-F687-4F45-9708-019B960494DF}">
              <a14:hiddenLine xmlns=""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>
                    <a:scrgbClr r="0" g="0" b="0">
                      <a:alpha val="50000"/>
                    </a:scrgbClr>
                  </a:outerShdw>
                </a:effectLst>
              </a14:hiddenEffects>
            </a:ext>
            <a:ext uri="{53640926-AAD7-44D8-BBD7-CCE9431645EC}">
              <a14:shadowObscured xmlns="" xmlns:a14="http://schemas.microsoft.com/office/drawing/2010/main" val="1"/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3" name="OTLSHAPE_M_250ea2be05854b80bcdbec07faaa2d69_Connector1"/>
          <p:cNvCxnSpPr/>
          <p:nvPr>
            <p:custDataLst>
              <p:tags r:id="rId7"/>
            </p:custDataLst>
          </p:nvPr>
        </p:nvCxnSpPr>
        <p:spPr>
          <a:xfrm flipH="1">
            <a:off x="2392756" y="2705456"/>
            <a:ext cx="2151" cy="277649"/>
          </a:xfrm>
          <a:prstGeom prst="line">
            <a:avLst/>
          </a:prstGeom>
          <a:ln w="9525" cap="flat" cmpd="sng" algn="ctr">
            <a:solidFill>
              <a:srgbClr val="96D642">
                <a:alpha val="49804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OTLSHAPE_M_9dd8ed9b66fc40c7b9eaa6cd4eb05791_Title"/>
          <p:cNvSpPr txBox="1"/>
          <p:nvPr>
            <p:custDataLst>
              <p:tags r:id="rId8"/>
            </p:custDataLst>
          </p:nvPr>
        </p:nvSpPr>
        <p:spPr>
          <a:xfrm>
            <a:off x="1257301" y="2967099"/>
            <a:ext cx="2278455" cy="272284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noAutofit/>
          </a:bodyPr>
          <a:lstStyle/>
          <a:p>
            <a:pPr algn="ctr"/>
            <a:r>
              <a:rPr lang="en-US" sz="1400" b="1" spc="-6" dirty="0" smtClean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</a:rPr>
              <a:t>PreBoard Available</a:t>
            </a:r>
            <a:endParaRPr lang="en-US" sz="1400" b="1" spc="-6" dirty="0">
              <a:solidFill>
                <a:schemeClr val="accent6">
                  <a:lumMod val="75000"/>
                </a:schemeClr>
              </a:solidFill>
              <a:latin typeface="Calibri" panose="020F0502020204030204" pitchFamily="34" charset="0"/>
            </a:endParaRPr>
          </a:p>
        </p:txBody>
      </p:sp>
      <p:cxnSp>
        <p:nvCxnSpPr>
          <p:cNvPr id="16" name="OTLSHAPE_TB_00000000000000000000000000000000_Separator1"/>
          <p:cNvCxnSpPr/>
          <p:nvPr>
            <p:custDataLst>
              <p:tags r:id="rId9"/>
            </p:custDataLst>
          </p:nvPr>
        </p:nvCxnSpPr>
        <p:spPr>
          <a:xfrm>
            <a:off x="11692016" y="2007048"/>
            <a:ext cx="0" cy="338667"/>
          </a:xfrm>
          <a:prstGeom prst="line">
            <a:avLst/>
          </a:prstGeom>
          <a:ln w="6350" cap="flat" cmpd="sng" algn="ctr">
            <a:solidFill>
              <a:schemeClr val="lt1">
                <a:alpha val="29804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OTLSHAPE_M_250ea2be05854b80bcdbec07faaa2d69_Shape"/>
          <p:cNvSpPr/>
          <p:nvPr>
            <p:custDataLst>
              <p:tags r:id="rId10"/>
            </p:custDataLst>
          </p:nvPr>
        </p:nvSpPr>
        <p:spPr>
          <a:xfrm>
            <a:off x="11544300" y="2392381"/>
            <a:ext cx="342900" cy="338667"/>
          </a:xfrm>
          <a:prstGeom prst="triangle">
            <a:avLst/>
          </a:prstGeom>
          <a:solidFill>
            <a:srgbClr val="96D642"/>
          </a:solidFill>
          <a:ln w="12700" cap="flat" cmpd="sng" algn="ctr">
            <a:noFill/>
            <a:prstDash val="solid"/>
            <a:miter lim="800000"/>
          </a:ln>
          <a:effectLst/>
          <a:scene3d>
            <a:camera prst="orthographicFront"/>
            <a:lightRig rig="threePt" dir="t"/>
          </a:scene3d>
          <a:sp3d>
            <a:bevelT h="12700"/>
          </a:sp3d>
          <a:extLst>
            <a:ext uri="{91240B29-F687-4F45-9708-019B960494DF}">
              <a14:hiddenLine xmlns=""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>
                    <a:scrgbClr r="0" g="0" b="0">
                      <a:alpha val="50000"/>
                    </a:scrgbClr>
                  </a:outerShdw>
                </a:effectLst>
              </a14:hiddenEffects>
            </a:ext>
            <a:ext uri="{53640926-AAD7-44D8-BBD7-CCE9431645EC}">
              <a14:shadowObscured xmlns="" xmlns:a14="http://schemas.microsoft.com/office/drawing/2010/main" val="1"/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9" name="OTLSHAPE_M_9dd8ed9b66fc40c7b9eaa6cd4eb05791_Title"/>
          <p:cNvSpPr txBox="1"/>
          <p:nvPr>
            <p:custDataLst>
              <p:tags r:id="rId11"/>
            </p:custDataLst>
          </p:nvPr>
        </p:nvSpPr>
        <p:spPr>
          <a:xfrm>
            <a:off x="11404122" y="3068697"/>
            <a:ext cx="2311878" cy="40640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noAutofit/>
          </a:bodyPr>
          <a:lstStyle/>
          <a:p>
            <a:pPr algn="ctr"/>
            <a:r>
              <a:rPr lang="en-US" sz="1200" b="1" spc="-6" dirty="0" smtClean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</a:rPr>
              <a:t>OnBoard Due Date</a:t>
            </a:r>
            <a:endParaRPr lang="en-US" sz="1200" b="1" spc="-6" dirty="0">
              <a:solidFill>
                <a:schemeClr val="accent6">
                  <a:lumMod val="75000"/>
                </a:schemeClr>
              </a:solidFill>
              <a:latin typeface="Calibri" panose="020F0502020204030204" pitchFamily="34" charset="0"/>
            </a:endParaRPr>
          </a:p>
        </p:txBody>
      </p:sp>
      <p:cxnSp>
        <p:nvCxnSpPr>
          <p:cNvPr id="20" name="Straight Connector 19"/>
          <p:cNvCxnSpPr/>
          <p:nvPr/>
        </p:nvCxnSpPr>
        <p:spPr>
          <a:xfrm>
            <a:off x="2400301" y="1239897"/>
            <a:ext cx="4330461" cy="0"/>
          </a:xfrm>
          <a:prstGeom prst="line">
            <a:avLst/>
          </a:prstGeom>
          <a:ln w="19050" cap="flat" cmpd="sng" algn="ctr">
            <a:solidFill>
              <a:schemeClr val="accent3">
                <a:lumMod val="75000"/>
                <a:alpha val="50000"/>
              </a:schemeClr>
            </a:solidFill>
            <a:prstDash val="dash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OTLSHAPE_M_0018691af88d4838b3ec2d1256b9eee5_Title"/>
          <p:cNvSpPr txBox="1"/>
          <p:nvPr>
            <p:custDataLst>
              <p:tags r:id="rId12"/>
            </p:custDataLst>
          </p:nvPr>
        </p:nvSpPr>
        <p:spPr>
          <a:xfrm>
            <a:off x="3200400" y="1357505"/>
            <a:ext cx="1828800" cy="42500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noAutofit/>
          </a:bodyPr>
          <a:lstStyle/>
          <a:p>
            <a:pPr algn="ctr"/>
            <a:r>
              <a:rPr lang="en-US" sz="1100" b="1" spc="-4" dirty="0" smtClean="0">
                <a:solidFill>
                  <a:srgbClr val="624332"/>
                </a:solidFill>
                <a:latin typeface="Calibri" panose="020F0502020204030204" pitchFamily="34" charset="0"/>
              </a:rPr>
              <a:t>30 Days Window for PreBoard Tour</a:t>
            </a:r>
            <a:endParaRPr lang="en-US" sz="1100" b="1" spc="-4" dirty="0">
              <a:solidFill>
                <a:srgbClr val="624332"/>
              </a:solidFill>
              <a:latin typeface="Calibri" panose="020F0502020204030204" pitchFamily="34" charset="0"/>
            </a:endParaRPr>
          </a:p>
        </p:txBody>
      </p:sp>
      <p:cxnSp>
        <p:nvCxnSpPr>
          <p:cNvPr id="22" name="OTLSHAPE_M_250ea2be05854b80bcdbec07faaa2d69_Connector1"/>
          <p:cNvCxnSpPr/>
          <p:nvPr>
            <p:custDataLst>
              <p:tags r:id="rId13"/>
            </p:custDataLst>
          </p:nvPr>
        </p:nvCxnSpPr>
        <p:spPr>
          <a:xfrm>
            <a:off x="2400300" y="1267406"/>
            <a:ext cx="0" cy="597521"/>
          </a:xfrm>
          <a:prstGeom prst="line">
            <a:avLst/>
          </a:prstGeom>
          <a:ln w="19050" cap="flat" cmpd="sng" algn="ctr">
            <a:solidFill>
              <a:schemeClr val="accent3">
                <a:lumMod val="75000"/>
                <a:alpha val="50000"/>
              </a:schemeClr>
            </a:solidFill>
            <a:prstDash val="dash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V="1">
            <a:off x="6767428" y="1239899"/>
            <a:ext cx="4891173" cy="9700"/>
          </a:xfrm>
          <a:prstGeom prst="line">
            <a:avLst/>
          </a:prstGeom>
          <a:ln w="19050" cap="flat" cmpd="sng" algn="ctr">
            <a:solidFill>
              <a:schemeClr val="accent3">
                <a:lumMod val="75000"/>
                <a:alpha val="50000"/>
              </a:schemeClr>
            </a:solidFill>
            <a:prstDash val="dash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OTLSHAPE_M_0018691af88d4838b3ec2d1256b9eee5_Title"/>
          <p:cNvSpPr txBox="1"/>
          <p:nvPr>
            <p:custDataLst>
              <p:tags r:id="rId14"/>
            </p:custDataLst>
          </p:nvPr>
        </p:nvSpPr>
        <p:spPr>
          <a:xfrm>
            <a:off x="7601094" y="1338895"/>
            <a:ext cx="1828800" cy="42500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noAutofit/>
          </a:bodyPr>
          <a:lstStyle/>
          <a:p>
            <a:pPr algn="ctr"/>
            <a:r>
              <a:rPr lang="en-US" sz="1100" b="1" spc="-4" dirty="0" smtClean="0">
                <a:solidFill>
                  <a:srgbClr val="624332"/>
                </a:solidFill>
                <a:latin typeface="Calibri" panose="020F0502020204030204" pitchFamily="34" charset="0"/>
              </a:rPr>
              <a:t>45 Days Window for OnBoard Tour</a:t>
            </a:r>
            <a:endParaRPr lang="en-US" sz="1100" b="1" spc="-4" dirty="0">
              <a:solidFill>
                <a:srgbClr val="624332"/>
              </a:solidFill>
              <a:latin typeface="Calibri" panose="020F0502020204030204" pitchFamily="34" charset="0"/>
            </a:endParaRPr>
          </a:p>
        </p:txBody>
      </p:sp>
      <p:cxnSp>
        <p:nvCxnSpPr>
          <p:cNvPr id="25" name="OTLSHAPE_M_250ea2be05854b80bcdbec07faaa2d69_Connector1"/>
          <p:cNvCxnSpPr/>
          <p:nvPr>
            <p:custDataLst>
              <p:tags r:id="rId15"/>
            </p:custDataLst>
          </p:nvPr>
        </p:nvCxnSpPr>
        <p:spPr>
          <a:xfrm>
            <a:off x="5351628" y="1251512"/>
            <a:ext cx="0" cy="597521"/>
          </a:xfrm>
          <a:prstGeom prst="line">
            <a:avLst/>
          </a:prstGeom>
          <a:ln w="19050" cap="flat" cmpd="sng" algn="ctr">
            <a:solidFill>
              <a:schemeClr val="accent3">
                <a:lumMod val="75000"/>
                <a:alpha val="50000"/>
              </a:schemeClr>
            </a:solidFill>
            <a:prstDash val="dash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OTLSHAPE_M_250ea2be05854b80bcdbec07faaa2d69_Connector1"/>
          <p:cNvCxnSpPr/>
          <p:nvPr>
            <p:custDataLst>
              <p:tags r:id="rId16"/>
            </p:custDataLst>
          </p:nvPr>
        </p:nvCxnSpPr>
        <p:spPr>
          <a:xfrm>
            <a:off x="11658600" y="1239900"/>
            <a:ext cx="0" cy="800721"/>
          </a:xfrm>
          <a:prstGeom prst="line">
            <a:avLst/>
          </a:prstGeom>
          <a:ln w="19050" cap="flat" cmpd="sng" algn="ctr">
            <a:solidFill>
              <a:schemeClr val="accent3">
                <a:lumMod val="75000"/>
                <a:alpha val="50000"/>
              </a:schemeClr>
            </a:solidFill>
            <a:prstDash val="dash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OTLSHAPE_TB_00000000000000000000000000000000_Separator1"/>
          <p:cNvCxnSpPr/>
          <p:nvPr>
            <p:custDataLst>
              <p:tags r:id="rId17"/>
            </p:custDataLst>
          </p:nvPr>
        </p:nvCxnSpPr>
        <p:spPr>
          <a:xfrm>
            <a:off x="9486900" y="2020248"/>
            <a:ext cx="0" cy="338667"/>
          </a:xfrm>
          <a:prstGeom prst="line">
            <a:avLst/>
          </a:prstGeom>
          <a:ln w="6350" cap="flat" cmpd="sng" algn="ctr">
            <a:solidFill>
              <a:schemeClr val="lt1">
                <a:alpha val="29804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Rectangle 30"/>
          <p:cNvSpPr/>
          <p:nvPr/>
        </p:nvSpPr>
        <p:spPr>
          <a:xfrm>
            <a:off x="7111848" y="1965277"/>
            <a:ext cx="3154680" cy="392223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30 Days</a:t>
            </a:r>
            <a:endParaRPr lang="en-US" b="1" dirty="0"/>
          </a:p>
        </p:txBody>
      </p:sp>
      <p:cxnSp>
        <p:nvCxnSpPr>
          <p:cNvPr id="33" name="OTLSHAPE_TB_00000000000000000000000000000000_Separator1"/>
          <p:cNvCxnSpPr/>
          <p:nvPr>
            <p:custDataLst>
              <p:tags r:id="rId18"/>
            </p:custDataLst>
          </p:nvPr>
        </p:nvCxnSpPr>
        <p:spPr>
          <a:xfrm>
            <a:off x="5319216" y="2018831"/>
            <a:ext cx="0" cy="338667"/>
          </a:xfrm>
          <a:prstGeom prst="line">
            <a:avLst/>
          </a:prstGeom>
          <a:ln w="6350" cap="flat" cmpd="sng" algn="ctr">
            <a:solidFill>
              <a:schemeClr val="lt1">
                <a:alpha val="29804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OTLSHAPE_TB_00000000000000000000000000000000_TimescaleInterval1"/>
          <p:cNvSpPr txBox="1"/>
          <p:nvPr>
            <p:custDataLst>
              <p:tags r:id="rId19"/>
            </p:custDataLst>
          </p:nvPr>
        </p:nvSpPr>
        <p:spPr>
          <a:xfrm>
            <a:off x="5372101" y="2007826"/>
            <a:ext cx="1163841" cy="248073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noAutofit/>
          </a:bodyPr>
          <a:lstStyle/>
          <a:p>
            <a:endParaRPr lang="en-US" sz="1200" spc="-14" dirty="0">
              <a:solidFill>
                <a:schemeClr val="lt1"/>
              </a:solidFill>
              <a:latin typeface="Calibri" panose="020F0502020204030204" pitchFamily="34" charset="0"/>
            </a:endParaRPr>
          </a:p>
        </p:txBody>
      </p:sp>
      <p:sp>
        <p:nvSpPr>
          <p:cNvPr id="35" name="OTLSHAPE_M_250ea2be05854b80bcdbec07faaa2d69_Shape"/>
          <p:cNvSpPr/>
          <p:nvPr>
            <p:custDataLst>
              <p:tags r:id="rId20"/>
            </p:custDataLst>
          </p:nvPr>
        </p:nvSpPr>
        <p:spPr>
          <a:xfrm>
            <a:off x="6988518" y="2375695"/>
            <a:ext cx="342900" cy="338667"/>
          </a:xfrm>
          <a:prstGeom prst="triangle">
            <a:avLst/>
          </a:prstGeom>
          <a:solidFill>
            <a:srgbClr val="96D642"/>
          </a:solidFill>
          <a:ln w="12700" cap="flat" cmpd="sng" algn="ctr">
            <a:noFill/>
            <a:prstDash val="solid"/>
            <a:miter lim="800000"/>
          </a:ln>
          <a:effectLst/>
          <a:scene3d>
            <a:camera prst="orthographicFront"/>
            <a:lightRig rig="threePt" dir="t"/>
          </a:scene3d>
          <a:sp3d>
            <a:bevelT h="12700"/>
          </a:sp3d>
          <a:extLst>
            <a:ext uri="{91240B29-F687-4F45-9708-019B960494DF}">
              <a14:hiddenLine xmlns=""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>
                    <a:scrgbClr r="0" g="0" b="0">
                      <a:alpha val="50000"/>
                    </a:scrgbClr>
                  </a:outerShdw>
                </a:effectLst>
              </a14:hiddenEffects>
            </a:ext>
            <a:ext uri="{53640926-AAD7-44D8-BBD7-CCE9431645EC}">
              <a14:shadowObscured xmlns="" xmlns:a14="http://schemas.microsoft.com/office/drawing/2010/main" val="1"/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9" name="OTLSHAPE_M_250ea2be05854b80bcdbec07faaa2d69_Shape"/>
          <p:cNvSpPr/>
          <p:nvPr>
            <p:custDataLst>
              <p:tags r:id="rId21"/>
            </p:custDataLst>
          </p:nvPr>
        </p:nvSpPr>
        <p:spPr>
          <a:xfrm>
            <a:off x="10090812" y="2459097"/>
            <a:ext cx="342900" cy="338667"/>
          </a:xfrm>
          <a:prstGeom prst="triangle">
            <a:avLst/>
          </a:prstGeom>
          <a:solidFill>
            <a:srgbClr val="96D642"/>
          </a:solidFill>
          <a:ln w="12700" cap="flat" cmpd="sng" algn="ctr">
            <a:noFill/>
            <a:prstDash val="solid"/>
            <a:miter lim="800000"/>
          </a:ln>
          <a:effectLst/>
          <a:scene3d>
            <a:camera prst="orthographicFront"/>
            <a:lightRig rig="threePt" dir="t"/>
          </a:scene3d>
          <a:sp3d>
            <a:bevelT h="12700"/>
          </a:sp3d>
          <a:extLst>
            <a:ext uri="{91240B29-F687-4F45-9708-019B960494DF}">
              <a14:hiddenLine xmlns=""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>
                    <a:scrgbClr r="0" g="0" b="0">
                      <a:alpha val="50000"/>
                    </a:scrgbClr>
                  </a:outerShdw>
                </a:effectLst>
              </a14:hiddenEffects>
            </a:ext>
            <a:ext uri="{53640926-AAD7-44D8-BBD7-CCE9431645EC}">
              <a14:shadowObscured xmlns="" xmlns:a14="http://schemas.microsoft.com/office/drawing/2010/main" val="1"/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1" name="Rectangle 40"/>
          <p:cNvSpPr/>
          <p:nvPr/>
        </p:nvSpPr>
        <p:spPr>
          <a:xfrm>
            <a:off x="5343096" y="1969295"/>
            <a:ext cx="1755648" cy="40640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10 Days</a:t>
            </a:r>
            <a:endParaRPr lang="en-US" b="1" dirty="0"/>
          </a:p>
        </p:txBody>
      </p:sp>
      <p:cxnSp>
        <p:nvCxnSpPr>
          <p:cNvPr id="45" name="OTLSHAPE_M_250ea2be05854b80bcdbec07faaa2d69_Connector1"/>
          <p:cNvCxnSpPr/>
          <p:nvPr>
            <p:custDataLst>
              <p:tags r:id="rId22"/>
            </p:custDataLst>
          </p:nvPr>
        </p:nvCxnSpPr>
        <p:spPr>
          <a:xfrm flipH="1">
            <a:off x="5322102" y="2766258"/>
            <a:ext cx="2151" cy="277649"/>
          </a:xfrm>
          <a:prstGeom prst="line">
            <a:avLst/>
          </a:prstGeom>
          <a:ln w="9525" cap="flat" cmpd="sng" algn="ctr">
            <a:solidFill>
              <a:srgbClr val="96D642">
                <a:alpha val="49804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OTLSHAPE_M_250ea2be05854b80bcdbec07faaa2d69_Connector1"/>
          <p:cNvCxnSpPr/>
          <p:nvPr>
            <p:custDataLst>
              <p:tags r:id="rId23"/>
            </p:custDataLst>
          </p:nvPr>
        </p:nvCxnSpPr>
        <p:spPr>
          <a:xfrm flipH="1">
            <a:off x="7150902" y="2721368"/>
            <a:ext cx="2151" cy="277649"/>
          </a:xfrm>
          <a:prstGeom prst="line">
            <a:avLst/>
          </a:prstGeom>
          <a:ln w="9525" cap="flat" cmpd="sng" algn="ctr">
            <a:solidFill>
              <a:srgbClr val="96D642">
                <a:alpha val="49804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OTLSHAPE_M_250ea2be05854b80bcdbec07faaa2d69_Connector1"/>
          <p:cNvCxnSpPr/>
          <p:nvPr>
            <p:custDataLst>
              <p:tags r:id="rId24"/>
            </p:custDataLst>
          </p:nvPr>
        </p:nvCxnSpPr>
        <p:spPr>
          <a:xfrm flipH="1">
            <a:off x="10252951" y="2794613"/>
            <a:ext cx="2151" cy="277649"/>
          </a:xfrm>
          <a:prstGeom prst="line">
            <a:avLst/>
          </a:prstGeom>
          <a:ln w="9525" cap="flat" cmpd="sng" algn="ctr">
            <a:solidFill>
              <a:srgbClr val="96D642">
                <a:alpha val="49804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OTLSHAPE_M_250ea2be05854b80bcdbec07faaa2d69_Connector1"/>
          <p:cNvCxnSpPr/>
          <p:nvPr>
            <p:custDataLst>
              <p:tags r:id="rId25"/>
            </p:custDataLst>
          </p:nvPr>
        </p:nvCxnSpPr>
        <p:spPr>
          <a:xfrm flipH="1">
            <a:off x="11738851" y="2735545"/>
            <a:ext cx="2151" cy="277649"/>
          </a:xfrm>
          <a:prstGeom prst="line">
            <a:avLst/>
          </a:prstGeom>
          <a:ln w="9525" cap="flat" cmpd="sng" algn="ctr">
            <a:solidFill>
              <a:srgbClr val="96D642">
                <a:alpha val="49804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Left Brace 50"/>
          <p:cNvSpPr/>
          <p:nvPr/>
        </p:nvSpPr>
        <p:spPr>
          <a:xfrm rot="16200000">
            <a:off x="6032678" y="2579580"/>
            <a:ext cx="457200" cy="1828800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Left Brace 51"/>
          <p:cNvSpPr/>
          <p:nvPr/>
        </p:nvSpPr>
        <p:spPr>
          <a:xfrm rot="16200000">
            <a:off x="8515350" y="1936751"/>
            <a:ext cx="457200" cy="3086100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OTLSHAPE_M_9dd8ed9b66fc40c7b9eaa6cd4eb05791_Title"/>
          <p:cNvSpPr txBox="1"/>
          <p:nvPr>
            <p:custDataLst>
              <p:tags r:id="rId26"/>
            </p:custDataLst>
          </p:nvPr>
        </p:nvSpPr>
        <p:spPr>
          <a:xfrm>
            <a:off x="5143501" y="3669421"/>
            <a:ext cx="2278455" cy="272284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noAutofit/>
          </a:bodyPr>
          <a:lstStyle/>
          <a:p>
            <a:pPr algn="ctr"/>
            <a:r>
              <a:rPr lang="en-US" sz="1400" b="1" spc="-6" dirty="0" smtClean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</a:rPr>
              <a:t>Waiting Period</a:t>
            </a:r>
            <a:endParaRPr lang="en-US" sz="1400" b="1" spc="-6" dirty="0">
              <a:solidFill>
                <a:schemeClr val="accent6">
                  <a:lumMod val="75000"/>
                </a:schemeClr>
              </a:solidFill>
              <a:latin typeface="Calibri" panose="020F0502020204030204" pitchFamily="34" charset="0"/>
            </a:endParaRPr>
          </a:p>
        </p:txBody>
      </p:sp>
      <p:sp>
        <p:nvSpPr>
          <p:cNvPr id="55" name="OTLSHAPE_M_9dd8ed9b66fc40c7b9eaa6cd4eb05791_Title"/>
          <p:cNvSpPr txBox="1"/>
          <p:nvPr>
            <p:custDataLst>
              <p:tags r:id="rId27"/>
            </p:custDataLst>
          </p:nvPr>
        </p:nvSpPr>
        <p:spPr>
          <a:xfrm>
            <a:off x="7772401" y="3657602"/>
            <a:ext cx="2278455" cy="272284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noAutofit/>
          </a:bodyPr>
          <a:lstStyle/>
          <a:p>
            <a:pPr algn="ctr"/>
            <a:r>
              <a:rPr lang="en-US" sz="1400" b="1" spc="-6" dirty="0" smtClean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</a:rPr>
              <a:t>Enrollment Window</a:t>
            </a:r>
            <a:endParaRPr lang="en-US" sz="1400" b="1" spc="-6" dirty="0">
              <a:solidFill>
                <a:schemeClr val="accent6">
                  <a:lumMod val="75000"/>
                </a:schemeClr>
              </a:solidFill>
              <a:latin typeface="Calibri" panose="020F0502020204030204" pitchFamily="34" charset="0"/>
            </a:endParaRPr>
          </a:p>
        </p:txBody>
      </p:sp>
      <p:sp>
        <p:nvSpPr>
          <p:cNvPr id="60" name="Down Arrow 59"/>
          <p:cNvSpPr/>
          <p:nvPr/>
        </p:nvSpPr>
        <p:spPr>
          <a:xfrm>
            <a:off x="2743200" y="731897"/>
            <a:ext cx="800100" cy="1219200"/>
          </a:xfrm>
          <a:prstGeom prst="downArrow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Title 1"/>
          <p:cNvSpPr txBox="1">
            <a:spLocks/>
          </p:cNvSpPr>
          <p:nvPr/>
        </p:nvSpPr>
        <p:spPr>
          <a:xfrm>
            <a:off x="228600" y="101600"/>
            <a:ext cx="13144500" cy="812800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 kern="1200">
                <a:solidFill>
                  <a:srgbClr val="002060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2060"/>
                </a:solidFill>
                <a:latin typeface="Calibri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2060"/>
                </a:solidFill>
                <a:latin typeface="Calibri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2060"/>
                </a:solidFill>
                <a:latin typeface="Calibri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2060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 sz="3200" dirty="0" smtClean="0"/>
              <a:t>Case2 : After PreBoard is Available but Before Date of Joining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4" cstate="print"/>
          <a:srcRect/>
          <a:stretch>
            <a:fillRect/>
          </a:stretch>
        </p:blipFill>
        <p:spPr bwMode="auto">
          <a:xfrm>
            <a:off x="0" y="5080000"/>
            <a:ext cx="2560320" cy="25695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5" cstate="print"/>
          <a:srcRect t="8333" r="47657" b="10417"/>
          <a:stretch>
            <a:fillRect/>
          </a:stretch>
        </p:blipFill>
        <p:spPr bwMode="auto">
          <a:xfrm>
            <a:off x="2895600" y="5080000"/>
            <a:ext cx="2560320" cy="25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Picture 4" descr="C:\Users\lalit.kumar\Desktop\OnBoard-Images\June15-03.PNG"/>
          <p:cNvPicPr>
            <a:picLocks noChangeAspect="1" noChangeArrowheads="1"/>
          </p:cNvPicPr>
          <p:nvPr/>
        </p:nvPicPr>
        <p:blipFill>
          <a:blip r:embed="rId36" cstate="print"/>
          <a:srcRect/>
          <a:stretch>
            <a:fillRect/>
          </a:stretch>
        </p:blipFill>
        <p:spPr bwMode="auto">
          <a:xfrm>
            <a:off x="5867400" y="5105400"/>
            <a:ext cx="2560320" cy="2335732"/>
          </a:xfrm>
          <a:prstGeom prst="rect">
            <a:avLst/>
          </a:prstGeom>
          <a:noFill/>
        </p:spPr>
      </p:pic>
      <p:pic>
        <p:nvPicPr>
          <p:cNvPr id="2053" name="Picture 5" descr="C:\Users\lalit.kumar\Desktop\OnBoard-Images\June15-04.PNG"/>
          <p:cNvPicPr>
            <a:picLocks noChangeAspect="1" noChangeArrowheads="1"/>
          </p:cNvPicPr>
          <p:nvPr/>
        </p:nvPicPr>
        <p:blipFill>
          <a:blip r:embed="rId37" cstate="print"/>
          <a:srcRect b="17506"/>
          <a:stretch>
            <a:fillRect/>
          </a:stretch>
        </p:blipFill>
        <p:spPr bwMode="auto">
          <a:xfrm>
            <a:off x="8763000" y="5029200"/>
            <a:ext cx="1828800" cy="2540000"/>
          </a:xfrm>
          <a:prstGeom prst="rect">
            <a:avLst/>
          </a:prstGeom>
          <a:noFill/>
        </p:spPr>
      </p:pic>
      <p:pic>
        <p:nvPicPr>
          <p:cNvPr id="2054" name="Picture 6" descr="C:\Users\lalit.kumar\Desktop\OnBoard-Images\June15-05.PNG"/>
          <p:cNvPicPr>
            <a:picLocks noChangeAspect="1" noChangeArrowheads="1"/>
          </p:cNvPicPr>
          <p:nvPr/>
        </p:nvPicPr>
        <p:blipFill>
          <a:blip r:embed="rId38" cstate="print"/>
          <a:srcRect/>
          <a:stretch>
            <a:fillRect/>
          </a:stretch>
        </p:blipFill>
        <p:spPr bwMode="auto">
          <a:xfrm>
            <a:off x="10972801" y="5080000"/>
            <a:ext cx="2428875" cy="2628559"/>
          </a:xfrm>
          <a:prstGeom prst="rect">
            <a:avLst/>
          </a:prstGeom>
          <a:noFill/>
        </p:spPr>
      </p:pic>
      <p:cxnSp>
        <p:nvCxnSpPr>
          <p:cNvPr id="44" name="Elbow Connector 43"/>
          <p:cNvCxnSpPr>
            <a:stCxn id="2050" idx="0"/>
            <a:endCxn id="2051" idx="0"/>
          </p:cNvCxnSpPr>
          <p:nvPr/>
        </p:nvCxnSpPr>
        <p:spPr>
          <a:xfrm rot="5400000" flipH="1" flipV="1">
            <a:off x="2727960" y="3632200"/>
            <a:ext cx="12700" cy="2895600"/>
          </a:xfrm>
          <a:prstGeom prst="bentConnector3">
            <a:avLst>
              <a:gd name="adj1" fmla="val 1800000"/>
            </a:avLst>
          </a:prstGeom>
          <a:ln w="412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Elbow Connector 48"/>
          <p:cNvCxnSpPr>
            <a:stCxn id="2051" idx="2"/>
            <a:endCxn id="2052" idx="2"/>
          </p:cNvCxnSpPr>
          <p:nvPr/>
        </p:nvCxnSpPr>
        <p:spPr>
          <a:xfrm rot="5400000" flipH="1" flipV="1">
            <a:off x="5572226" y="6044666"/>
            <a:ext cx="178868" cy="2971800"/>
          </a:xfrm>
          <a:prstGeom prst="bentConnector3">
            <a:avLst>
              <a:gd name="adj1" fmla="val -127804"/>
            </a:avLst>
          </a:prstGeom>
          <a:ln w="412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Elbow Connector 55"/>
          <p:cNvCxnSpPr>
            <a:stCxn id="2052" idx="0"/>
            <a:endCxn id="2053" idx="0"/>
          </p:cNvCxnSpPr>
          <p:nvPr/>
        </p:nvCxnSpPr>
        <p:spPr>
          <a:xfrm rot="5400000" flipH="1" flipV="1">
            <a:off x="8374380" y="3802380"/>
            <a:ext cx="76200" cy="2529840"/>
          </a:xfrm>
          <a:prstGeom prst="bentConnector3">
            <a:avLst>
              <a:gd name="adj1" fmla="val 400000"/>
            </a:avLst>
          </a:prstGeom>
          <a:ln w="412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Elbow Connector 60"/>
          <p:cNvCxnSpPr>
            <a:stCxn id="2053" idx="2"/>
            <a:endCxn id="2054" idx="2"/>
          </p:cNvCxnSpPr>
          <p:nvPr/>
        </p:nvCxnSpPr>
        <p:spPr>
          <a:xfrm rot="16200000" flipH="1">
            <a:off x="10862640" y="6383959"/>
            <a:ext cx="139359" cy="2509839"/>
          </a:xfrm>
          <a:prstGeom prst="bentConnector3">
            <a:avLst>
              <a:gd name="adj1" fmla="val 264037"/>
            </a:avLst>
          </a:prstGeom>
          <a:ln w="412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OTLSHAPE_M_9dd8ed9b66fc40c7b9eaa6cd4eb05791_Title"/>
          <p:cNvSpPr txBox="1"/>
          <p:nvPr>
            <p:custDataLst>
              <p:tags r:id="rId28"/>
            </p:custDataLst>
          </p:nvPr>
        </p:nvSpPr>
        <p:spPr>
          <a:xfrm>
            <a:off x="-228600" y="8112919"/>
            <a:ext cx="2278455" cy="192881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noAutofit/>
          </a:bodyPr>
          <a:lstStyle/>
          <a:p>
            <a:pPr algn="ctr"/>
            <a:r>
              <a:rPr lang="en-US" sz="2000" b="1" spc="-6" dirty="0" smtClean="0">
                <a:solidFill>
                  <a:schemeClr val="tx2"/>
                </a:solidFill>
                <a:latin typeface="Calibri" panose="020F0502020204030204" pitchFamily="34" charset="0"/>
              </a:rPr>
              <a:t>Start PreBoard</a:t>
            </a:r>
            <a:endParaRPr lang="en-US" sz="2000" b="1" spc="-6" dirty="0">
              <a:solidFill>
                <a:schemeClr val="tx2"/>
              </a:solidFill>
              <a:latin typeface="Calibri" panose="020F0502020204030204" pitchFamily="34" charset="0"/>
            </a:endParaRPr>
          </a:p>
        </p:txBody>
      </p:sp>
      <p:sp>
        <p:nvSpPr>
          <p:cNvPr id="77" name="OTLSHAPE_M_9dd8ed9b66fc40c7b9eaa6cd4eb05791_Title"/>
          <p:cNvSpPr txBox="1"/>
          <p:nvPr>
            <p:custDataLst>
              <p:tags r:id="rId29"/>
            </p:custDataLst>
          </p:nvPr>
        </p:nvSpPr>
        <p:spPr>
          <a:xfrm>
            <a:off x="2895600" y="8077200"/>
            <a:ext cx="2278455" cy="192881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noAutofit/>
          </a:bodyPr>
          <a:lstStyle/>
          <a:p>
            <a:pPr algn="ctr"/>
            <a:r>
              <a:rPr lang="en-US" sz="2000" b="1" spc="-6" dirty="0" smtClean="0">
                <a:solidFill>
                  <a:schemeClr val="tx2"/>
                </a:solidFill>
                <a:latin typeface="Calibri" panose="020F0502020204030204" pitchFamily="34" charset="0"/>
              </a:rPr>
              <a:t>PreBoard Tunnel</a:t>
            </a:r>
            <a:endParaRPr lang="en-US" sz="2000" b="1" spc="-6" dirty="0">
              <a:solidFill>
                <a:schemeClr val="tx2"/>
              </a:solidFill>
              <a:latin typeface="Calibri" panose="020F0502020204030204" pitchFamily="34" charset="0"/>
            </a:endParaRPr>
          </a:p>
        </p:txBody>
      </p:sp>
      <p:sp>
        <p:nvSpPr>
          <p:cNvPr id="78" name="OTLSHAPE_M_9dd8ed9b66fc40c7b9eaa6cd4eb05791_Title"/>
          <p:cNvSpPr txBox="1"/>
          <p:nvPr>
            <p:custDataLst>
              <p:tags r:id="rId30"/>
            </p:custDataLst>
          </p:nvPr>
        </p:nvSpPr>
        <p:spPr>
          <a:xfrm>
            <a:off x="6172200" y="8265319"/>
            <a:ext cx="2278455" cy="192881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noAutofit/>
          </a:bodyPr>
          <a:lstStyle/>
          <a:p>
            <a:pPr algn="ctr"/>
            <a:r>
              <a:rPr lang="en-US" sz="2000" b="1" spc="-6" dirty="0" smtClean="0">
                <a:solidFill>
                  <a:schemeClr val="tx2"/>
                </a:solidFill>
                <a:latin typeface="Calibri" panose="020F0502020204030204" pitchFamily="34" charset="0"/>
              </a:rPr>
              <a:t>PreBoard Complete Logout</a:t>
            </a:r>
            <a:endParaRPr lang="en-US" sz="2000" b="1" spc="-6" dirty="0">
              <a:solidFill>
                <a:schemeClr val="tx2"/>
              </a:solidFill>
              <a:latin typeface="Calibri" panose="020F0502020204030204" pitchFamily="34" charset="0"/>
            </a:endParaRPr>
          </a:p>
        </p:txBody>
      </p:sp>
      <p:sp>
        <p:nvSpPr>
          <p:cNvPr id="79" name="OTLSHAPE_M_9dd8ed9b66fc40c7b9eaa6cd4eb05791_Title"/>
          <p:cNvSpPr txBox="1"/>
          <p:nvPr>
            <p:custDataLst>
              <p:tags r:id="rId31"/>
            </p:custDataLst>
          </p:nvPr>
        </p:nvSpPr>
        <p:spPr>
          <a:xfrm>
            <a:off x="8541945" y="8077200"/>
            <a:ext cx="2278455" cy="192881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noAutofit/>
          </a:bodyPr>
          <a:lstStyle/>
          <a:p>
            <a:pPr algn="ctr"/>
            <a:r>
              <a:rPr lang="en-US" sz="2000" b="1" spc="-6" dirty="0" smtClean="0">
                <a:solidFill>
                  <a:schemeClr val="tx2"/>
                </a:solidFill>
                <a:latin typeface="Calibri" panose="020F0502020204030204" pitchFamily="34" charset="0"/>
              </a:rPr>
              <a:t>Login Page</a:t>
            </a:r>
            <a:endParaRPr lang="en-US" sz="2000" b="1" spc="-6" dirty="0">
              <a:solidFill>
                <a:schemeClr val="tx2"/>
              </a:solidFill>
              <a:latin typeface="Calibri" panose="020F0502020204030204" pitchFamily="34" charset="0"/>
            </a:endParaRPr>
          </a:p>
        </p:txBody>
      </p:sp>
      <p:sp>
        <p:nvSpPr>
          <p:cNvPr id="81" name="OTLSHAPE_M_9dd8ed9b66fc40c7b9eaa6cd4eb05791_Title"/>
          <p:cNvSpPr txBox="1"/>
          <p:nvPr>
            <p:custDataLst>
              <p:tags r:id="rId32"/>
            </p:custDataLst>
          </p:nvPr>
        </p:nvSpPr>
        <p:spPr>
          <a:xfrm>
            <a:off x="11437545" y="8153400"/>
            <a:ext cx="2278455" cy="192881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noAutofit/>
          </a:bodyPr>
          <a:lstStyle/>
          <a:p>
            <a:pPr algn="ctr"/>
            <a:r>
              <a:rPr lang="en-US" sz="2000" b="1" spc="-6" dirty="0" smtClean="0">
                <a:solidFill>
                  <a:schemeClr val="tx2"/>
                </a:solidFill>
                <a:latin typeface="Calibri" panose="020F0502020204030204" pitchFamily="34" charset="0"/>
              </a:rPr>
              <a:t>BenAdmin Dashboard</a:t>
            </a:r>
            <a:endParaRPr lang="en-US" sz="2000" b="1" spc="-6" dirty="0">
              <a:solidFill>
                <a:schemeClr val="tx2"/>
              </a:solidFill>
              <a:latin typeface="Calibri" panose="020F050202020403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TLSHAPE_TB_00000000000000000000000000000000_ScaleContainer"/>
          <p:cNvSpPr/>
          <p:nvPr>
            <p:custDataLst>
              <p:tags r:id="rId1"/>
            </p:custDataLst>
          </p:nvPr>
        </p:nvSpPr>
        <p:spPr>
          <a:xfrm>
            <a:off x="800100" y="1844805"/>
            <a:ext cx="12070080" cy="444400"/>
          </a:xfrm>
          <a:prstGeom prst="snip2DiagRect">
            <a:avLst>
              <a:gd name="adj1" fmla="val 100000"/>
              <a:gd name="adj2" fmla="val 16667"/>
            </a:avLst>
          </a:prstGeom>
          <a:gradFill flip="none" rotWithShape="1">
            <a:gsLst>
              <a:gs pos="0">
                <a:srgbClr val="B24F29"/>
              </a:gs>
              <a:gs pos="100000">
                <a:srgbClr val="7F381E"/>
              </a:gs>
            </a:gsLst>
            <a:lin ang="5400000" scaled="1"/>
            <a:tileRect/>
          </a:gradFill>
          <a:ln w="12700" cap="flat" cmpd="sng" algn="ctr">
            <a:noFill/>
            <a:prstDash val="solid"/>
            <a:miter lim="800000"/>
          </a:ln>
          <a:effectLst>
            <a:reflection blurRad="6350" stA="50000" endA="300" endPos="55500" dist="50800" dir="5400000" sy="-100000" algn="bl" rotWithShape="0"/>
          </a:effectLst>
          <a:scene3d>
            <a:camera prst="orthographicFront"/>
            <a:lightRig rig="threePt" dir="t">
              <a:rot lat="0" lon="0" rev="8700000"/>
            </a:lightRig>
          </a:scene3d>
          <a:sp3d>
            <a:bevelT w="165100" h="19050"/>
          </a:sp3d>
          <a:extLst>
            <a:ext uri="{91240B29-F687-4F45-9708-019B960494DF}">
              <a14:hiddenLine xmlns=""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OTLSHAPE_TB_00000000000000000000000000000000_TimescaleInterval1"/>
          <p:cNvSpPr txBox="1"/>
          <p:nvPr>
            <p:custDataLst>
              <p:tags r:id="rId2"/>
            </p:custDataLst>
          </p:nvPr>
        </p:nvSpPr>
        <p:spPr>
          <a:xfrm>
            <a:off x="1143001" y="1911170"/>
            <a:ext cx="1163841" cy="248073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noAutofit/>
          </a:bodyPr>
          <a:lstStyle/>
          <a:p>
            <a:r>
              <a:rPr lang="en-US" sz="1200" spc="-14" dirty="0" smtClean="0">
                <a:solidFill>
                  <a:schemeClr val="lt1"/>
                </a:solidFill>
                <a:latin typeface="Calibri" panose="020F0502020204030204" pitchFamily="34" charset="0"/>
              </a:rPr>
              <a:t>John Hired</a:t>
            </a:r>
            <a:endParaRPr lang="en-US" sz="1200" spc="-14" dirty="0">
              <a:solidFill>
                <a:schemeClr val="lt1"/>
              </a:solidFill>
              <a:latin typeface="Calibri" panose="020F0502020204030204" pitchFamily="34" charset="0"/>
            </a:endParaRPr>
          </a:p>
        </p:txBody>
      </p:sp>
      <p:cxnSp>
        <p:nvCxnSpPr>
          <p:cNvPr id="7" name="OTLSHAPE_TB_00000000000000000000000000000000_Separator1"/>
          <p:cNvCxnSpPr/>
          <p:nvPr>
            <p:custDataLst>
              <p:tags r:id="rId3"/>
            </p:custDataLst>
          </p:nvPr>
        </p:nvCxnSpPr>
        <p:spPr>
          <a:xfrm>
            <a:off x="2400300" y="1865872"/>
            <a:ext cx="0" cy="338667"/>
          </a:xfrm>
          <a:prstGeom prst="line">
            <a:avLst/>
          </a:prstGeom>
          <a:ln w="6350" cap="flat" cmpd="sng" algn="ctr">
            <a:solidFill>
              <a:schemeClr val="lt1">
                <a:alpha val="29804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OTLSHAPE_M_250ea2be05854b80bcdbec07faaa2d69_Shape"/>
          <p:cNvSpPr/>
          <p:nvPr>
            <p:custDataLst>
              <p:tags r:id="rId4"/>
            </p:custDataLst>
          </p:nvPr>
        </p:nvSpPr>
        <p:spPr>
          <a:xfrm>
            <a:off x="5163984" y="2268148"/>
            <a:ext cx="342900" cy="338667"/>
          </a:xfrm>
          <a:prstGeom prst="triangle">
            <a:avLst/>
          </a:prstGeom>
          <a:solidFill>
            <a:srgbClr val="96D642"/>
          </a:solidFill>
          <a:ln w="12700" cap="flat" cmpd="sng" algn="ctr">
            <a:noFill/>
            <a:prstDash val="solid"/>
            <a:miter lim="800000"/>
          </a:ln>
          <a:effectLst/>
          <a:scene3d>
            <a:camera prst="orthographicFront"/>
            <a:lightRig rig="threePt" dir="t"/>
          </a:scene3d>
          <a:sp3d>
            <a:bevelT h="12700"/>
          </a:sp3d>
          <a:extLst>
            <a:ext uri="{91240B29-F687-4F45-9708-019B960494DF}">
              <a14:hiddenLine xmlns=""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>
                    <a:scrgbClr r="0" g="0" b="0">
                      <a:alpha val="50000"/>
                    </a:scrgbClr>
                  </a:outerShdw>
                </a:effectLst>
              </a14:hiddenEffects>
            </a:ext>
            <a:ext uri="{53640926-AAD7-44D8-BBD7-CCE9431645EC}">
              <a14:shadowObscured xmlns="" xmlns:a14="http://schemas.microsoft.com/office/drawing/2010/main" val="1"/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OTLSHAPE_M_9dd8ed9b66fc40c7b9eaa6cd4eb05791_Title"/>
          <p:cNvSpPr txBox="1"/>
          <p:nvPr>
            <p:custDataLst>
              <p:tags r:id="rId5"/>
            </p:custDataLst>
          </p:nvPr>
        </p:nvSpPr>
        <p:spPr>
          <a:xfrm>
            <a:off x="4457700" y="2844800"/>
            <a:ext cx="1943100" cy="384203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noAutofit/>
          </a:bodyPr>
          <a:lstStyle/>
          <a:p>
            <a:pPr algn="ctr"/>
            <a:r>
              <a:rPr lang="en-US" sz="1400" b="1" spc="-6" dirty="0" smtClean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</a:rPr>
              <a:t>Date of Joining</a:t>
            </a:r>
            <a:endParaRPr lang="en-US" sz="1400" b="1" spc="-6" dirty="0">
              <a:solidFill>
                <a:schemeClr val="accent6">
                  <a:lumMod val="75000"/>
                </a:schemeClr>
              </a:solidFill>
              <a:latin typeface="Calibri" panose="020F0502020204030204" pitchFamily="34" charset="0"/>
            </a:endParaRPr>
          </a:p>
        </p:txBody>
      </p:sp>
      <p:sp>
        <p:nvSpPr>
          <p:cNvPr id="12" name="OTLSHAPE_M_250ea2be05854b80bcdbec07faaa2d69_Shape"/>
          <p:cNvSpPr/>
          <p:nvPr>
            <p:custDataLst>
              <p:tags r:id="rId6"/>
            </p:custDataLst>
          </p:nvPr>
        </p:nvSpPr>
        <p:spPr>
          <a:xfrm>
            <a:off x="2251784" y="2269679"/>
            <a:ext cx="342900" cy="338667"/>
          </a:xfrm>
          <a:prstGeom prst="triangle">
            <a:avLst/>
          </a:prstGeom>
          <a:solidFill>
            <a:srgbClr val="96D642"/>
          </a:solidFill>
          <a:ln w="12700" cap="flat" cmpd="sng" algn="ctr">
            <a:noFill/>
            <a:prstDash val="solid"/>
            <a:miter lim="800000"/>
          </a:ln>
          <a:effectLst/>
          <a:scene3d>
            <a:camera prst="orthographicFront"/>
            <a:lightRig rig="threePt" dir="t"/>
          </a:scene3d>
          <a:sp3d>
            <a:bevelT h="12700"/>
          </a:sp3d>
          <a:extLst>
            <a:ext uri="{91240B29-F687-4F45-9708-019B960494DF}">
              <a14:hiddenLine xmlns=""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>
                    <a:scrgbClr r="0" g="0" b="0">
                      <a:alpha val="50000"/>
                    </a:scrgbClr>
                  </a:outerShdw>
                </a:effectLst>
              </a14:hiddenEffects>
            </a:ext>
            <a:ext uri="{53640926-AAD7-44D8-BBD7-CCE9431645EC}">
              <a14:shadowObscured xmlns="" xmlns:a14="http://schemas.microsoft.com/office/drawing/2010/main" val="1"/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3" name="OTLSHAPE_M_250ea2be05854b80bcdbec07faaa2d69_Connector1"/>
          <p:cNvCxnSpPr/>
          <p:nvPr>
            <p:custDataLst>
              <p:tags r:id="rId7"/>
            </p:custDataLst>
          </p:nvPr>
        </p:nvCxnSpPr>
        <p:spPr>
          <a:xfrm flipH="1">
            <a:off x="2392756" y="2583158"/>
            <a:ext cx="2151" cy="277649"/>
          </a:xfrm>
          <a:prstGeom prst="line">
            <a:avLst/>
          </a:prstGeom>
          <a:ln w="9525" cap="flat" cmpd="sng" algn="ctr">
            <a:solidFill>
              <a:srgbClr val="96D642">
                <a:alpha val="49804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OTLSHAPE_M_9dd8ed9b66fc40c7b9eaa6cd4eb05791_Title"/>
          <p:cNvSpPr txBox="1"/>
          <p:nvPr>
            <p:custDataLst>
              <p:tags r:id="rId8"/>
            </p:custDataLst>
          </p:nvPr>
        </p:nvSpPr>
        <p:spPr>
          <a:xfrm>
            <a:off x="1257301" y="2844802"/>
            <a:ext cx="2278455" cy="272284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noAutofit/>
          </a:bodyPr>
          <a:lstStyle/>
          <a:p>
            <a:pPr algn="ctr"/>
            <a:r>
              <a:rPr lang="en-US" sz="1400" b="1" spc="-6" dirty="0" smtClean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</a:rPr>
              <a:t>PreBoard Available</a:t>
            </a:r>
            <a:endParaRPr lang="en-US" sz="1400" b="1" spc="-6" dirty="0">
              <a:solidFill>
                <a:schemeClr val="accent6">
                  <a:lumMod val="75000"/>
                </a:schemeClr>
              </a:solidFill>
              <a:latin typeface="Calibri" panose="020F0502020204030204" pitchFamily="34" charset="0"/>
            </a:endParaRPr>
          </a:p>
        </p:txBody>
      </p:sp>
      <p:cxnSp>
        <p:nvCxnSpPr>
          <p:cNvPr id="16" name="OTLSHAPE_TB_00000000000000000000000000000000_Separator1"/>
          <p:cNvCxnSpPr/>
          <p:nvPr>
            <p:custDataLst>
              <p:tags r:id="rId9"/>
            </p:custDataLst>
          </p:nvPr>
        </p:nvCxnSpPr>
        <p:spPr>
          <a:xfrm>
            <a:off x="11692016" y="1884751"/>
            <a:ext cx="0" cy="338667"/>
          </a:xfrm>
          <a:prstGeom prst="line">
            <a:avLst/>
          </a:prstGeom>
          <a:ln w="6350" cap="flat" cmpd="sng" algn="ctr">
            <a:solidFill>
              <a:schemeClr val="lt1">
                <a:alpha val="29804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OTLSHAPE_M_250ea2be05854b80bcdbec07faaa2d69_Shape"/>
          <p:cNvSpPr/>
          <p:nvPr>
            <p:custDataLst>
              <p:tags r:id="rId10"/>
            </p:custDataLst>
          </p:nvPr>
        </p:nvSpPr>
        <p:spPr>
          <a:xfrm>
            <a:off x="11544300" y="2270084"/>
            <a:ext cx="342900" cy="338667"/>
          </a:xfrm>
          <a:prstGeom prst="triangle">
            <a:avLst/>
          </a:prstGeom>
          <a:solidFill>
            <a:srgbClr val="96D642"/>
          </a:solidFill>
          <a:ln w="12700" cap="flat" cmpd="sng" algn="ctr">
            <a:noFill/>
            <a:prstDash val="solid"/>
            <a:miter lim="800000"/>
          </a:ln>
          <a:effectLst/>
          <a:scene3d>
            <a:camera prst="orthographicFront"/>
            <a:lightRig rig="threePt" dir="t"/>
          </a:scene3d>
          <a:sp3d>
            <a:bevelT h="12700"/>
          </a:sp3d>
          <a:extLst>
            <a:ext uri="{91240B29-F687-4F45-9708-019B960494DF}">
              <a14:hiddenLine xmlns=""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>
                    <a:scrgbClr r="0" g="0" b="0">
                      <a:alpha val="50000"/>
                    </a:scrgbClr>
                  </a:outerShdw>
                </a:effectLst>
              </a14:hiddenEffects>
            </a:ext>
            <a:ext uri="{53640926-AAD7-44D8-BBD7-CCE9431645EC}">
              <a14:shadowObscured xmlns="" xmlns:a14="http://schemas.microsoft.com/office/drawing/2010/main" val="1"/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9" name="OTLSHAPE_M_9dd8ed9b66fc40c7b9eaa6cd4eb05791_Title"/>
          <p:cNvSpPr txBox="1"/>
          <p:nvPr>
            <p:custDataLst>
              <p:tags r:id="rId11"/>
            </p:custDataLst>
          </p:nvPr>
        </p:nvSpPr>
        <p:spPr>
          <a:xfrm>
            <a:off x="11404122" y="2946400"/>
            <a:ext cx="2311878" cy="40640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noAutofit/>
          </a:bodyPr>
          <a:lstStyle/>
          <a:p>
            <a:pPr algn="ctr"/>
            <a:r>
              <a:rPr lang="en-US" sz="1200" b="1" spc="-6" dirty="0" smtClean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</a:rPr>
              <a:t>OnBoard Due Date</a:t>
            </a:r>
            <a:endParaRPr lang="en-US" sz="1200" b="1" spc="-6" dirty="0">
              <a:solidFill>
                <a:schemeClr val="accent6">
                  <a:lumMod val="75000"/>
                </a:schemeClr>
              </a:solidFill>
              <a:latin typeface="Calibri" panose="020F0502020204030204" pitchFamily="34" charset="0"/>
            </a:endParaRPr>
          </a:p>
        </p:txBody>
      </p:sp>
      <p:cxnSp>
        <p:nvCxnSpPr>
          <p:cNvPr id="20" name="Straight Connector 19"/>
          <p:cNvCxnSpPr/>
          <p:nvPr/>
        </p:nvCxnSpPr>
        <p:spPr>
          <a:xfrm>
            <a:off x="2400301" y="1117600"/>
            <a:ext cx="4330461" cy="0"/>
          </a:xfrm>
          <a:prstGeom prst="line">
            <a:avLst/>
          </a:prstGeom>
          <a:ln w="19050" cap="flat" cmpd="sng" algn="ctr">
            <a:solidFill>
              <a:schemeClr val="accent3">
                <a:lumMod val="75000"/>
                <a:alpha val="50000"/>
              </a:schemeClr>
            </a:solidFill>
            <a:prstDash val="dash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OTLSHAPE_M_0018691af88d4838b3ec2d1256b9eee5_Title"/>
          <p:cNvSpPr txBox="1"/>
          <p:nvPr>
            <p:custDataLst>
              <p:tags r:id="rId12"/>
            </p:custDataLst>
          </p:nvPr>
        </p:nvSpPr>
        <p:spPr>
          <a:xfrm>
            <a:off x="3200400" y="1235208"/>
            <a:ext cx="1828800" cy="42500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noAutofit/>
          </a:bodyPr>
          <a:lstStyle/>
          <a:p>
            <a:pPr algn="ctr"/>
            <a:r>
              <a:rPr lang="en-US" sz="1100" b="1" spc="-4" dirty="0" smtClean="0">
                <a:solidFill>
                  <a:srgbClr val="624332"/>
                </a:solidFill>
                <a:latin typeface="Calibri" panose="020F0502020204030204" pitchFamily="34" charset="0"/>
              </a:rPr>
              <a:t>30 Days Window for PreBoard Tour</a:t>
            </a:r>
            <a:endParaRPr lang="en-US" sz="1100" b="1" spc="-4" dirty="0">
              <a:solidFill>
                <a:srgbClr val="624332"/>
              </a:solidFill>
              <a:latin typeface="Calibri" panose="020F0502020204030204" pitchFamily="34" charset="0"/>
            </a:endParaRPr>
          </a:p>
        </p:txBody>
      </p:sp>
      <p:cxnSp>
        <p:nvCxnSpPr>
          <p:cNvPr id="22" name="OTLSHAPE_M_250ea2be05854b80bcdbec07faaa2d69_Connector1"/>
          <p:cNvCxnSpPr/>
          <p:nvPr>
            <p:custDataLst>
              <p:tags r:id="rId13"/>
            </p:custDataLst>
          </p:nvPr>
        </p:nvCxnSpPr>
        <p:spPr>
          <a:xfrm>
            <a:off x="2400300" y="1145109"/>
            <a:ext cx="0" cy="597521"/>
          </a:xfrm>
          <a:prstGeom prst="line">
            <a:avLst/>
          </a:prstGeom>
          <a:ln w="19050" cap="flat" cmpd="sng" algn="ctr">
            <a:solidFill>
              <a:schemeClr val="accent3">
                <a:lumMod val="75000"/>
                <a:alpha val="50000"/>
              </a:schemeClr>
            </a:solidFill>
            <a:prstDash val="dash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V="1">
            <a:off x="6767428" y="1117602"/>
            <a:ext cx="4891173" cy="9700"/>
          </a:xfrm>
          <a:prstGeom prst="line">
            <a:avLst/>
          </a:prstGeom>
          <a:ln w="19050" cap="flat" cmpd="sng" algn="ctr">
            <a:solidFill>
              <a:schemeClr val="accent3">
                <a:lumMod val="75000"/>
                <a:alpha val="50000"/>
              </a:schemeClr>
            </a:solidFill>
            <a:prstDash val="dash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OTLSHAPE_M_0018691af88d4838b3ec2d1256b9eee5_Title"/>
          <p:cNvSpPr txBox="1"/>
          <p:nvPr>
            <p:custDataLst>
              <p:tags r:id="rId14"/>
            </p:custDataLst>
          </p:nvPr>
        </p:nvSpPr>
        <p:spPr>
          <a:xfrm>
            <a:off x="7601094" y="1216598"/>
            <a:ext cx="1828800" cy="42500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noAutofit/>
          </a:bodyPr>
          <a:lstStyle/>
          <a:p>
            <a:pPr algn="ctr"/>
            <a:r>
              <a:rPr lang="en-US" sz="1100" b="1" spc="-4" dirty="0" smtClean="0">
                <a:solidFill>
                  <a:srgbClr val="624332"/>
                </a:solidFill>
                <a:latin typeface="Calibri" panose="020F0502020204030204" pitchFamily="34" charset="0"/>
              </a:rPr>
              <a:t>45 Days Window for OnBoard Tour</a:t>
            </a:r>
            <a:endParaRPr lang="en-US" sz="1100" b="1" spc="-4" dirty="0">
              <a:solidFill>
                <a:srgbClr val="624332"/>
              </a:solidFill>
              <a:latin typeface="Calibri" panose="020F0502020204030204" pitchFamily="34" charset="0"/>
            </a:endParaRPr>
          </a:p>
        </p:txBody>
      </p:sp>
      <p:cxnSp>
        <p:nvCxnSpPr>
          <p:cNvPr id="25" name="OTLSHAPE_M_250ea2be05854b80bcdbec07faaa2d69_Connector1"/>
          <p:cNvCxnSpPr/>
          <p:nvPr>
            <p:custDataLst>
              <p:tags r:id="rId15"/>
            </p:custDataLst>
          </p:nvPr>
        </p:nvCxnSpPr>
        <p:spPr>
          <a:xfrm>
            <a:off x="5351628" y="1129214"/>
            <a:ext cx="0" cy="597521"/>
          </a:xfrm>
          <a:prstGeom prst="line">
            <a:avLst/>
          </a:prstGeom>
          <a:ln w="19050" cap="flat" cmpd="sng" algn="ctr">
            <a:solidFill>
              <a:schemeClr val="accent3">
                <a:lumMod val="75000"/>
                <a:alpha val="50000"/>
              </a:schemeClr>
            </a:solidFill>
            <a:prstDash val="dash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OTLSHAPE_M_250ea2be05854b80bcdbec07faaa2d69_Connector1"/>
          <p:cNvCxnSpPr/>
          <p:nvPr>
            <p:custDataLst>
              <p:tags r:id="rId16"/>
            </p:custDataLst>
          </p:nvPr>
        </p:nvCxnSpPr>
        <p:spPr>
          <a:xfrm>
            <a:off x="11658600" y="1117602"/>
            <a:ext cx="0" cy="800721"/>
          </a:xfrm>
          <a:prstGeom prst="line">
            <a:avLst/>
          </a:prstGeom>
          <a:ln w="19050" cap="flat" cmpd="sng" algn="ctr">
            <a:solidFill>
              <a:schemeClr val="accent3">
                <a:lumMod val="75000"/>
                <a:alpha val="50000"/>
              </a:schemeClr>
            </a:solidFill>
            <a:prstDash val="dash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OTLSHAPE_TB_00000000000000000000000000000000_Separator1"/>
          <p:cNvCxnSpPr/>
          <p:nvPr>
            <p:custDataLst>
              <p:tags r:id="rId17"/>
            </p:custDataLst>
          </p:nvPr>
        </p:nvCxnSpPr>
        <p:spPr>
          <a:xfrm>
            <a:off x="9486900" y="1897951"/>
            <a:ext cx="0" cy="338667"/>
          </a:xfrm>
          <a:prstGeom prst="line">
            <a:avLst/>
          </a:prstGeom>
          <a:ln w="6350" cap="flat" cmpd="sng" algn="ctr">
            <a:solidFill>
              <a:schemeClr val="lt1">
                <a:alpha val="29804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Rectangle 30"/>
          <p:cNvSpPr/>
          <p:nvPr/>
        </p:nvSpPr>
        <p:spPr>
          <a:xfrm>
            <a:off x="7111848" y="1842979"/>
            <a:ext cx="3154680" cy="392223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30 Days</a:t>
            </a:r>
            <a:endParaRPr lang="en-US" b="1" dirty="0"/>
          </a:p>
        </p:txBody>
      </p:sp>
      <p:cxnSp>
        <p:nvCxnSpPr>
          <p:cNvPr id="33" name="OTLSHAPE_TB_00000000000000000000000000000000_Separator1"/>
          <p:cNvCxnSpPr/>
          <p:nvPr>
            <p:custDataLst>
              <p:tags r:id="rId18"/>
            </p:custDataLst>
          </p:nvPr>
        </p:nvCxnSpPr>
        <p:spPr>
          <a:xfrm>
            <a:off x="5319216" y="1896533"/>
            <a:ext cx="0" cy="338667"/>
          </a:xfrm>
          <a:prstGeom prst="line">
            <a:avLst/>
          </a:prstGeom>
          <a:ln w="6350" cap="flat" cmpd="sng" algn="ctr">
            <a:solidFill>
              <a:schemeClr val="lt1">
                <a:alpha val="29804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OTLSHAPE_TB_00000000000000000000000000000000_TimescaleInterval1"/>
          <p:cNvSpPr txBox="1"/>
          <p:nvPr>
            <p:custDataLst>
              <p:tags r:id="rId19"/>
            </p:custDataLst>
          </p:nvPr>
        </p:nvSpPr>
        <p:spPr>
          <a:xfrm>
            <a:off x="5372101" y="1885529"/>
            <a:ext cx="1163841" cy="248073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noAutofit/>
          </a:bodyPr>
          <a:lstStyle/>
          <a:p>
            <a:endParaRPr lang="en-US" sz="1200" spc="-14" dirty="0">
              <a:solidFill>
                <a:schemeClr val="lt1"/>
              </a:solidFill>
              <a:latin typeface="Calibri" panose="020F0502020204030204" pitchFamily="34" charset="0"/>
            </a:endParaRPr>
          </a:p>
        </p:txBody>
      </p:sp>
      <p:sp>
        <p:nvSpPr>
          <p:cNvPr id="35" name="OTLSHAPE_M_250ea2be05854b80bcdbec07faaa2d69_Shape"/>
          <p:cNvSpPr/>
          <p:nvPr>
            <p:custDataLst>
              <p:tags r:id="rId20"/>
            </p:custDataLst>
          </p:nvPr>
        </p:nvSpPr>
        <p:spPr>
          <a:xfrm>
            <a:off x="6988518" y="2253397"/>
            <a:ext cx="342900" cy="338667"/>
          </a:xfrm>
          <a:prstGeom prst="triangle">
            <a:avLst/>
          </a:prstGeom>
          <a:solidFill>
            <a:srgbClr val="96D642"/>
          </a:solidFill>
          <a:ln w="12700" cap="flat" cmpd="sng" algn="ctr">
            <a:noFill/>
            <a:prstDash val="solid"/>
            <a:miter lim="800000"/>
          </a:ln>
          <a:effectLst/>
          <a:scene3d>
            <a:camera prst="orthographicFront"/>
            <a:lightRig rig="threePt" dir="t"/>
          </a:scene3d>
          <a:sp3d>
            <a:bevelT h="12700"/>
          </a:sp3d>
          <a:extLst>
            <a:ext uri="{91240B29-F687-4F45-9708-019B960494DF}">
              <a14:hiddenLine xmlns=""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>
                    <a:scrgbClr r="0" g="0" b="0">
                      <a:alpha val="50000"/>
                    </a:scrgbClr>
                  </a:outerShdw>
                </a:effectLst>
              </a14:hiddenEffects>
            </a:ext>
            <a:ext uri="{53640926-AAD7-44D8-BBD7-CCE9431645EC}">
              <a14:shadowObscured xmlns="" xmlns:a14="http://schemas.microsoft.com/office/drawing/2010/main" val="1"/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9" name="OTLSHAPE_M_250ea2be05854b80bcdbec07faaa2d69_Shape"/>
          <p:cNvSpPr/>
          <p:nvPr>
            <p:custDataLst>
              <p:tags r:id="rId21"/>
            </p:custDataLst>
          </p:nvPr>
        </p:nvSpPr>
        <p:spPr>
          <a:xfrm>
            <a:off x="10090812" y="2336800"/>
            <a:ext cx="342900" cy="338667"/>
          </a:xfrm>
          <a:prstGeom prst="triangle">
            <a:avLst/>
          </a:prstGeom>
          <a:solidFill>
            <a:srgbClr val="96D642"/>
          </a:solidFill>
          <a:ln w="12700" cap="flat" cmpd="sng" algn="ctr">
            <a:noFill/>
            <a:prstDash val="solid"/>
            <a:miter lim="800000"/>
          </a:ln>
          <a:effectLst/>
          <a:scene3d>
            <a:camera prst="orthographicFront"/>
            <a:lightRig rig="threePt" dir="t"/>
          </a:scene3d>
          <a:sp3d>
            <a:bevelT h="12700"/>
          </a:sp3d>
          <a:extLst>
            <a:ext uri="{91240B29-F687-4F45-9708-019B960494DF}">
              <a14:hiddenLine xmlns=""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>
                    <a:scrgbClr r="0" g="0" b="0">
                      <a:alpha val="50000"/>
                    </a:scrgbClr>
                  </a:outerShdw>
                </a:effectLst>
              </a14:hiddenEffects>
            </a:ext>
            <a:ext uri="{53640926-AAD7-44D8-BBD7-CCE9431645EC}">
              <a14:shadowObscured xmlns="" xmlns:a14="http://schemas.microsoft.com/office/drawing/2010/main" val="1"/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1" name="Rectangle 40"/>
          <p:cNvSpPr/>
          <p:nvPr/>
        </p:nvSpPr>
        <p:spPr>
          <a:xfrm>
            <a:off x="5343096" y="1846997"/>
            <a:ext cx="1755648" cy="40640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10 Days</a:t>
            </a:r>
            <a:endParaRPr lang="en-US" b="1" dirty="0"/>
          </a:p>
        </p:txBody>
      </p:sp>
      <p:cxnSp>
        <p:nvCxnSpPr>
          <p:cNvPr id="45" name="OTLSHAPE_M_250ea2be05854b80bcdbec07faaa2d69_Connector1"/>
          <p:cNvCxnSpPr/>
          <p:nvPr>
            <p:custDataLst>
              <p:tags r:id="rId22"/>
            </p:custDataLst>
          </p:nvPr>
        </p:nvCxnSpPr>
        <p:spPr>
          <a:xfrm flipH="1">
            <a:off x="5322102" y="2643961"/>
            <a:ext cx="2151" cy="277649"/>
          </a:xfrm>
          <a:prstGeom prst="line">
            <a:avLst/>
          </a:prstGeom>
          <a:ln w="9525" cap="flat" cmpd="sng" algn="ctr">
            <a:solidFill>
              <a:srgbClr val="96D642">
                <a:alpha val="49804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OTLSHAPE_M_250ea2be05854b80bcdbec07faaa2d69_Connector1"/>
          <p:cNvCxnSpPr/>
          <p:nvPr>
            <p:custDataLst>
              <p:tags r:id="rId23"/>
            </p:custDataLst>
          </p:nvPr>
        </p:nvCxnSpPr>
        <p:spPr>
          <a:xfrm flipH="1">
            <a:off x="7150902" y="2599070"/>
            <a:ext cx="2151" cy="277649"/>
          </a:xfrm>
          <a:prstGeom prst="line">
            <a:avLst/>
          </a:prstGeom>
          <a:ln w="9525" cap="flat" cmpd="sng" algn="ctr">
            <a:solidFill>
              <a:srgbClr val="96D642">
                <a:alpha val="49804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OTLSHAPE_M_250ea2be05854b80bcdbec07faaa2d69_Connector1"/>
          <p:cNvCxnSpPr/>
          <p:nvPr>
            <p:custDataLst>
              <p:tags r:id="rId24"/>
            </p:custDataLst>
          </p:nvPr>
        </p:nvCxnSpPr>
        <p:spPr>
          <a:xfrm flipH="1">
            <a:off x="10252951" y="2672316"/>
            <a:ext cx="2151" cy="277649"/>
          </a:xfrm>
          <a:prstGeom prst="line">
            <a:avLst/>
          </a:prstGeom>
          <a:ln w="9525" cap="flat" cmpd="sng" algn="ctr">
            <a:solidFill>
              <a:srgbClr val="96D642">
                <a:alpha val="49804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OTLSHAPE_M_250ea2be05854b80bcdbec07faaa2d69_Connector1"/>
          <p:cNvCxnSpPr/>
          <p:nvPr>
            <p:custDataLst>
              <p:tags r:id="rId25"/>
            </p:custDataLst>
          </p:nvPr>
        </p:nvCxnSpPr>
        <p:spPr>
          <a:xfrm flipH="1">
            <a:off x="11738851" y="2613248"/>
            <a:ext cx="2151" cy="277649"/>
          </a:xfrm>
          <a:prstGeom prst="line">
            <a:avLst/>
          </a:prstGeom>
          <a:ln w="9525" cap="flat" cmpd="sng" algn="ctr">
            <a:solidFill>
              <a:srgbClr val="96D642">
                <a:alpha val="49804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Left Brace 50"/>
          <p:cNvSpPr/>
          <p:nvPr/>
        </p:nvSpPr>
        <p:spPr>
          <a:xfrm rot="16200000">
            <a:off x="6032678" y="2667001"/>
            <a:ext cx="457200" cy="1828800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Left Brace 51"/>
          <p:cNvSpPr/>
          <p:nvPr/>
        </p:nvSpPr>
        <p:spPr>
          <a:xfrm rot="16200000">
            <a:off x="8515350" y="2024173"/>
            <a:ext cx="457200" cy="3086100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OTLSHAPE_M_9dd8ed9b66fc40c7b9eaa6cd4eb05791_Title"/>
          <p:cNvSpPr txBox="1"/>
          <p:nvPr>
            <p:custDataLst>
              <p:tags r:id="rId26"/>
            </p:custDataLst>
          </p:nvPr>
        </p:nvSpPr>
        <p:spPr>
          <a:xfrm>
            <a:off x="5143501" y="3974221"/>
            <a:ext cx="2278455" cy="272284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noAutofit/>
          </a:bodyPr>
          <a:lstStyle/>
          <a:p>
            <a:pPr algn="ctr"/>
            <a:r>
              <a:rPr lang="en-US" sz="1400" b="1" spc="-6" dirty="0" smtClean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</a:rPr>
              <a:t>Waiting Period</a:t>
            </a:r>
            <a:endParaRPr lang="en-US" sz="1400" b="1" spc="-6" dirty="0">
              <a:solidFill>
                <a:schemeClr val="accent6">
                  <a:lumMod val="75000"/>
                </a:schemeClr>
              </a:solidFill>
              <a:latin typeface="Calibri" panose="020F0502020204030204" pitchFamily="34" charset="0"/>
            </a:endParaRPr>
          </a:p>
        </p:txBody>
      </p:sp>
      <p:sp>
        <p:nvSpPr>
          <p:cNvPr id="55" name="OTLSHAPE_M_9dd8ed9b66fc40c7b9eaa6cd4eb05791_Title"/>
          <p:cNvSpPr txBox="1"/>
          <p:nvPr>
            <p:custDataLst>
              <p:tags r:id="rId27"/>
            </p:custDataLst>
          </p:nvPr>
        </p:nvSpPr>
        <p:spPr>
          <a:xfrm>
            <a:off x="7772401" y="3962401"/>
            <a:ext cx="2278455" cy="272284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noAutofit/>
          </a:bodyPr>
          <a:lstStyle/>
          <a:p>
            <a:pPr algn="ctr"/>
            <a:r>
              <a:rPr lang="en-US" sz="1400" b="1" spc="-6" dirty="0" smtClean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</a:rPr>
              <a:t>Enrollment Window</a:t>
            </a:r>
            <a:endParaRPr lang="en-US" sz="1400" b="1" spc="-6" dirty="0">
              <a:solidFill>
                <a:schemeClr val="accent6">
                  <a:lumMod val="75000"/>
                </a:schemeClr>
              </a:solidFill>
              <a:latin typeface="Calibri" panose="020F0502020204030204" pitchFamily="34" charset="0"/>
            </a:endParaRPr>
          </a:p>
        </p:txBody>
      </p:sp>
      <p:sp>
        <p:nvSpPr>
          <p:cNvPr id="60" name="Down Arrow 59"/>
          <p:cNvSpPr/>
          <p:nvPr/>
        </p:nvSpPr>
        <p:spPr>
          <a:xfrm>
            <a:off x="5600700" y="609600"/>
            <a:ext cx="800100" cy="1219200"/>
          </a:xfrm>
          <a:prstGeom prst="downArrow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Title 1"/>
          <p:cNvSpPr txBox="1">
            <a:spLocks/>
          </p:cNvSpPr>
          <p:nvPr/>
        </p:nvSpPr>
        <p:spPr>
          <a:xfrm>
            <a:off x="228600" y="101600"/>
            <a:ext cx="13144500" cy="812800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 kern="1200">
                <a:solidFill>
                  <a:srgbClr val="002060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2060"/>
                </a:solidFill>
                <a:latin typeface="Calibri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2060"/>
                </a:solidFill>
                <a:latin typeface="Calibri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2060"/>
                </a:solidFill>
                <a:latin typeface="Calibri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2060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 sz="3200" dirty="0" smtClean="0"/>
              <a:t>Case3 : In Waiting Period (Assuming PreBoard Not Completed)</a:t>
            </a:r>
          </a:p>
        </p:txBody>
      </p:sp>
      <p:pic>
        <p:nvPicPr>
          <p:cNvPr id="37" name="Picture 2"/>
          <p:cNvPicPr>
            <a:picLocks noChangeAspect="1" noChangeArrowheads="1"/>
          </p:cNvPicPr>
          <p:nvPr/>
        </p:nvPicPr>
        <p:blipFill>
          <a:blip r:embed="rId34" cstate="print"/>
          <a:srcRect/>
          <a:stretch>
            <a:fillRect/>
          </a:stretch>
        </p:blipFill>
        <p:spPr bwMode="auto">
          <a:xfrm>
            <a:off x="0" y="5050467"/>
            <a:ext cx="2560320" cy="25695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" name="Picture 3"/>
          <p:cNvPicPr>
            <a:picLocks noChangeAspect="1" noChangeArrowheads="1"/>
          </p:cNvPicPr>
          <p:nvPr/>
        </p:nvPicPr>
        <p:blipFill>
          <a:blip r:embed="rId35" cstate="print"/>
          <a:srcRect t="8333" r="47657" b="10417"/>
          <a:stretch>
            <a:fillRect/>
          </a:stretch>
        </p:blipFill>
        <p:spPr bwMode="auto">
          <a:xfrm>
            <a:off x="2849880" y="5029200"/>
            <a:ext cx="2560320" cy="25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" name="Picture 6" descr="C:\Users\lalit.kumar\Desktop\OnBoard-Images\June15-05.PNG"/>
          <p:cNvPicPr>
            <a:picLocks noChangeAspect="1" noChangeArrowheads="1"/>
          </p:cNvPicPr>
          <p:nvPr/>
        </p:nvPicPr>
        <p:blipFill>
          <a:blip r:embed="rId36" cstate="print"/>
          <a:srcRect/>
          <a:stretch>
            <a:fillRect/>
          </a:stretch>
        </p:blipFill>
        <p:spPr bwMode="auto">
          <a:xfrm>
            <a:off x="11058525" y="4953000"/>
            <a:ext cx="2428875" cy="2628559"/>
          </a:xfrm>
          <a:prstGeom prst="rect">
            <a:avLst/>
          </a:prstGeom>
          <a:noFill/>
        </p:spPr>
      </p:pic>
      <p:cxnSp>
        <p:nvCxnSpPr>
          <p:cNvPr id="44" name="Elbow Connector 43"/>
          <p:cNvCxnSpPr>
            <a:stCxn id="37" idx="0"/>
            <a:endCxn id="38" idx="0"/>
          </p:cNvCxnSpPr>
          <p:nvPr/>
        </p:nvCxnSpPr>
        <p:spPr>
          <a:xfrm rot="5400000" flipH="1" flipV="1">
            <a:off x="2694467" y="3614894"/>
            <a:ext cx="21267" cy="2849880"/>
          </a:xfrm>
          <a:prstGeom prst="bentConnector3">
            <a:avLst>
              <a:gd name="adj1" fmla="val 1174905"/>
            </a:avLst>
          </a:prstGeom>
          <a:ln w="412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Elbow Connector 48"/>
          <p:cNvCxnSpPr>
            <a:stCxn id="38" idx="2"/>
            <a:endCxn id="56" idx="2"/>
          </p:cNvCxnSpPr>
          <p:nvPr/>
        </p:nvCxnSpPr>
        <p:spPr>
          <a:xfrm rot="16200000" flipH="1">
            <a:off x="5512274" y="6186966"/>
            <a:ext cx="54933" cy="2819400"/>
          </a:xfrm>
          <a:prstGeom prst="bentConnector3">
            <a:avLst>
              <a:gd name="adj1" fmla="val 516143"/>
            </a:avLst>
          </a:prstGeom>
          <a:ln w="412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Elbow Connector 49"/>
          <p:cNvCxnSpPr>
            <a:endCxn id="3075" idx="0"/>
          </p:cNvCxnSpPr>
          <p:nvPr/>
        </p:nvCxnSpPr>
        <p:spPr>
          <a:xfrm flipV="1">
            <a:off x="6900091" y="4953000"/>
            <a:ext cx="2615474" cy="228603"/>
          </a:xfrm>
          <a:prstGeom prst="bentConnector4">
            <a:avLst>
              <a:gd name="adj1" fmla="val 27969"/>
              <a:gd name="adj2" fmla="val 233332"/>
            </a:avLst>
          </a:prstGeom>
          <a:ln w="412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Elbow Connector 52"/>
          <p:cNvCxnSpPr>
            <a:stCxn id="3075" idx="2"/>
          </p:cNvCxnSpPr>
          <p:nvPr/>
        </p:nvCxnSpPr>
        <p:spPr>
          <a:xfrm rot="5400000" flipH="1" flipV="1">
            <a:off x="10869049" y="6190315"/>
            <a:ext cx="152400" cy="2859369"/>
          </a:xfrm>
          <a:prstGeom prst="bentConnector3">
            <a:avLst>
              <a:gd name="adj1" fmla="val -150000"/>
            </a:avLst>
          </a:prstGeom>
          <a:ln w="412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6" name="Picture 2"/>
          <p:cNvPicPr>
            <a:picLocks noChangeAspect="1" noChangeArrowheads="1"/>
          </p:cNvPicPr>
          <p:nvPr/>
        </p:nvPicPr>
        <p:blipFill>
          <a:blip r:embed="rId34" cstate="print"/>
          <a:srcRect/>
          <a:stretch>
            <a:fillRect/>
          </a:stretch>
        </p:blipFill>
        <p:spPr bwMode="auto">
          <a:xfrm>
            <a:off x="5669280" y="5054600"/>
            <a:ext cx="2560320" cy="25695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 descr="C:\Users\lalit.kumar\Desktop\OnBoard-Images\May22-03.PNG"/>
          <p:cNvPicPr>
            <a:picLocks noChangeAspect="1" noChangeArrowheads="1"/>
          </p:cNvPicPr>
          <p:nvPr/>
        </p:nvPicPr>
        <p:blipFill>
          <a:blip r:embed="rId37" cstate="print"/>
          <a:srcRect t="15625" r="65227" b="29167"/>
          <a:stretch>
            <a:fillRect/>
          </a:stretch>
        </p:blipFill>
        <p:spPr bwMode="auto">
          <a:xfrm>
            <a:off x="8363130" y="4953000"/>
            <a:ext cx="2304870" cy="2743200"/>
          </a:xfrm>
          <a:prstGeom prst="rect">
            <a:avLst/>
          </a:prstGeom>
          <a:noFill/>
        </p:spPr>
      </p:pic>
      <p:sp>
        <p:nvSpPr>
          <p:cNvPr id="76" name="OTLSHAPE_M_9dd8ed9b66fc40c7b9eaa6cd4eb05791_Title"/>
          <p:cNvSpPr txBox="1"/>
          <p:nvPr>
            <p:custDataLst>
              <p:tags r:id="rId28"/>
            </p:custDataLst>
          </p:nvPr>
        </p:nvSpPr>
        <p:spPr>
          <a:xfrm>
            <a:off x="-68655" y="8112919"/>
            <a:ext cx="2278455" cy="192881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noAutofit/>
          </a:bodyPr>
          <a:lstStyle/>
          <a:p>
            <a:pPr algn="ctr"/>
            <a:r>
              <a:rPr lang="en-US" sz="2000" b="1" spc="-6" dirty="0" smtClean="0">
                <a:solidFill>
                  <a:schemeClr val="tx2"/>
                </a:solidFill>
                <a:latin typeface="Calibri" panose="020F0502020204030204" pitchFamily="34" charset="0"/>
              </a:rPr>
              <a:t>Start PreBoard</a:t>
            </a:r>
            <a:endParaRPr lang="en-US" sz="2000" b="1" spc="-6" dirty="0">
              <a:solidFill>
                <a:schemeClr val="tx2"/>
              </a:solidFill>
              <a:latin typeface="Calibri" panose="020F0502020204030204" pitchFamily="34" charset="0"/>
            </a:endParaRPr>
          </a:p>
        </p:txBody>
      </p:sp>
      <p:sp>
        <p:nvSpPr>
          <p:cNvPr id="77" name="OTLSHAPE_M_9dd8ed9b66fc40c7b9eaa6cd4eb05791_Title"/>
          <p:cNvSpPr txBox="1"/>
          <p:nvPr>
            <p:custDataLst>
              <p:tags r:id="rId29"/>
            </p:custDataLst>
          </p:nvPr>
        </p:nvSpPr>
        <p:spPr>
          <a:xfrm>
            <a:off x="2750745" y="8077200"/>
            <a:ext cx="2278455" cy="192881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noAutofit/>
          </a:bodyPr>
          <a:lstStyle/>
          <a:p>
            <a:pPr algn="ctr"/>
            <a:r>
              <a:rPr lang="en-US" sz="2000" b="1" spc="-6" dirty="0" smtClean="0">
                <a:solidFill>
                  <a:schemeClr val="tx2"/>
                </a:solidFill>
                <a:latin typeface="Calibri" panose="020F0502020204030204" pitchFamily="34" charset="0"/>
              </a:rPr>
              <a:t>PreBoard Tunnel</a:t>
            </a:r>
            <a:endParaRPr lang="en-US" sz="2000" b="1" spc="-6" dirty="0">
              <a:solidFill>
                <a:schemeClr val="tx2"/>
              </a:solidFill>
              <a:latin typeface="Calibri" panose="020F0502020204030204" pitchFamily="34" charset="0"/>
            </a:endParaRPr>
          </a:p>
        </p:txBody>
      </p:sp>
      <p:sp>
        <p:nvSpPr>
          <p:cNvPr id="78" name="OTLSHAPE_M_9dd8ed9b66fc40c7b9eaa6cd4eb05791_Title"/>
          <p:cNvSpPr txBox="1"/>
          <p:nvPr>
            <p:custDataLst>
              <p:tags r:id="rId30"/>
            </p:custDataLst>
          </p:nvPr>
        </p:nvSpPr>
        <p:spPr>
          <a:xfrm>
            <a:off x="5798745" y="8077200"/>
            <a:ext cx="2278455" cy="192881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noAutofit/>
          </a:bodyPr>
          <a:lstStyle/>
          <a:p>
            <a:pPr algn="ctr"/>
            <a:r>
              <a:rPr lang="en-US" sz="2000" b="1" spc="-6" dirty="0" smtClean="0">
                <a:solidFill>
                  <a:schemeClr val="tx2"/>
                </a:solidFill>
                <a:latin typeface="Calibri" panose="020F0502020204030204" pitchFamily="34" charset="0"/>
              </a:rPr>
              <a:t>Start OnBoard</a:t>
            </a:r>
            <a:endParaRPr lang="en-US" sz="2000" b="1" spc="-6" dirty="0">
              <a:solidFill>
                <a:schemeClr val="tx2"/>
              </a:solidFill>
              <a:latin typeface="Calibri" panose="020F0502020204030204" pitchFamily="34" charset="0"/>
            </a:endParaRPr>
          </a:p>
        </p:txBody>
      </p:sp>
      <p:sp>
        <p:nvSpPr>
          <p:cNvPr id="79" name="OTLSHAPE_M_9dd8ed9b66fc40c7b9eaa6cd4eb05791_Title"/>
          <p:cNvSpPr txBox="1"/>
          <p:nvPr>
            <p:custDataLst>
              <p:tags r:id="rId31"/>
            </p:custDataLst>
          </p:nvPr>
        </p:nvSpPr>
        <p:spPr>
          <a:xfrm>
            <a:off x="8084745" y="8077200"/>
            <a:ext cx="2278455" cy="192881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noAutofit/>
          </a:bodyPr>
          <a:lstStyle/>
          <a:p>
            <a:pPr algn="ctr"/>
            <a:r>
              <a:rPr lang="en-US" sz="2000" b="1" spc="-6" dirty="0" smtClean="0">
                <a:solidFill>
                  <a:schemeClr val="tx2"/>
                </a:solidFill>
                <a:latin typeface="Calibri" panose="020F0502020204030204" pitchFamily="34" charset="0"/>
              </a:rPr>
              <a:t>OnBoard Tunnel</a:t>
            </a:r>
            <a:endParaRPr lang="en-US" sz="2000" b="1" spc="-6" dirty="0">
              <a:solidFill>
                <a:schemeClr val="tx2"/>
              </a:solidFill>
              <a:latin typeface="Calibri" panose="020F0502020204030204" pitchFamily="34" charset="0"/>
            </a:endParaRPr>
          </a:p>
        </p:txBody>
      </p:sp>
      <p:sp>
        <p:nvSpPr>
          <p:cNvPr id="81" name="OTLSHAPE_M_9dd8ed9b66fc40c7b9eaa6cd4eb05791_Title"/>
          <p:cNvSpPr txBox="1"/>
          <p:nvPr>
            <p:custDataLst>
              <p:tags r:id="rId32"/>
            </p:custDataLst>
          </p:nvPr>
        </p:nvSpPr>
        <p:spPr>
          <a:xfrm>
            <a:off x="11437545" y="8001000"/>
            <a:ext cx="2278455" cy="192881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noAutofit/>
          </a:bodyPr>
          <a:lstStyle/>
          <a:p>
            <a:pPr algn="ctr"/>
            <a:r>
              <a:rPr lang="en-US" sz="2000" b="1" spc="-6" dirty="0" smtClean="0">
                <a:solidFill>
                  <a:schemeClr val="tx2"/>
                </a:solidFill>
                <a:latin typeface="Calibri" panose="020F0502020204030204" pitchFamily="34" charset="0"/>
              </a:rPr>
              <a:t>Employee Dashboard</a:t>
            </a:r>
            <a:endParaRPr lang="en-US" sz="2000" b="1" spc="-6" dirty="0">
              <a:solidFill>
                <a:schemeClr val="tx2"/>
              </a:solidFill>
              <a:latin typeface="Calibri" panose="020F050202020403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TLSHAPE_TB_00000000000000000000000000000000_ScaleContainer"/>
          <p:cNvSpPr/>
          <p:nvPr>
            <p:custDataLst>
              <p:tags r:id="rId1"/>
            </p:custDataLst>
          </p:nvPr>
        </p:nvSpPr>
        <p:spPr>
          <a:xfrm>
            <a:off x="800100" y="1946405"/>
            <a:ext cx="12070080" cy="444400"/>
          </a:xfrm>
          <a:prstGeom prst="snip2DiagRect">
            <a:avLst>
              <a:gd name="adj1" fmla="val 100000"/>
              <a:gd name="adj2" fmla="val 16667"/>
            </a:avLst>
          </a:prstGeom>
          <a:gradFill flip="none" rotWithShape="1">
            <a:gsLst>
              <a:gs pos="0">
                <a:srgbClr val="B24F29"/>
              </a:gs>
              <a:gs pos="100000">
                <a:srgbClr val="7F381E"/>
              </a:gs>
            </a:gsLst>
            <a:lin ang="5400000" scaled="1"/>
            <a:tileRect/>
          </a:gradFill>
          <a:ln w="12700" cap="flat" cmpd="sng" algn="ctr">
            <a:noFill/>
            <a:prstDash val="solid"/>
            <a:miter lim="800000"/>
          </a:ln>
          <a:effectLst>
            <a:reflection blurRad="6350" stA="50000" endA="300" endPos="55500" dist="50800" dir="5400000" sy="-100000" algn="bl" rotWithShape="0"/>
          </a:effectLst>
          <a:scene3d>
            <a:camera prst="orthographicFront"/>
            <a:lightRig rig="threePt" dir="t">
              <a:rot lat="0" lon="0" rev="8700000"/>
            </a:lightRig>
          </a:scene3d>
          <a:sp3d>
            <a:bevelT w="165100" h="19050"/>
          </a:sp3d>
          <a:extLst>
            <a:ext uri="{91240B29-F687-4F45-9708-019B960494DF}">
              <a14:hiddenLine xmlns=""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OTLSHAPE_TB_00000000000000000000000000000000_TimescaleInterval1"/>
          <p:cNvSpPr txBox="1"/>
          <p:nvPr>
            <p:custDataLst>
              <p:tags r:id="rId2"/>
            </p:custDataLst>
          </p:nvPr>
        </p:nvSpPr>
        <p:spPr>
          <a:xfrm>
            <a:off x="1143001" y="2012772"/>
            <a:ext cx="1163841" cy="248073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noAutofit/>
          </a:bodyPr>
          <a:lstStyle/>
          <a:p>
            <a:r>
              <a:rPr lang="en-US" sz="1200" spc="-14" dirty="0" smtClean="0">
                <a:solidFill>
                  <a:schemeClr val="lt1"/>
                </a:solidFill>
                <a:latin typeface="Calibri" panose="020F0502020204030204" pitchFamily="34" charset="0"/>
              </a:rPr>
              <a:t>John Hired</a:t>
            </a:r>
            <a:endParaRPr lang="en-US" sz="1200" spc="-14" dirty="0">
              <a:solidFill>
                <a:schemeClr val="lt1"/>
              </a:solidFill>
              <a:latin typeface="Calibri" panose="020F0502020204030204" pitchFamily="34" charset="0"/>
            </a:endParaRPr>
          </a:p>
        </p:txBody>
      </p:sp>
      <p:cxnSp>
        <p:nvCxnSpPr>
          <p:cNvPr id="7" name="OTLSHAPE_TB_00000000000000000000000000000000_Separator1"/>
          <p:cNvCxnSpPr/>
          <p:nvPr>
            <p:custDataLst>
              <p:tags r:id="rId3"/>
            </p:custDataLst>
          </p:nvPr>
        </p:nvCxnSpPr>
        <p:spPr>
          <a:xfrm>
            <a:off x="2400300" y="1967472"/>
            <a:ext cx="0" cy="338667"/>
          </a:xfrm>
          <a:prstGeom prst="line">
            <a:avLst/>
          </a:prstGeom>
          <a:ln w="6350" cap="flat" cmpd="sng" algn="ctr">
            <a:solidFill>
              <a:schemeClr val="lt1">
                <a:alpha val="29804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OTLSHAPE_M_250ea2be05854b80bcdbec07faaa2d69_Shape"/>
          <p:cNvSpPr/>
          <p:nvPr>
            <p:custDataLst>
              <p:tags r:id="rId4"/>
            </p:custDataLst>
          </p:nvPr>
        </p:nvSpPr>
        <p:spPr>
          <a:xfrm>
            <a:off x="5163984" y="2369748"/>
            <a:ext cx="342900" cy="338667"/>
          </a:xfrm>
          <a:prstGeom prst="triangle">
            <a:avLst/>
          </a:prstGeom>
          <a:solidFill>
            <a:srgbClr val="96D642"/>
          </a:solidFill>
          <a:ln w="12700" cap="flat" cmpd="sng" algn="ctr">
            <a:noFill/>
            <a:prstDash val="solid"/>
            <a:miter lim="800000"/>
          </a:ln>
          <a:effectLst/>
          <a:scene3d>
            <a:camera prst="orthographicFront"/>
            <a:lightRig rig="threePt" dir="t"/>
          </a:scene3d>
          <a:sp3d>
            <a:bevelT h="12700"/>
          </a:sp3d>
          <a:extLst>
            <a:ext uri="{91240B29-F687-4F45-9708-019B960494DF}">
              <a14:hiddenLine xmlns=""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>
                    <a:scrgbClr r="0" g="0" b="0">
                      <a:alpha val="50000"/>
                    </a:scrgbClr>
                  </a:outerShdw>
                </a:effectLst>
              </a14:hiddenEffects>
            </a:ext>
            <a:ext uri="{53640926-AAD7-44D8-BBD7-CCE9431645EC}">
              <a14:shadowObscured xmlns="" xmlns:a14="http://schemas.microsoft.com/office/drawing/2010/main" val="1"/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OTLSHAPE_M_9dd8ed9b66fc40c7b9eaa6cd4eb05791_Title"/>
          <p:cNvSpPr txBox="1"/>
          <p:nvPr>
            <p:custDataLst>
              <p:tags r:id="rId5"/>
            </p:custDataLst>
          </p:nvPr>
        </p:nvSpPr>
        <p:spPr>
          <a:xfrm>
            <a:off x="4457700" y="2946400"/>
            <a:ext cx="1943100" cy="384203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noAutofit/>
          </a:bodyPr>
          <a:lstStyle/>
          <a:p>
            <a:pPr algn="ctr"/>
            <a:r>
              <a:rPr lang="en-US" sz="1400" b="1" spc="-6" dirty="0" smtClean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</a:rPr>
              <a:t>Date of Joining</a:t>
            </a:r>
            <a:endParaRPr lang="en-US" sz="1400" b="1" spc="-6" dirty="0">
              <a:solidFill>
                <a:schemeClr val="accent6">
                  <a:lumMod val="75000"/>
                </a:schemeClr>
              </a:solidFill>
              <a:latin typeface="Calibri" panose="020F0502020204030204" pitchFamily="34" charset="0"/>
            </a:endParaRPr>
          </a:p>
        </p:txBody>
      </p:sp>
      <p:sp>
        <p:nvSpPr>
          <p:cNvPr id="12" name="OTLSHAPE_M_250ea2be05854b80bcdbec07faaa2d69_Shape"/>
          <p:cNvSpPr/>
          <p:nvPr>
            <p:custDataLst>
              <p:tags r:id="rId6"/>
            </p:custDataLst>
          </p:nvPr>
        </p:nvSpPr>
        <p:spPr>
          <a:xfrm>
            <a:off x="2251784" y="2371279"/>
            <a:ext cx="342900" cy="338667"/>
          </a:xfrm>
          <a:prstGeom prst="triangle">
            <a:avLst/>
          </a:prstGeom>
          <a:solidFill>
            <a:srgbClr val="96D642"/>
          </a:solidFill>
          <a:ln w="12700" cap="flat" cmpd="sng" algn="ctr">
            <a:noFill/>
            <a:prstDash val="solid"/>
            <a:miter lim="800000"/>
          </a:ln>
          <a:effectLst/>
          <a:scene3d>
            <a:camera prst="orthographicFront"/>
            <a:lightRig rig="threePt" dir="t"/>
          </a:scene3d>
          <a:sp3d>
            <a:bevelT h="12700"/>
          </a:sp3d>
          <a:extLst>
            <a:ext uri="{91240B29-F687-4F45-9708-019B960494DF}">
              <a14:hiddenLine xmlns=""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>
                    <a:scrgbClr r="0" g="0" b="0">
                      <a:alpha val="50000"/>
                    </a:scrgbClr>
                  </a:outerShdw>
                </a:effectLst>
              </a14:hiddenEffects>
            </a:ext>
            <a:ext uri="{53640926-AAD7-44D8-BBD7-CCE9431645EC}">
              <a14:shadowObscured xmlns="" xmlns:a14="http://schemas.microsoft.com/office/drawing/2010/main" val="1"/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3" name="OTLSHAPE_M_250ea2be05854b80bcdbec07faaa2d69_Connector1"/>
          <p:cNvCxnSpPr/>
          <p:nvPr>
            <p:custDataLst>
              <p:tags r:id="rId7"/>
            </p:custDataLst>
          </p:nvPr>
        </p:nvCxnSpPr>
        <p:spPr>
          <a:xfrm flipH="1">
            <a:off x="2392756" y="2684758"/>
            <a:ext cx="2151" cy="277649"/>
          </a:xfrm>
          <a:prstGeom prst="line">
            <a:avLst/>
          </a:prstGeom>
          <a:ln w="9525" cap="flat" cmpd="sng" algn="ctr">
            <a:solidFill>
              <a:srgbClr val="96D642">
                <a:alpha val="49804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OTLSHAPE_M_9dd8ed9b66fc40c7b9eaa6cd4eb05791_Title"/>
          <p:cNvSpPr txBox="1"/>
          <p:nvPr>
            <p:custDataLst>
              <p:tags r:id="rId8"/>
            </p:custDataLst>
          </p:nvPr>
        </p:nvSpPr>
        <p:spPr>
          <a:xfrm>
            <a:off x="1257301" y="2946402"/>
            <a:ext cx="2278455" cy="272284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noAutofit/>
          </a:bodyPr>
          <a:lstStyle/>
          <a:p>
            <a:pPr algn="ctr"/>
            <a:r>
              <a:rPr lang="en-US" sz="1400" b="1" spc="-6" dirty="0" smtClean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</a:rPr>
              <a:t>PreBoard Available</a:t>
            </a:r>
            <a:endParaRPr lang="en-US" sz="1400" b="1" spc="-6" dirty="0">
              <a:solidFill>
                <a:schemeClr val="accent6">
                  <a:lumMod val="75000"/>
                </a:schemeClr>
              </a:solidFill>
              <a:latin typeface="Calibri" panose="020F0502020204030204" pitchFamily="34" charset="0"/>
            </a:endParaRPr>
          </a:p>
        </p:txBody>
      </p:sp>
      <p:cxnSp>
        <p:nvCxnSpPr>
          <p:cNvPr id="16" name="OTLSHAPE_TB_00000000000000000000000000000000_Separator1"/>
          <p:cNvCxnSpPr/>
          <p:nvPr>
            <p:custDataLst>
              <p:tags r:id="rId9"/>
            </p:custDataLst>
          </p:nvPr>
        </p:nvCxnSpPr>
        <p:spPr>
          <a:xfrm>
            <a:off x="11692016" y="1986351"/>
            <a:ext cx="0" cy="338667"/>
          </a:xfrm>
          <a:prstGeom prst="line">
            <a:avLst/>
          </a:prstGeom>
          <a:ln w="6350" cap="flat" cmpd="sng" algn="ctr">
            <a:solidFill>
              <a:schemeClr val="lt1">
                <a:alpha val="29804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OTLSHAPE_M_250ea2be05854b80bcdbec07faaa2d69_Shape"/>
          <p:cNvSpPr/>
          <p:nvPr>
            <p:custDataLst>
              <p:tags r:id="rId10"/>
            </p:custDataLst>
          </p:nvPr>
        </p:nvSpPr>
        <p:spPr>
          <a:xfrm>
            <a:off x="11544300" y="2371684"/>
            <a:ext cx="342900" cy="338667"/>
          </a:xfrm>
          <a:prstGeom prst="triangle">
            <a:avLst/>
          </a:prstGeom>
          <a:solidFill>
            <a:srgbClr val="96D642"/>
          </a:solidFill>
          <a:ln w="12700" cap="flat" cmpd="sng" algn="ctr">
            <a:noFill/>
            <a:prstDash val="solid"/>
            <a:miter lim="800000"/>
          </a:ln>
          <a:effectLst/>
          <a:scene3d>
            <a:camera prst="orthographicFront"/>
            <a:lightRig rig="threePt" dir="t"/>
          </a:scene3d>
          <a:sp3d>
            <a:bevelT h="12700"/>
          </a:sp3d>
          <a:extLst>
            <a:ext uri="{91240B29-F687-4F45-9708-019B960494DF}">
              <a14:hiddenLine xmlns=""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>
                    <a:scrgbClr r="0" g="0" b="0">
                      <a:alpha val="50000"/>
                    </a:scrgbClr>
                  </a:outerShdw>
                </a:effectLst>
              </a14:hiddenEffects>
            </a:ext>
            <a:ext uri="{53640926-AAD7-44D8-BBD7-CCE9431645EC}">
              <a14:shadowObscured xmlns="" xmlns:a14="http://schemas.microsoft.com/office/drawing/2010/main" val="1"/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9" name="OTLSHAPE_M_9dd8ed9b66fc40c7b9eaa6cd4eb05791_Title"/>
          <p:cNvSpPr txBox="1"/>
          <p:nvPr>
            <p:custDataLst>
              <p:tags r:id="rId11"/>
            </p:custDataLst>
          </p:nvPr>
        </p:nvSpPr>
        <p:spPr>
          <a:xfrm>
            <a:off x="11404122" y="3048000"/>
            <a:ext cx="2311878" cy="40640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noAutofit/>
          </a:bodyPr>
          <a:lstStyle/>
          <a:p>
            <a:pPr algn="ctr"/>
            <a:r>
              <a:rPr lang="en-US" sz="1200" b="1" spc="-6" dirty="0" smtClean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</a:rPr>
              <a:t>OnBoard Due Date</a:t>
            </a:r>
            <a:endParaRPr lang="en-US" sz="1200" b="1" spc="-6" dirty="0">
              <a:solidFill>
                <a:schemeClr val="accent6">
                  <a:lumMod val="75000"/>
                </a:schemeClr>
              </a:solidFill>
              <a:latin typeface="Calibri" panose="020F0502020204030204" pitchFamily="34" charset="0"/>
            </a:endParaRPr>
          </a:p>
        </p:txBody>
      </p:sp>
      <p:cxnSp>
        <p:nvCxnSpPr>
          <p:cNvPr id="20" name="Straight Connector 19"/>
          <p:cNvCxnSpPr/>
          <p:nvPr/>
        </p:nvCxnSpPr>
        <p:spPr>
          <a:xfrm>
            <a:off x="2400301" y="1219200"/>
            <a:ext cx="4330461" cy="0"/>
          </a:xfrm>
          <a:prstGeom prst="line">
            <a:avLst/>
          </a:prstGeom>
          <a:ln w="19050" cap="flat" cmpd="sng" algn="ctr">
            <a:solidFill>
              <a:schemeClr val="accent3">
                <a:lumMod val="75000"/>
                <a:alpha val="50000"/>
              </a:schemeClr>
            </a:solidFill>
            <a:prstDash val="dash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OTLSHAPE_M_0018691af88d4838b3ec2d1256b9eee5_Title"/>
          <p:cNvSpPr txBox="1"/>
          <p:nvPr>
            <p:custDataLst>
              <p:tags r:id="rId12"/>
            </p:custDataLst>
          </p:nvPr>
        </p:nvSpPr>
        <p:spPr>
          <a:xfrm>
            <a:off x="3200400" y="1336806"/>
            <a:ext cx="1828800" cy="42500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noAutofit/>
          </a:bodyPr>
          <a:lstStyle/>
          <a:p>
            <a:pPr algn="ctr"/>
            <a:r>
              <a:rPr lang="en-US" sz="1100" b="1" spc="-4" dirty="0" smtClean="0">
                <a:solidFill>
                  <a:srgbClr val="624332"/>
                </a:solidFill>
                <a:latin typeface="Calibri" panose="020F0502020204030204" pitchFamily="34" charset="0"/>
              </a:rPr>
              <a:t>30 Days Window for PreBoard Tour</a:t>
            </a:r>
            <a:endParaRPr lang="en-US" sz="1100" b="1" spc="-4" dirty="0">
              <a:solidFill>
                <a:srgbClr val="624332"/>
              </a:solidFill>
              <a:latin typeface="Calibri" panose="020F0502020204030204" pitchFamily="34" charset="0"/>
            </a:endParaRPr>
          </a:p>
        </p:txBody>
      </p:sp>
      <p:cxnSp>
        <p:nvCxnSpPr>
          <p:cNvPr id="22" name="OTLSHAPE_M_250ea2be05854b80bcdbec07faaa2d69_Connector1"/>
          <p:cNvCxnSpPr/>
          <p:nvPr>
            <p:custDataLst>
              <p:tags r:id="rId13"/>
            </p:custDataLst>
          </p:nvPr>
        </p:nvCxnSpPr>
        <p:spPr>
          <a:xfrm>
            <a:off x="2400300" y="1246709"/>
            <a:ext cx="0" cy="597521"/>
          </a:xfrm>
          <a:prstGeom prst="line">
            <a:avLst/>
          </a:prstGeom>
          <a:ln w="19050" cap="flat" cmpd="sng" algn="ctr">
            <a:solidFill>
              <a:schemeClr val="accent3">
                <a:lumMod val="75000"/>
                <a:alpha val="50000"/>
              </a:schemeClr>
            </a:solidFill>
            <a:prstDash val="dash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V="1">
            <a:off x="6767428" y="1219202"/>
            <a:ext cx="4891173" cy="9700"/>
          </a:xfrm>
          <a:prstGeom prst="line">
            <a:avLst/>
          </a:prstGeom>
          <a:ln w="19050" cap="flat" cmpd="sng" algn="ctr">
            <a:solidFill>
              <a:schemeClr val="accent3">
                <a:lumMod val="75000"/>
                <a:alpha val="50000"/>
              </a:schemeClr>
            </a:solidFill>
            <a:prstDash val="dash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OTLSHAPE_M_0018691af88d4838b3ec2d1256b9eee5_Title"/>
          <p:cNvSpPr txBox="1"/>
          <p:nvPr>
            <p:custDataLst>
              <p:tags r:id="rId14"/>
            </p:custDataLst>
          </p:nvPr>
        </p:nvSpPr>
        <p:spPr>
          <a:xfrm>
            <a:off x="7601094" y="1318197"/>
            <a:ext cx="1828800" cy="42500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noAutofit/>
          </a:bodyPr>
          <a:lstStyle/>
          <a:p>
            <a:pPr algn="ctr"/>
            <a:r>
              <a:rPr lang="en-US" sz="1100" b="1" spc="-4" dirty="0" smtClean="0">
                <a:solidFill>
                  <a:srgbClr val="624332"/>
                </a:solidFill>
                <a:latin typeface="Calibri" panose="020F0502020204030204" pitchFamily="34" charset="0"/>
              </a:rPr>
              <a:t>45 Days Window for OnBoard Tour</a:t>
            </a:r>
            <a:endParaRPr lang="en-US" sz="1100" b="1" spc="-4" dirty="0">
              <a:solidFill>
                <a:srgbClr val="624332"/>
              </a:solidFill>
              <a:latin typeface="Calibri" panose="020F0502020204030204" pitchFamily="34" charset="0"/>
            </a:endParaRPr>
          </a:p>
        </p:txBody>
      </p:sp>
      <p:cxnSp>
        <p:nvCxnSpPr>
          <p:cNvPr id="25" name="OTLSHAPE_M_250ea2be05854b80bcdbec07faaa2d69_Connector1"/>
          <p:cNvCxnSpPr/>
          <p:nvPr>
            <p:custDataLst>
              <p:tags r:id="rId15"/>
            </p:custDataLst>
          </p:nvPr>
        </p:nvCxnSpPr>
        <p:spPr>
          <a:xfrm>
            <a:off x="5351628" y="1230813"/>
            <a:ext cx="0" cy="597521"/>
          </a:xfrm>
          <a:prstGeom prst="line">
            <a:avLst/>
          </a:prstGeom>
          <a:ln w="19050" cap="flat" cmpd="sng" algn="ctr">
            <a:solidFill>
              <a:schemeClr val="accent3">
                <a:lumMod val="75000"/>
                <a:alpha val="50000"/>
              </a:schemeClr>
            </a:solidFill>
            <a:prstDash val="dash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OTLSHAPE_M_250ea2be05854b80bcdbec07faaa2d69_Connector1"/>
          <p:cNvCxnSpPr/>
          <p:nvPr>
            <p:custDataLst>
              <p:tags r:id="rId16"/>
            </p:custDataLst>
          </p:nvPr>
        </p:nvCxnSpPr>
        <p:spPr>
          <a:xfrm>
            <a:off x="11658600" y="1219202"/>
            <a:ext cx="0" cy="800721"/>
          </a:xfrm>
          <a:prstGeom prst="line">
            <a:avLst/>
          </a:prstGeom>
          <a:ln w="19050" cap="flat" cmpd="sng" algn="ctr">
            <a:solidFill>
              <a:schemeClr val="accent3">
                <a:lumMod val="75000"/>
                <a:alpha val="50000"/>
              </a:schemeClr>
            </a:solidFill>
            <a:prstDash val="dash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OTLSHAPE_TB_00000000000000000000000000000000_Separator1"/>
          <p:cNvCxnSpPr/>
          <p:nvPr>
            <p:custDataLst>
              <p:tags r:id="rId17"/>
            </p:custDataLst>
          </p:nvPr>
        </p:nvCxnSpPr>
        <p:spPr>
          <a:xfrm>
            <a:off x="9486900" y="1999551"/>
            <a:ext cx="0" cy="338667"/>
          </a:xfrm>
          <a:prstGeom prst="line">
            <a:avLst/>
          </a:prstGeom>
          <a:ln w="6350" cap="flat" cmpd="sng" algn="ctr">
            <a:solidFill>
              <a:schemeClr val="lt1">
                <a:alpha val="29804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Rectangle 30"/>
          <p:cNvSpPr/>
          <p:nvPr/>
        </p:nvSpPr>
        <p:spPr>
          <a:xfrm>
            <a:off x="7111848" y="1944579"/>
            <a:ext cx="3154680" cy="392223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30 Days</a:t>
            </a:r>
            <a:endParaRPr lang="en-US" b="1" dirty="0"/>
          </a:p>
        </p:txBody>
      </p:sp>
      <p:cxnSp>
        <p:nvCxnSpPr>
          <p:cNvPr id="33" name="OTLSHAPE_TB_00000000000000000000000000000000_Separator1"/>
          <p:cNvCxnSpPr/>
          <p:nvPr>
            <p:custDataLst>
              <p:tags r:id="rId18"/>
            </p:custDataLst>
          </p:nvPr>
        </p:nvCxnSpPr>
        <p:spPr>
          <a:xfrm>
            <a:off x="5319216" y="1998133"/>
            <a:ext cx="0" cy="338667"/>
          </a:xfrm>
          <a:prstGeom prst="line">
            <a:avLst/>
          </a:prstGeom>
          <a:ln w="6350" cap="flat" cmpd="sng" algn="ctr">
            <a:solidFill>
              <a:schemeClr val="lt1">
                <a:alpha val="29804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OTLSHAPE_TB_00000000000000000000000000000000_TimescaleInterval1"/>
          <p:cNvSpPr txBox="1"/>
          <p:nvPr>
            <p:custDataLst>
              <p:tags r:id="rId19"/>
            </p:custDataLst>
          </p:nvPr>
        </p:nvSpPr>
        <p:spPr>
          <a:xfrm>
            <a:off x="5372101" y="1987129"/>
            <a:ext cx="1163841" cy="248073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noAutofit/>
          </a:bodyPr>
          <a:lstStyle/>
          <a:p>
            <a:endParaRPr lang="en-US" sz="1200" spc="-14" dirty="0">
              <a:solidFill>
                <a:schemeClr val="lt1"/>
              </a:solidFill>
              <a:latin typeface="Calibri" panose="020F0502020204030204" pitchFamily="34" charset="0"/>
            </a:endParaRPr>
          </a:p>
        </p:txBody>
      </p:sp>
      <p:sp>
        <p:nvSpPr>
          <p:cNvPr id="35" name="OTLSHAPE_M_250ea2be05854b80bcdbec07faaa2d69_Shape"/>
          <p:cNvSpPr/>
          <p:nvPr>
            <p:custDataLst>
              <p:tags r:id="rId20"/>
            </p:custDataLst>
          </p:nvPr>
        </p:nvSpPr>
        <p:spPr>
          <a:xfrm>
            <a:off x="6988518" y="2354997"/>
            <a:ext cx="342900" cy="338667"/>
          </a:xfrm>
          <a:prstGeom prst="triangle">
            <a:avLst/>
          </a:prstGeom>
          <a:solidFill>
            <a:srgbClr val="96D642"/>
          </a:solidFill>
          <a:ln w="12700" cap="flat" cmpd="sng" algn="ctr">
            <a:noFill/>
            <a:prstDash val="solid"/>
            <a:miter lim="800000"/>
          </a:ln>
          <a:effectLst/>
          <a:scene3d>
            <a:camera prst="orthographicFront"/>
            <a:lightRig rig="threePt" dir="t"/>
          </a:scene3d>
          <a:sp3d>
            <a:bevelT h="12700"/>
          </a:sp3d>
          <a:extLst>
            <a:ext uri="{91240B29-F687-4F45-9708-019B960494DF}">
              <a14:hiddenLine xmlns=""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>
                    <a:scrgbClr r="0" g="0" b="0">
                      <a:alpha val="50000"/>
                    </a:scrgbClr>
                  </a:outerShdw>
                </a:effectLst>
              </a14:hiddenEffects>
            </a:ext>
            <a:ext uri="{53640926-AAD7-44D8-BBD7-CCE9431645EC}">
              <a14:shadowObscured xmlns="" xmlns:a14="http://schemas.microsoft.com/office/drawing/2010/main" val="1"/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9" name="OTLSHAPE_M_250ea2be05854b80bcdbec07faaa2d69_Shape"/>
          <p:cNvSpPr/>
          <p:nvPr>
            <p:custDataLst>
              <p:tags r:id="rId21"/>
            </p:custDataLst>
          </p:nvPr>
        </p:nvSpPr>
        <p:spPr>
          <a:xfrm>
            <a:off x="10090812" y="2438400"/>
            <a:ext cx="342900" cy="338667"/>
          </a:xfrm>
          <a:prstGeom prst="triangle">
            <a:avLst/>
          </a:prstGeom>
          <a:solidFill>
            <a:srgbClr val="96D642"/>
          </a:solidFill>
          <a:ln w="12700" cap="flat" cmpd="sng" algn="ctr">
            <a:noFill/>
            <a:prstDash val="solid"/>
            <a:miter lim="800000"/>
          </a:ln>
          <a:effectLst/>
          <a:scene3d>
            <a:camera prst="orthographicFront"/>
            <a:lightRig rig="threePt" dir="t"/>
          </a:scene3d>
          <a:sp3d>
            <a:bevelT h="12700"/>
          </a:sp3d>
          <a:extLst>
            <a:ext uri="{91240B29-F687-4F45-9708-019B960494DF}">
              <a14:hiddenLine xmlns=""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>
                    <a:scrgbClr r="0" g="0" b="0">
                      <a:alpha val="50000"/>
                    </a:scrgbClr>
                  </a:outerShdw>
                </a:effectLst>
              </a14:hiddenEffects>
            </a:ext>
            <a:ext uri="{53640926-AAD7-44D8-BBD7-CCE9431645EC}">
              <a14:shadowObscured xmlns="" xmlns:a14="http://schemas.microsoft.com/office/drawing/2010/main" val="1"/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1" name="Rectangle 40"/>
          <p:cNvSpPr/>
          <p:nvPr/>
        </p:nvSpPr>
        <p:spPr>
          <a:xfrm>
            <a:off x="5343096" y="1948597"/>
            <a:ext cx="1755648" cy="40640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10 Days</a:t>
            </a:r>
            <a:endParaRPr lang="en-US" b="1" dirty="0"/>
          </a:p>
        </p:txBody>
      </p:sp>
      <p:cxnSp>
        <p:nvCxnSpPr>
          <p:cNvPr id="45" name="OTLSHAPE_M_250ea2be05854b80bcdbec07faaa2d69_Connector1"/>
          <p:cNvCxnSpPr/>
          <p:nvPr>
            <p:custDataLst>
              <p:tags r:id="rId22"/>
            </p:custDataLst>
          </p:nvPr>
        </p:nvCxnSpPr>
        <p:spPr>
          <a:xfrm flipH="1">
            <a:off x="5322102" y="2745561"/>
            <a:ext cx="2151" cy="277649"/>
          </a:xfrm>
          <a:prstGeom prst="line">
            <a:avLst/>
          </a:prstGeom>
          <a:ln w="9525" cap="flat" cmpd="sng" algn="ctr">
            <a:solidFill>
              <a:srgbClr val="96D642">
                <a:alpha val="49804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OTLSHAPE_M_250ea2be05854b80bcdbec07faaa2d69_Connector1"/>
          <p:cNvCxnSpPr/>
          <p:nvPr>
            <p:custDataLst>
              <p:tags r:id="rId23"/>
            </p:custDataLst>
          </p:nvPr>
        </p:nvCxnSpPr>
        <p:spPr>
          <a:xfrm flipH="1">
            <a:off x="7150902" y="2700670"/>
            <a:ext cx="2151" cy="277649"/>
          </a:xfrm>
          <a:prstGeom prst="line">
            <a:avLst/>
          </a:prstGeom>
          <a:ln w="9525" cap="flat" cmpd="sng" algn="ctr">
            <a:solidFill>
              <a:srgbClr val="96D642">
                <a:alpha val="49804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OTLSHAPE_M_250ea2be05854b80bcdbec07faaa2d69_Connector1"/>
          <p:cNvCxnSpPr/>
          <p:nvPr>
            <p:custDataLst>
              <p:tags r:id="rId24"/>
            </p:custDataLst>
          </p:nvPr>
        </p:nvCxnSpPr>
        <p:spPr>
          <a:xfrm flipH="1">
            <a:off x="10252951" y="2773916"/>
            <a:ext cx="2151" cy="277649"/>
          </a:xfrm>
          <a:prstGeom prst="line">
            <a:avLst/>
          </a:prstGeom>
          <a:ln w="9525" cap="flat" cmpd="sng" algn="ctr">
            <a:solidFill>
              <a:srgbClr val="96D642">
                <a:alpha val="49804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OTLSHAPE_M_250ea2be05854b80bcdbec07faaa2d69_Connector1"/>
          <p:cNvCxnSpPr/>
          <p:nvPr>
            <p:custDataLst>
              <p:tags r:id="rId25"/>
            </p:custDataLst>
          </p:nvPr>
        </p:nvCxnSpPr>
        <p:spPr>
          <a:xfrm flipH="1">
            <a:off x="11738851" y="2714848"/>
            <a:ext cx="2151" cy="277649"/>
          </a:xfrm>
          <a:prstGeom prst="line">
            <a:avLst/>
          </a:prstGeom>
          <a:ln w="9525" cap="flat" cmpd="sng" algn="ctr">
            <a:solidFill>
              <a:srgbClr val="96D642">
                <a:alpha val="49804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Left Brace 50"/>
          <p:cNvSpPr/>
          <p:nvPr/>
        </p:nvSpPr>
        <p:spPr>
          <a:xfrm rot="16200000">
            <a:off x="6032678" y="2768601"/>
            <a:ext cx="457200" cy="1828800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Left Brace 51"/>
          <p:cNvSpPr/>
          <p:nvPr/>
        </p:nvSpPr>
        <p:spPr>
          <a:xfrm rot="16200000">
            <a:off x="8515350" y="2125773"/>
            <a:ext cx="457200" cy="3086100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OTLSHAPE_M_9dd8ed9b66fc40c7b9eaa6cd4eb05791_Title"/>
          <p:cNvSpPr txBox="1"/>
          <p:nvPr>
            <p:custDataLst>
              <p:tags r:id="rId26"/>
            </p:custDataLst>
          </p:nvPr>
        </p:nvSpPr>
        <p:spPr>
          <a:xfrm>
            <a:off x="5143501" y="4075821"/>
            <a:ext cx="2278455" cy="272284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noAutofit/>
          </a:bodyPr>
          <a:lstStyle/>
          <a:p>
            <a:pPr algn="ctr"/>
            <a:r>
              <a:rPr lang="en-US" sz="1400" b="1" spc="-6" dirty="0" smtClean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</a:rPr>
              <a:t>Waiting Period</a:t>
            </a:r>
            <a:endParaRPr lang="en-US" sz="1400" b="1" spc="-6" dirty="0">
              <a:solidFill>
                <a:schemeClr val="accent6">
                  <a:lumMod val="75000"/>
                </a:schemeClr>
              </a:solidFill>
              <a:latin typeface="Calibri" panose="020F0502020204030204" pitchFamily="34" charset="0"/>
            </a:endParaRPr>
          </a:p>
        </p:txBody>
      </p:sp>
      <p:sp>
        <p:nvSpPr>
          <p:cNvPr id="55" name="OTLSHAPE_M_9dd8ed9b66fc40c7b9eaa6cd4eb05791_Title"/>
          <p:cNvSpPr txBox="1"/>
          <p:nvPr>
            <p:custDataLst>
              <p:tags r:id="rId27"/>
            </p:custDataLst>
          </p:nvPr>
        </p:nvSpPr>
        <p:spPr>
          <a:xfrm>
            <a:off x="7772401" y="4064002"/>
            <a:ext cx="2278455" cy="272284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noAutofit/>
          </a:bodyPr>
          <a:lstStyle/>
          <a:p>
            <a:pPr algn="ctr"/>
            <a:r>
              <a:rPr lang="en-US" sz="1400" b="1" spc="-6" dirty="0" smtClean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</a:rPr>
              <a:t>Enrollment Window</a:t>
            </a:r>
            <a:endParaRPr lang="en-US" sz="1400" b="1" spc="-6" dirty="0">
              <a:solidFill>
                <a:schemeClr val="accent6">
                  <a:lumMod val="75000"/>
                </a:schemeClr>
              </a:solidFill>
              <a:latin typeface="Calibri" panose="020F0502020204030204" pitchFamily="34" charset="0"/>
            </a:endParaRPr>
          </a:p>
        </p:txBody>
      </p:sp>
      <p:sp>
        <p:nvSpPr>
          <p:cNvPr id="60" name="Down Arrow 59"/>
          <p:cNvSpPr/>
          <p:nvPr/>
        </p:nvSpPr>
        <p:spPr>
          <a:xfrm>
            <a:off x="7772400" y="711200"/>
            <a:ext cx="800100" cy="1219200"/>
          </a:xfrm>
          <a:prstGeom prst="downArrow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Title 1"/>
          <p:cNvSpPr txBox="1">
            <a:spLocks/>
          </p:cNvSpPr>
          <p:nvPr/>
        </p:nvSpPr>
        <p:spPr>
          <a:xfrm>
            <a:off x="228600" y="101600"/>
            <a:ext cx="13144500" cy="812800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 kern="1200">
                <a:solidFill>
                  <a:srgbClr val="002060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2060"/>
                </a:solidFill>
                <a:latin typeface="Calibri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2060"/>
                </a:solidFill>
                <a:latin typeface="Calibri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2060"/>
                </a:solidFill>
                <a:latin typeface="Calibri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2060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 sz="3200" dirty="0" smtClean="0"/>
              <a:t>Case4: Enrollment Window Followed by Waiting Period (Assuming Tour not completed)</a:t>
            </a:r>
          </a:p>
        </p:txBody>
      </p:sp>
      <p:pic>
        <p:nvPicPr>
          <p:cNvPr id="56" name="Picture 2"/>
          <p:cNvPicPr>
            <a:picLocks noChangeAspect="1" noChangeArrowheads="1"/>
          </p:cNvPicPr>
          <p:nvPr/>
        </p:nvPicPr>
        <p:blipFill>
          <a:blip r:embed="rId35" cstate="print"/>
          <a:srcRect/>
          <a:stretch>
            <a:fillRect/>
          </a:stretch>
        </p:blipFill>
        <p:spPr bwMode="auto">
          <a:xfrm>
            <a:off x="0" y="4933950"/>
            <a:ext cx="1752600" cy="25695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7" name="Picture 3"/>
          <p:cNvPicPr>
            <a:picLocks noChangeAspect="1" noChangeArrowheads="1"/>
          </p:cNvPicPr>
          <p:nvPr/>
        </p:nvPicPr>
        <p:blipFill>
          <a:blip r:embed="rId36" cstate="print"/>
          <a:srcRect t="8333" r="47657" b="10417"/>
          <a:stretch>
            <a:fillRect/>
          </a:stretch>
        </p:blipFill>
        <p:spPr bwMode="auto">
          <a:xfrm>
            <a:off x="1905000" y="4933950"/>
            <a:ext cx="2133600" cy="25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59" name="Elbow Connector 58"/>
          <p:cNvCxnSpPr>
            <a:stCxn id="56" idx="0"/>
            <a:endCxn id="57" idx="0"/>
          </p:cNvCxnSpPr>
          <p:nvPr/>
        </p:nvCxnSpPr>
        <p:spPr>
          <a:xfrm rot="5400000" flipH="1" flipV="1">
            <a:off x="1924050" y="3886200"/>
            <a:ext cx="12700" cy="2095500"/>
          </a:xfrm>
          <a:prstGeom prst="bentConnector3">
            <a:avLst>
              <a:gd name="adj1" fmla="val 1800000"/>
            </a:avLst>
          </a:prstGeom>
          <a:ln w="412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Elbow Connector 60"/>
          <p:cNvCxnSpPr>
            <a:stCxn id="57" idx="2"/>
            <a:endCxn id="64" idx="2"/>
          </p:cNvCxnSpPr>
          <p:nvPr/>
        </p:nvCxnSpPr>
        <p:spPr>
          <a:xfrm rot="5400000" flipH="1" flipV="1">
            <a:off x="4118453" y="6306029"/>
            <a:ext cx="21267" cy="2314575"/>
          </a:xfrm>
          <a:prstGeom prst="bentConnector3">
            <a:avLst>
              <a:gd name="adj1" fmla="val -1074905"/>
            </a:avLst>
          </a:prstGeom>
          <a:ln w="412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Elbow Connector 49"/>
          <p:cNvCxnSpPr>
            <a:stCxn id="64" idx="0"/>
            <a:endCxn id="65" idx="0"/>
          </p:cNvCxnSpPr>
          <p:nvPr/>
        </p:nvCxnSpPr>
        <p:spPr>
          <a:xfrm rot="5400000" flipH="1" flipV="1">
            <a:off x="6381705" y="3787820"/>
            <a:ext cx="12700" cy="2190660"/>
          </a:xfrm>
          <a:prstGeom prst="bentConnector3">
            <a:avLst>
              <a:gd name="adj1" fmla="val 1800000"/>
            </a:avLst>
          </a:prstGeom>
          <a:ln w="412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Elbow Connector 62"/>
          <p:cNvCxnSpPr>
            <a:stCxn id="65" idx="2"/>
            <a:endCxn id="4098" idx="2"/>
          </p:cNvCxnSpPr>
          <p:nvPr/>
        </p:nvCxnSpPr>
        <p:spPr>
          <a:xfrm rot="5400000" flipH="1" flipV="1">
            <a:off x="8691517" y="6335667"/>
            <a:ext cx="76200" cy="2505165"/>
          </a:xfrm>
          <a:prstGeom prst="bentConnector3">
            <a:avLst>
              <a:gd name="adj1" fmla="val -300000"/>
            </a:avLst>
          </a:prstGeom>
          <a:ln w="412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4" name="Picture 2"/>
          <p:cNvPicPr>
            <a:picLocks noChangeAspect="1" noChangeArrowheads="1"/>
          </p:cNvPicPr>
          <p:nvPr/>
        </p:nvPicPr>
        <p:blipFill>
          <a:blip r:embed="rId35" cstate="print"/>
          <a:srcRect/>
          <a:stretch>
            <a:fillRect/>
          </a:stretch>
        </p:blipFill>
        <p:spPr bwMode="auto">
          <a:xfrm>
            <a:off x="4343400" y="4883150"/>
            <a:ext cx="1885950" cy="25695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5" name="Picture 3" descr="C:\Users\lalit.kumar\Desktop\OnBoard-Images\May22-03.PNG"/>
          <p:cNvPicPr>
            <a:picLocks noChangeAspect="1" noChangeArrowheads="1"/>
          </p:cNvPicPr>
          <p:nvPr/>
        </p:nvPicPr>
        <p:blipFill>
          <a:blip r:embed="rId37" cstate="print"/>
          <a:srcRect t="15625" r="65227" b="29167"/>
          <a:stretch>
            <a:fillRect/>
          </a:stretch>
        </p:blipFill>
        <p:spPr bwMode="auto">
          <a:xfrm>
            <a:off x="6324600" y="4883150"/>
            <a:ext cx="2304870" cy="2743200"/>
          </a:xfrm>
          <a:prstGeom prst="rect">
            <a:avLst/>
          </a:prstGeom>
          <a:noFill/>
        </p:spPr>
      </p:pic>
      <p:pic>
        <p:nvPicPr>
          <p:cNvPr id="4098" name="Picture 2" descr="C:\Users\lalit.kumar\Desktop\OnBoard-Images\May10-01.PNG"/>
          <p:cNvPicPr>
            <a:picLocks noChangeAspect="1" noChangeArrowheads="1"/>
          </p:cNvPicPr>
          <p:nvPr/>
        </p:nvPicPr>
        <p:blipFill>
          <a:blip r:embed="rId38" cstate="print"/>
          <a:srcRect t="8353" b="12497"/>
          <a:stretch>
            <a:fillRect/>
          </a:stretch>
        </p:blipFill>
        <p:spPr bwMode="auto">
          <a:xfrm>
            <a:off x="8915400" y="4959350"/>
            <a:ext cx="2133600" cy="2590800"/>
          </a:xfrm>
          <a:prstGeom prst="rect">
            <a:avLst/>
          </a:prstGeom>
          <a:noFill/>
        </p:spPr>
      </p:pic>
      <p:pic>
        <p:nvPicPr>
          <p:cNvPr id="74" name="Picture 6" descr="C:\Users\lalit.kumar\Desktop\OnBoard-Images\June15-05.PNG"/>
          <p:cNvPicPr>
            <a:picLocks noChangeAspect="1" noChangeArrowheads="1"/>
          </p:cNvPicPr>
          <p:nvPr/>
        </p:nvPicPr>
        <p:blipFill>
          <a:blip r:embed="rId39" cstate="print"/>
          <a:srcRect/>
          <a:stretch>
            <a:fillRect/>
          </a:stretch>
        </p:blipFill>
        <p:spPr bwMode="auto">
          <a:xfrm>
            <a:off x="11287125" y="4883150"/>
            <a:ext cx="2428875" cy="2628559"/>
          </a:xfrm>
          <a:prstGeom prst="rect">
            <a:avLst/>
          </a:prstGeom>
          <a:noFill/>
        </p:spPr>
      </p:pic>
      <p:cxnSp>
        <p:nvCxnSpPr>
          <p:cNvPr id="82" name="Elbow Connector 49"/>
          <p:cNvCxnSpPr>
            <a:stCxn id="4098" idx="0"/>
            <a:endCxn id="74" idx="0"/>
          </p:cNvCxnSpPr>
          <p:nvPr/>
        </p:nvCxnSpPr>
        <p:spPr>
          <a:xfrm rot="5400000" flipH="1" flipV="1">
            <a:off x="11203781" y="3661569"/>
            <a:ext cx="76200" cy="2519363"/>
          </a:xfrm>
          <a:prstGeom prst="bentConnector3">
            <a:avLst>
              <a:gd name="adj1" fmla="val 400000"/>
            </a:avLst>
          </a:prstGeom>
          <a:ln w="412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5" name="OTLSHAPE_M_9dd8ed9b66fc40c7b9eaa6cd4eb05791_Title"/>
          <p:cNvSpPr txBox="1"/>
          <p:nvPr>
            <p:custDataLst>
              <p:tags r:id="rId28"/>
            </p:custDataLst>
          </p:nvPr>
        </p:nvSpPr>
        <p:spPr>
          <a:xfrm>
            <a:off x="-228600" y="7960519"/>
            <a:ext cx="2278455" cy="192881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noAutofit/>
          </a:bodyPr>
          <a:lstStyle/>
          <a:p>
            <a:pPr algn="ctr"/>
            <a:r>
              <a:rPr lang="en-US" sz="2000" b="1" spc="-6" dirty="0" smtClean="0">
                <a:solidFill>
                  <a:schemeClr val="tx2"/>
                </a:solidFill>
                <a:latin typeface="Calibri" panose="020F0502020204030204" pitchFamily="34" charset="0"/>
              </a:rPr>
              <a:t>Start PreBoard</a:t>
            </a:r>
            <a:endParaRPr lang="en-US" sz="2000" b="1" spc="-6" dirty="0">
              <a:solidFill>
                <a:schemeClr val="tx2"/>
              </a:solidFill>
              <a:latin typeface="Calibri" panose="020F0502020204030204" pitchFamily="34" charset="0"/>
            </a:endParaRPr>
          </a:p>
        </p:txBody>
      </p:sp>
      <p:sp>
        <p:nvSpPr>
          <p:cNvPr id="86" name="OTLSHAPE_M_9dd8ed9b66fc40c7b9eaa6cd4eb05791_Title"/>
          <p:cNvSpPr txBox="1"/>
          <p:nvPr>
            <p:custDataLst>
              <p:tags r:id="rId29"/>
            </p:custDataLst>
          </p:nvPr>
        </p:nvSpPr>
        <p:spPr>
          <a:xfrm>
            <a:off x="1981200" y="7924800"/>
            <a:ext cx="2278455" cy="192881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noAutofit/>
          </a:bodyPr>
          <a:lstStyle/>
          <a:p>
            <a:pPr algn="ctr"/>
            <a:r>
              <a:rPr lang="en-US" sz="2000" b="1" spc="-6" dirty="0" smtClean="0">
                <a:solidFill>
                  <a:schemeClr val="tx2"/>
                </a:solidFill>
                <a:latin typeface="Calibri" panose="020F0502020204030204" pitchFamily="34" charset="0"/>
              </a:rPr>
              <a:t>PreBoard Tunnel</a:t>
            </a:r>
            <a:endParaRPr lang="en-US" sz="2000" b="1" spc="-6" dirty="0">
              <a:solidFill>
                <a:schemeClr val="tx2"/>
              </a:solidFill>
              <a:latin typeface="Calibri" panose="020F0502020204030204" pitchFamily="34" charset="0"/>
            </a:endParaRPr>
          </a:p>
        </p:txBody>
      </p:sp>
      <p:sp>
        <p:nvSpPr>
          <p:cNvPr id="87" name="OTLSHAPE_M_9dd8ed9b66fc40c7b9eaa6cd4eb05791_Title"/>
          <p:cNvSpPr txBox="1"/>
          <p:nvPr>
            <p:custDataLst>
              <p:tags r:id="rId30"/>
            </p:custDataLst>
          </p:nvPr>
        </p:nvSpPr>
        <p:spPr>
          <a:xfrm>
            <a:off x="4350945" y="7924800"/>
            <a:ext cx="2278455" cy="192881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noAutofit/>
          </a:bodyPr>
          <a:lstStyle/>
          <a:p>
            <a:pPr algn="ctr"/>
            <a:r>
              <a:rPr lang="en-US" sz="2000" b="1" spc="-6" dirty="0" smtClean="0">
                <a:solidFill>
                  <a:schemeClr val="tx2"/>
                </a:solidFill>
                <a:latin typeface="Calibri" panose="020F0502020204030204" pitchFamily="34" charset="0"/>
              </a:rPr>
              <a:t>Start OnBoard</a:t>
            </a:r>
            <a:endParaRPr lang="en-US" sz="2000" b="1" spc="-6" dirty="0">
              <a:solidFill>
                <a:schemeClr val="tx2"/>
              </a:solidFill>
              <a:latin typeface="Calibri" panose="020F0502020204030204" pitchFamily="34" charset="0"/>
            </a:endParaRPr>
          </a:p>
        </p:txBody>
      </p:sp>
      <p:sp>
        <p:nvSpPr>
          <p:cNvPr id="88" name="OTLSHAPE_M_9dd8ed9b66fc40c7b9eaa6cd4eb05791_Title"/>
          <p:cNvSpPr txBox="1"/>
          <p:nvPr>
            <p:custDataLst>
              <p:tags r:id="rId31"/>
            </p:custDataLst>
          </p:nvPr>
        </p:nvSpPr>
        <p:spPr>
          <a:xfrm>
            <a:off x="6477000" y="7924800"/>
            <a:ext cx="2278455" cy="192881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noAutofit/>
          </a:bodyPr>
          <a:lstStyle/>
          <a:p>
            <a:pPr algn="ctr"/>
            <a:r>
              <a:rPr lang="en-US" sz="2000" b="1" spc="-6" dirty="0" smtClean="0">
                <a:solidFill>
                  <a:schemeClr val="tx2"/>
                </a:solidFill>
                <a:latin typeface="Calibri" panose="020F0502020204030204" pitchFamily="34" charset="0"/>
              </a:rPr>
              <a:t>OnBoard Tunnel</a:t>
            </a:r>
            <a:endParaRPr lang="en-US" sz="2000" b="1" spc="-6" dirty="0">
              <a:solidFill>
                <a:schemeClr val="tx2"/>
              </a:solidFill>
              <a:latin typeface="Calibri" panose="020F0502020204030204" pitchFamily="34" charset="0"/>
            </a:endParaRPr>
          </a:p>
        </p:txBody>
      </p:sp>
      <p:sp>
        <p:nvSpPr>
          <p:cNvPr id="89" name="OTLSHAPE_M_9dd8ed9b66fc40c7b9eaa6cd4eb05791_Title"/>
          <p:cNvSpPr txBox="1"/>
          <p:nvPr>
            <p:custDataLst>
              <p:tags r:id="rId32"/>
            </p:custDataLst>
          </p:nvPr>
        </p:nvSpPr>
        <p:spPr>
          <a:xfrm>
            <a:off x="9067800" y="7848600"/>
            <a:ext cx="2278455" cy="192881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noAutofit/>
          </a:bodyPr>
          <a:lstStyle/>
          <a:p>
            <a:pPr algn="ctr"/>
            <a:r>
              <a:rPr lang="en-US" sz="2000" b="1" spc="-6" dirty="0" smtClean="0">
                <a:solidFill>
                  <a:schemeClr val="tx2"/>
                </a:solidFill>
                <a:latin typeface="Calibri" panose="020F0502020204030204" pitchFamily="34" charset="0"/>
              </a:rPr>
              <a:t>BenAdmin Tunnel</a:t>
            </a:r>
            <a:endParaRPr lang="en-US" sz="2000" b="1" spc="-6" dirty="0">
              <a:solidFill>
                <a:schemeClr val="tx2"/>
              </a:solidFill>
              <a:latin typeface="Calibri" panose="020F0502020204030204" pitchFamily="34" charset="0"/>
            </a:endParaRPr>
          </a:p>
        </p:txBody>
      </p:sp>
      <p:sp>
        <p:nvSpPr>
          <p:cNvPr id="90" name="OTLSHAPE_M_9dd8ed9b66fc40c7b9eaa6cd4eb05791_Title"/>
          <p:cNvSpPr txBox="1"/>
          <p:nvPr>
            <p:custDataLst>
              <p:tags r:id="rId33"/>
            </p:custDataLst>
          </p:nvPr>
        </p:nvSpPr>
        <p:spPr>
          <a:xfrm>
            <a:off x="11437545" y="7848600"/>
            <a:ext cx="2278455" cy="192881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noAutofit/>
          </a:bodyPr>
          <a:lstStyle/>
          <a:p>
            <a:pPr algn="ctr"/>
            <a:r>
              <a:rPr lang="en-US" sz="2000" b="1" spc="-6" dirty="0" smtClean="0">
                <a:solidFill>
                  <a:schemeClr val="tx2"/>
                </a:solidFill>
                <a:latin typeface="Calibri" panose="020F0502020204030204" pitchFamily="34" charset="0"/>
              </a:rPr>
              <a:t>Employee Dashboard</a:t>
            </a:r>
            <a:endParaRPr lang="en-US" sz="2000" b="1" spc="-6" dirty="0">
              <a:solidFill>
                <a:schemeClr val="tx2"/>
              </a:solidFill>
              <a:latin typeface="Calibri" panose="020F050202020403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TLSHAPE_TB_00000000000000000000000000000000_ScaleContainer"/>
          <p:cNvSpPr/>
          <p:nvPr>
            <p:custDataLst>
              <p:tags r:id="rId1"/>
            </p:custDataLst>
          </p:nvPr>
        </p:nvSpPr>
        <p:spPr>
          <a:xfrm>
            <a:off x="800100" y="1540006"/>
            <a:ext cx="12070080" cy="444400"/>
          </a:xfrm>
          <a:prstGeom prst="snip2DiagRect">
            <a:avLst>
              <a:gd name="adj1" fmla="val 100000"/>
              <a:gd name="adj2" fmla="val 16667"/>
            </a:avLst>
          </a:prstGeom>
          <a:gradFill flip="none" rotWithShape="1">
            <a:gsLst>
              <a:gs pos="0">
                <a:srgbClr val="B24F29"/>
              </a:gs>
              <a:gs pos="100000">
                <a:srgbClr val="7F381E"/>
              </a:gs>
            </a:gsLst>
            <a:lin ang="5400000" scaled="1"/>
            <a:tileRect/>
          </a:gradFill>
          <a:ln w="12700" cap="flat" cmpd="sng" algn="ctr">
            <a:noFill/>
            <a:prstDash val="solid"/>
            <a:miter lim="800000"/>
          </a:ln>
          <a:effectLst>
            <a:reflection blurRad="6350" stA="50000" endA="300" endPos="55500" dist="50800" dir="5400000" sy="-100000" algn="bl" rotWithShape="0"/>
          </a:effectLst>
          <a:scene3d>
            <a:camera prst="orthographicFront"/>
            <a:lightRig rig="threePt" dir="t">
              <a:rot lat="0" lon="0" rev="8700000"/>
            </a:lightRig>
          </a:scene3d>
          <a:sp3d>
            <a:bevelT w="165100" h="19050"/>
          </a:sp3d>
          <a:extLst>
            <a:ext uri="{91240B29-F687-4F45-9708-019B960494DF}">
              <a14:hiddenLine xmlns=""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OTLSHAPE_TB_00000000000000000000000000000000_TimescaleInterval1"/>
          <p:cNvSpPr txBox="1"/>
          <p:nvPr>
            <p:custDataLst>
              <p:tags r:id="rId2"/>
            </p:custDataLst>
          </p:nvPr>
        </p:nvSpPr>
        <p:spPr>
          <a:xfrm>
            <a:off x="1143001" y="1606372"/>
            <a:ext cx="1163841" cy="248073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noAutofit/>
          </a:bodyPr>
          <a:lstStyle/>
          <a:p>
            <a:r>
              <a:rPr lang="en-US" sz="1200" spc="-14" dirty="0" smtClean="0">
                <a:solidFill>
                  <a:schemeClr val="lt1"/>
                </a:solidFill>
                <a:latin typeface="Calibri" panose="020F0502020204030204" pitchFamily="34" charset="0"/>
              </a:rPr>
              <a:t>John Hired</a:t>
            </a:r>
            <a:endParaRPr lang="en-US" sz="1200" spc="-14" dirty="0">
              <a:solidFill>
                <a:schemeClr val="lt1"/>
              </a:solidFill>
              <a:latin typeface="Calibri" panose="020F0502020204030204" pitchFamily="34" charset="0"/>
            </a:endParaRPr>
          </a:p>
        </p:txBody>
      </p:sp>
      <p:cxnSp>
        <p:nvCxnSpPr>
          <p:cNvPr id="7" name="OTLSHAPE_TB_00000000000000000000000000000000_Separator1"/>
          <p:cNvCxnSpPr/>
          <p:nvPr>
            <p:custDataLst>
              <p:tags r:id="rId3"/>
            </p:custDataLst>
          </p:nvPr>
        </p:nvCxnSpPr>
        <p:spPr>
          <a:xfrm>
            <a:off x="2400300" y="1561072"/>
            <a:ext cx="0" cy="338667"/>
          </a:xfrm>
          <a:prstGeom prst="line">
            <a:avLst/>
          </a:prstGeom>
          <a:ln w="6350" cap="flat" cmpd="sng" algn="ctr">
            <a:solidFill>
              <a:schemeClr val="lt1">
                <a:alpha val="29804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OTLSHAPE_M_250ea2be05854b80bcdbec07faaa2d69_Shape"/>
          <p:cNvSpPr/>
          <p:nvPr>
            <p:custDataLst>
              <p:tags r:id="rId4"/>
            </p:custDataLst>
          </p:nvPr>
        </p:nvSpPr>
        <p:spPr>
          <a:xfrm>
            <a:off x="5163984" y="1963348"/>
            <a:ext cx="342900" cy="338667"/>
          </a:xfrm>
          <a:prstGeom prst="triangle">
            <a:avLst/>
          </a:prstGeom>
          <a:solidFill>
            <a:srgbClr val="96D642"/>
          </a:solidFill>
          <a:ln w="12700" cap="flat" cmpd="sng" algn="ctr">
            <a:noFill/>
            <a:prstDash val="solid"/>
            <a:miter lim="800000"/>
          </a:ln>
          <a:effectLst/>
          <a:scene3d>
            <a:camera prst="orthographicFront"/>
            <a:lightRig rig="threePt" dir="t"/>
          </a:scene3d>
          <a:sp3d>
            <a:bevelT h="12700"/>
          </a:sp3d>
          <a:extLst>
            <a:ext uri="{91240B29-F687-4F45-9708-019B960494DF}">
              <a14:hiddenLine xmlns=""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>
                    <a:scrgbClr r="0" g="0" b="0">
                      <a:alpha val="50000"/>
                    </a:scrgbClr>
                  </a:outerShdw>
                </a:effectLst>
              </a14:hiddenEffects>
            </a:ext>
            <a:ext uri="{53640926-AAD7-44D8-BBD7-CCE9431645EC}">
              <a14:shadowObscured xmlns="" xmlns:a14="http://schemas.microsoft.com/office/drawing/2010/main" val="1"/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OTLSHAPE_M_9dd8ed9b66fc40c7b9eaa6cd4eb05791_Title"/>
          <p:cNvSpPr txBox="1"/>
          <p:nvPr>
            <p:custDataLst>
              <p:tags r:id="rId5"/>
            </p:custDataLst>
          </p:nvPr>
        </p:nvSpPr>
        <p:spPr>
          <a:xfrm>
            <a:off x="4457700" y="2540000"/>
            <a:ext cx="1943100" cy="384203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noAutofit/>
          </a:bodyPr>
          <a:lstStyle/>
          <a:p>
            <a:pPr algn="ctr"/>
            <a:r>
              <a:rPr lang="en-US" sz="1400" b="1" spc="-6" dirty="0" smtClean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</a:rPr>
              <a:t>Date of Joining</a:t>
            </a:r>
            <a:endParaRPr lang="en-US" sz="1400" b="1" spc="-6" dirty="0">
              <a:solidFill>
                <a:schemeClr val="accent6">
                  <a:lumMod val="75000"/>
                </a:schemeClr>
              </a:solidFill>
              <a:latin typeface="Calibri" panose="020F0502020204030204" pitchFamily="34" charset="0"/>
            </a:endParaRPr>
          </a:p>
        </p:txBody>
      </p:sp>
      <p:sp>
        <p:nvSpPr>
          <p:cNvPr id="12" name="OTLSHAPE_M_250ea2be05854b80bcdbec07faaa2d69_Shape"/>
          <p:cNvSpPr/>
          <p:nvPr>
            <p:custDataLst>
              <p:tags r:id="rId6"/>
            </p:custDataLst>
          </p:nvPr>
        </p:nvSpPr>
        <p:spPr>
          <a:xfrm>
            <a:off x="2251784" y="1964879"/>
            <a:ext cx="342900" cy="338667"/>
          </a:xfrm>
          <a:prstGeom prst="triangle">
            <a:avLst/>
          </a:prstGeom>
          <a:solidFill>
            <a:srgbClr val="96D642"/>
          </a:solidFill>
          <a:ln w="12700" cap="flat" cmpd="sng" algn="ctr">
            <a:noFill/>
            <a:prstDash val="solid"/>
            <a:miter lim="800000"/>
          </a:ln>
          <a:effectLst/>
          <a:scene3d>
            <a:camera prst="orthographicFront"/>
            <a:lightRig rig="threePt" dir="t"/>
          </a:scene3d>
          <a:sp3d>
            <a:bevelT h="12700"/>
          </a:sp3d>
          <a:extLst>
            <a:ext uri="{91240B29-F687-4F45-9708-019B960494DF}">
              <a14:hiddenLine xmlns=""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>
                    <a:scrgbClr r="0" g="0" b="0">
                      <a:alpha val="50000"/>
                    </a:scrgbClr>
                  </a:outerShdw>
                </a:effectLst>
              </a14:hiddenEffects>
            </a:ext>
            <a:ext uri="{53640926-AAD7-44D8-BBD7-CCE9431645EC}">
              <a14:shadowObscured xmlns="" xmlns:a14="http://schemas.microsoft.com/office/drawing/2010/main" val="1"/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3" name="OTLSHAPE_M_250ea2be05854b80bcdbec07faaa2d69_Connector1"/>
          <p:cNvCxnSpPr/>
          <p:nvPr>
            <p:custDataLst>
              <p:tags r:id="rId7"/>
            </p:custDataLst>
          </p:nvPr>
        </p:nvCxnSpPr>
        <p:spPr>
          <a:xfrm flipH="1">
            <a:off x="2392756" y="2278359"/>
            <a:ext cx="2151" cy="277649"/>
          </a:xfrm>
          <a:prstGeom prst="line">
            <a:avLst/>
          </a:prstGeom>
          <a:ln w="9525" cap="flat" cmpd="sng" algn="ctr">
            <a:solidFill>
              <a:srgbClr val="96D642">
                <a:alpha val="49804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OTLSHAPE_M_9dd8ed9b66fc40c7b9eaa6cd4eb05791_Title"/>
          <p:cNvSpPr txBox="1"/>
          <p:nvPr>
            <p:custDataLst>
              <p:tags r:id="rId8"/>
            </p:custDataLst>
          </p:nvPr>
        </p:nvSpPr>
        <p:spPr>
          <a:xfrm>
            <a:off x="1257301" y="2540002"/>
            <a:ext cx="2278455" cy="272284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noAutofit/>
          </a:bodyPr>
          <a:lstStyle/>
          <a:p>
            <a:pPr algn="ctr"/>
            <a:r>
              <a:rPr lang="en-US" sz="1400" b="1" spc="-6" dirty="0" smtClean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</a:rPr>
              <a:t>PreBoard Available</a:t>
            </a:r>
            <a:endParaRPr lang="en-US" sz="1400" b="1" spc="-6" dirty="0">
              <a:solidFill>
                <a:schemeClr val="accent6">
                  <a:lumMod val="75000"/>
                </a:schemeClr>
              </a:solidFill>
              <a:latin typeface="Calibri" panose="020F0502020204030204" pitchFamily="34" charset="0"/>
            </a:endParaRPr>
          </a:p>
        </p:txBody>
      </p:sp>
      <p:cxnSp>
        <p:nvCxnSpPr>
          <p:cNvPr id="16" name="OTLSHAPE_TB_00000000000000000000000000000000_Separator1"/>
          <p:cNvCxnSpPr/>
          <p:nvPr>
            <p:custDataLst>
              <p:tags r:id="rId9"/>
            </p:custDataLst>
          </p:nvPr>
        </p:nvCxnSpPr>
        <p:spPr>
          <a:xfrm>
            <a:off x="11692016" y="1579951"/>
            <a:ext cx="0" cy="338667"/>
          </a:xfrm>
          <a:prstGeom prst="line">
            <a:avLst/>
          </a:prstGeom>
          <a:ln w="6350" cap="flat" cmpd="sng" algn="ctr">
            <a:solidFill>
              <a:schemeClr val="lt1">
                <a:alpha val="29804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OTLSHAPE_M_250ea2be05854b80bcdbec07faaa2d69_Shape"/>
          <p:cNvSpPr/>
          <p:nvPr>
            <p:custDataLst>
              <p:tags r:id="rId10"/>
            </p:custDataLst>
          </p:nvPr>
        </p:nvSpPr>
        <p:spPr>
          <a:xfrm>
            <a:off x="11544300" y="1965284"/>
            <a:ext cx="342900" cy="338667"/>
          </a:xfrm>
          <a:prstGeom prst="triangle">
            <a:avLst/>
          </a:prstGeom>
          <a:solidFill>
            <a:srgbClr val="96D642"/>
          </a:solidFill>
          <a:ln w="12700" cap="flat" cmpd="sng" algn="ctr">
            <a:noFill/>
            <a:prstDash val="solid"/>
            <a:miter lim="800000"/>
          </a:ln>
          <a:effectLst/>
          <a:scene3d>
            <a:camera prst="orthographicFront"/>
            <a:lightRig rig="threePt" dir="t"/>
          </a:scene3d>
          <a:sp3d>
            <a:bevelT h="12700"/>
          </a:sp3d>
          <a:extLst>
            <a:ext uri="{91240B29-F687-4F45-9708-019B960494DF}">
              <a14:hiddenLine xmlns=""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>
                    <a:scrgbClr r="0" g="0" b="0">
                      <a:alpha val="50000"/>
                    </a:scrgbClr>
                  </a:outerShdw>
                </a:effectLst>
              </a14:hiddenEffects>
            </a:ext>
            <a:ext uri="{53640926-AAD7-44D8-BBD7-CCE9431645EC}">
              <a14:shadowObscured xmlns="" xmlns:a14="http://schemas.microsoft.com/office/drawing/2010/main" val="1"/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9" name="OTLSHAPE_M_9dd8ed9b66fc40c7b9eaa6cd4eb05791_Title"/>
          <p:cNvSpPr txBox="1"/>
          <p:nvPr>
            <p:custDataLst>
              <p:tags r:id="rId11"/>
            </p:custDataLst>
          </p:nvPr>
        </p:nvSpPr>
        <p:spPr>
          <a:xfrm>
            <a:off x="11404122" y="2641600"/>
            <a:ext cx="2311878" cy="40640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noAutofit/>
          </a:bodyPr>
          <a:lstStyle/>
          <a:p>
            <a:pPr algn="ctr"/>
            <a:r>
              <a:rPr lang="en-US" sz="1200" b="1" spc="-6" dirty="0" smtClean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</a:rPr>
              <a:t>OnBoard Due Date</a:t>
            </a:r>
            <a:endParaRPr lang="en-US" sz="1200" b="1" spc="-6" dirty="0">
              <a:solidFill>
                <a:schemeClr val="accent6">
                  <a:lumMod val="75000"/>
                </a:schemeClr>
              </a:solidFill>
              <a:latin typeface="Calibri" panose="020F0502020204030204" pitchFamily="34" charset="0"/>
            </a:endParaRPr>
          </a:p>
        </p:txBody>
      </p:sp>
      <p:cxnSp>
        <p:nvCxnSpPr>
          <p:cNvPr id="20" name="Straight Connector 19"/>
          <p:cNvCxnSpPr/>
          <p:nvPr/>
        </p:nvCxnSpPr>
        <p:spPr>
          <a:xfrm>
            <a:off x="2400301" y="812800"/>
            <a:ext cx="4330461" cy="0"/>
          </a:xfrm>
          <a:prstGeom prst="line">
            <a:avLst/>
          </a:prstGeom>
          <a:ln w="19050" cap="flat" cmpd="sng" algn="ctr">
            <a:solidFill>
              <a:schemeClr val="accent3">
                <a:lumMod val="75000"/>
                <a:alpha val="50000"/>
              </a:schemeClr>
            </a:solidFill>
            <a:prstDash val="dash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OTLSHAPE_M_0018691af88d4838b3ec2d1256b9eee5_Title"/>
          <p:cNvSpPr txBox="1"/>
          <p:nvPr>
            <p:custDataLst>
              <p:tags r:id="rId12"/>
            </p:custDataLst>
          </p:nvPr>
        </p:nvSpPr>
        <p:spPr>
          <a:xfrm>
            <a:off x="3200400" y="930408"/>
            <a:ext cx="1828800" cy="42500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noAutofit/>
          </a:bodyPr>
          <a:lstStyle/>
          <a:p>
            <a:pPr algn="ctr"/>
            <a:r>
              <a:rPr lang="en-US" sz="1100" b="1" spc="-4" dirty="0" smtClean="0">
                <a:solidFill>
                  <a:srgbClr val="624332"/>
                </a:solidFill>
                <a:latin typeface="Calibri" panose="020F0502020204030204" pitchFamily="34" charset="0"/>
              </a:rPr>
              <a:t>30 Days Window for PreBoard Tour</a:t>
            </a:r>
            <a:endParaRPr lang="en-US" sz="1100" b="1" spc="-4" dirty="0">
              <a:solidFill>
                <a:srgbClr val="624332"/>
              </a:solidFill>
              <a:latin typeface="Calibri" panose="020F0502020204030204" pitchFamily="34" charset="0"/>
            </a:endParaRPr>
          </a:p>
        </p:txBody>
      </p:sp>
      <p:cxnSp>
        <p:nvCxnSpPr>
          <p:cNvPr id="22" name="OTLSHAPE_M_250ea2be05854b80bcdbec07faaa2d69_Connector1"/>
          <p:cNvCxnSpPr/>
          <p:nvPr>
            <p:custDataLst>
              <p:tags r:id="rId13"/>
            </p:custDataLst>
          </p:nvPr>
        </p:nvCxnSpPr>
        <p:spPr>
          <a:xfrm>
            <a:off x="2400300" y="840308"/>
            <a:ext cx="0" cy="597521"/>
          </a:xfrm>
          <a:prstGeom prst="line">
            <a:avLst/>
          </a:prstGeom>
          <a:ln w="19050" cap="flat" cmpd="sng" algn="ctr">
            <a:solidFill>
              <a:schemeClr val="accent3">
                <a:lumMod val="75000"/>
                <a:alpha val="50000"/>
              </a:schemeClr>
            </a:solidFill>
            <a:prstDash val="dash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V="1">
            <a:off x="6767428" y="812802"/>
            <a:ext cx="4891173" cy="9700"/>
          </a:xfrm>
          <a:prstGeom prst="line">
            <a:avLst/>
          </a:prstGeom>
          <a:ln w="19050" cap="flat" cmpd="sng" algn="ctr">
            <a:solidFill>
              <a:schemeClr val="accent3">
                <a:lumMod val="75000"/>
                <a:alpha val="50000"/>
              </a:schemeClr>
            </a:solidFill>
            <a:prstDash val="dash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OTLSHAPE_M_0018691af88d4838b3ec2d1256b9eee5_Title"/>
          <p:cNvSpPr txBox="1"/>
          <p:nvPr>
            <p:custDataLst>
              <p:tags r:id="rId14"/>
            </p:custDataLst>
          </p:nvPr>
        </p:nvSpPr>
        <p:spPr>
          <a:xfrm>
            <a:off x="7601094" y="911799"/>
            <a:ext cx="1828800" cy="42500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noAutofit/>
          </a:bodyPr>
          <a:lstStyle/>
          <a:p>
            <a:pPr algn="ctr"/>
            <a:r>
              <a:rPr lang="en-US" sz="1100" b="1" spc="-4" dirty="0" smtClean="0">
                <a:solidFill>
                  <a:srgbClr val="624332"/>
                </a:solidFill>
                <a:latin typeface="Calibri" panose="020F0502020204030204" pitchFamily="34" charset="0"/>
              </a:rPr>
              <a:t>45 Days Window for OnBoard Tour</a:t>
            </a:r>
            <a:endParaRPr lang="en-US" sz="1100" b="1" spc="-4" dirty="0">
              <a:solidFill>
                <a:srgbClr val="624332"/>
              </a:solidFill>
              <a:latin typeface="Calibri" panose="020F0502020204030204" pitchFamily="34" charset="0"/>
            </a:endParaRPr>
          </a:p>
        </p:txBody>
      </p:sp>
      <p:cxnSp>
        <p:nvCxnSpPr>
          <p:cNvPr id="25" name="OTLSHAPE_M_250ea2be05854b80bcdbec07faaa2d69_Connector1"/>
          <p:cNvCxnSpPr/>
          <p:nvPr>
            <p:custDataLst>
              <p:tags r:id="rId15"/>
            </p:custDataLst>
          </p:nvPr>
        </p:nvCxnSpPr>
        <p:spPr>
          <a:xfrm>
            <a:off x="5351628" y="824414"/>
            <a:ext cx="0" cy="597521"/>
          </a:xfrm>
          <a:prstGeom prst="line">
            <a:avLst/>
          </a:prstGeom>
          <a:ln w="19050" cap="flat" cmpd="sng" algn="ctr">
            <a:solidFill>
              <a:schemeClr val="accent3">
                <a:lumMod val="75000"/>
                <a:alpha val="50000"/>
              </a:schemeClr>
            </a:solidFill>
            <a:prstDash val="dash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OTLSHAPE_M_250ea2be05854b80bcdbec07faaa2d69_Connector1"/>
          <p:cNvCxnSpPr/>
          <p:nvPr>
            <p:custDataLst>
              <p:tags r:id="rId16"/>
            </p:custDataLst>
          </p:nvPr>
        </p:nvCxnSpPr>
        <p:spPr>
          <a:xfrm>
            <a:off x="11658600" y="812803"/>
            <a:ext cx="0" cy="800721"/>
          </a:xfrm>
          <a:prstGeom prst="line">
            <a:avLst/>
          </a:prstGeom>
          <a:ln w="19050" cap="flat" cmpd="sng" algn="ctr">
            <a:solidFill>
              <a:schemeClr val="accent3">
                <a:lumMod val="75000"/>
                <a:alpha val="50000"/>
              </a:schemeClr>
            </a:solidFill>
            <a:prstDash val="dash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OTLSHAPE_TB_00000000000000000000000000000000_Separator1"/>
          <p:cNvCxnSpPr/>
          <p:nvPr>
            <p:custDataLst>
              <p:tags r:id="rId17"/>
            </p:custDataLst>
          </p:nvPr>
        </p:nvCxnSpPr>
        <p:spPr>
          <a:xfrm>
            <a:off x="9486900" y="1593151"/>
            <a:ext cx="0" cy="338667"/>
          </a:xfrm>
          <a:prstGeom prst="line">
            <a:avLst/>
          </a:prstGeom>
          <a:ln w="6350" cap="flat" cmpd="sng" algn="ctr">
            <a:solidFill>
              <a:schemeClr val="lt1">
                <a:alpha val="29804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Rectangle 30"/>
          <p:cNvSpPr/>
          <p:nvPr/>
        </p:nvSpPr>
        <p:spPr>
          <a:xfrm>
            <a:off x="7111848" y="1538180"/>
            <a:ext cx="3154680" cy="392223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30 Days</a:t>
            </a:r>
            <a:endParaRPr lang="en-US" b="1" dirty="0"/>
          </a:p>
        </p:txBody>
      </p:sp>
      <p:cxnSp>
        <p:nvCxnSpPr>
          <p:cNvPr id="33" name="OTLSHAPE_TB_00000000000000000000000000000000_Separator1"/>
          <p:cNvCxnSpPr/>
          <p:nvPr>
            <p:custDataLst>
              <p:tags r:id="rId18"/>
            </p:custDataLst>
          </p:nvPr>
        </p:nvCxnSpPr>
        <p:spPr>
          <a:xfrm>
            <a:off x="5319216" y="1591734"/>
            <a:ext cx="0" cy="338667"/>
          </a:xfrm>
          <a:prstGeom prst="line">
            <a:avLst/>
          </a:prstGeom>
          <a:ln w="6350" cap="flat" cmpd="sng" algn="ctr">
            <a:solidFill>
              <a:schemeClr val="lt1">
                <a:alpha val="29804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OTLSHAPE_TB_00000000000000000000000000000000_TimescaleInterval1"/>
          <p:cNvSpPr txBox="1"/>
          <p:nvPr>
            <p:custDataLst>
              <p:tags r:id="rId19"/>
            </p:custDataLst>
          </p:nvPr>
        </p:nvSpPr>
        <p:spPr>
          <a:xfrm>
            <a:off x="5372101" y="1580729"/>
            <a:ext cx="1163841" cy="248073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noAutofit/>
          </a:bodyPr>
          <a:lstStyle/>
          <a:p>
            <a:endParaRPr lang="en-US" sz="1200" spc="-14" dirty="0">
              <a:solidFill>
                <a:schemeClr val="lt1"/>
              </a:solidFill>
              <a:latin typeface="Calibri" panose="020F0502020204030204" pitchFamily="34" charset="0"/>
            </a:endParaRPr>
          </a:p>
        </p:txBody>
      </p:sp>
      <p:sp>
        <p:nvSpPr>
          <p:cNvPr id="35" name="OTLSHAPE_M_250ea2be05854b80bcdbec07faaa2d69_Shape"/>
          <p:cNvSpPr/>
          <p:nvPr>
            <p:custDataLst>
              <p:tags r:id="rId20"/>
            </p:custDataLst>
          </p:nvPr>
        </p:nvSpPr>
        <p:spPr>
          <a:xfrm>
            <a:off x="6988518" y="1948598"/>
            <a:ext cx="342900" cy="338667"/>
          </a:xfrm>
          <a:prstGeom prst="triangle">
            <a:avLst/>
          </a:prstGeom>
          <a:solidFill>
            <a:srgbClr val="96D642"/>
          </a:solidFill>
          <a:ln w="12700" cap="flat" cmpd="sng" algn="ctr">
            <a:noFill/>
            <a:prstDash val="solid"/>
            <a:miter lim="800000"/>
          </a:ln>
          <a:effectLst/>
          <a:scene3d>
            <a:camera prst="orthographicFront"/>
            <a:lightRig rig="threePt" dir="t"/>
          </a:scene3d>
          <a:sp3d>
            <a:bevelT h="12700"/>
          </a:sp3d>
          <a:extLst>
            <a:ext uri="{91240B29-F687-4F45-9708-019B960494DF}">
              <a14:hiddenLine xmlns=""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>
                    <a:scrgbClr r="0" g="0" b="0">
                      <a:alpha val="50000"/>
                    </a:scrgbClr>
                  </a:outerShdw>
                </a:effectLst>
              </a14:hiddenEffects>
            </a:ext>
            <a:ext uri="{53640926-AAD7-44D8-BBD7-CCE9431645EC}">
              <a14:shadowObscured xmlns="" xmlns:a14="http://schemas.microsoft.com/office/drawing/2010/main" val="1"/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9" name="OTLSHAPE_M_250ea2be05854b80bcdbec07faaa2d69_Shape"/>
          <p:cNvSpPr/>
          <p:nvPr>
            <p:custDataLst>
              <p:tags r:id="rId21"/>
            </p:custDataLst>
          </p:nvPr>
        </p:nvSpPr>
        <p:spPr>
          <a:xfrm>
            <a:off x="10090812" y="2032000"/>
            <a:ext cx="342900" cy="338667"/>
          </a:xfrm>
          <a:prstGeom prst="triangle">
            <a:avLst/>
          </a:prstGeom>
          <a:solidFill>
            <a:srgbClr val="96D642"/>
          </a:solidFill>
          <a:ln w="12700" cap="flat" cmpd="sng" algn="ctr">
            <a:noFill/>
            <a:prstDash val="solid"/>
            <a:miter lim="800000"/>
          </a:ln>
          <a:effectLst/>
          <a:scene3d>
            <a:camera prst="orthographicFront"/>
            <a:lightRig rig="threePt" dir="t"/>
          </a:scene3d>
          <a:sp3d>
            <a:bevelT h="12700"/>
          </a:sp3d>
          <a:extLst>
            <a:ext uri="{91240B29-F687-4F45-9708-019B960494DF}">
              <a14:hiddenLine xmlns=""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>
                    <a:scrgbClr r="0" g="0" b="0">
                      <a:alpha val="50000"/>
                    </a:scrgbClr>
                  </a:outerShdw>
                </a:effectLst>
              </a14:hiddenEffects>
            </a:ext>
            <a:ext uri="{53640926-AAD7-44D8-BBD7-CCE9431645EC}">
              <a14:shadowObscured xmlns="" xmlns:a14="http://schemas.microsoft.com/office/drawing/2010/main" val="1"/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1" name="Rectangle 40"/>
          <p:cNvSpPr/>
          <p:nvPr/>
        </p:nvSpPr>
        <p:spPr>
          <a:xfrm>
            <a:off x="5343096" y="1542198"/>
            <a:ext cx="1755648" cy="40640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10 Days</a:t>
            </a:r>
            <a:endParaRPr lang="en-US" b="1" dirty="0"/>
          </a:p>
        </p:txBody>
      </p:sp>
      <p:cxnSp>
        <p:nvCxnSpPr>
          <p:cNvPr id="45" name="OTLSHAPE_M_250ea2be05854b80bcdbec07faaa2d69_Connector1"/>
          <p:cNvCxnSpPr/>
          <p:nvPr>
            <p:custDataLst>
              <p:tags r:id="rId22"/>
            </p:custDataLst>
          </p:nvPr>
        </p:nvCxnSpPr>
        <p:spPr>
          <a:xfrm flipH="1">
            <a:off x="5322102" y="2339161"/>
            <a:ext cx="2151" cy="277649"/>
          </a:xfrm>
          <a:prstGeom prst="line">
            <a:avLst/>
          </a:prstGeom>
          <a:ln w="9525" cap="flat" cmpd="sng" algn="ctr">
            <a:solidFill>
              <a:srgbClr val="96D642">
                <a:alpha val="49804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OTLSHAPE_M_250ea2be05854b80bcdbec07faaa2d69_Connector1"/>
          <p:cNvCxnSpPr/>
          <p:nvPr>
            <p:custDataLst>
              <p:tags r:id="rId23"/>
            </p:custDataLst>
          </p:nvPr>
        </p:nvCxnSpPr>
        <p:spPr>
          <a:xfrm flipH="1">
            <a:off x="7150902" y="2294271"/>
            <a:ext cx="2151" cy="277649"/>
          </a:xfrm>
          <a:prstGeom prst="line">
            <a:avLst/>
          </a:prstGeom>
          <a:ln w="9525" cap="flat" cmpd="sng" algn="ctr">
            <a:solidFill>
              <a:srgbClr val="96D642">
                <a:alpha val="49804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OTLSHAPE_M_250ea2be05854b80bcdbec07faaa2d69_Connector1"/>
          <p:cNvCxnSpPr/>
          <p:nvPr>
            <p:custDataLst>
              <p:tags r:id="rId24"/>
            </p:custDataLst>
          </p:nvPr>
        </p:nvCxnSpPr>
        <p:spPr>
          <a:xfrm flipH="1">
            <a:off x="10252951" y="2367516"/>
            <a:ext cx="2151" cy="277649"/>
          </a:xfrm>
          <a:prstGeom prst="line">
            <a:avLst/>
          </a:prstGeom>
          <a:ln w="9525" cap="flat" cmpd="sng" algn="ctr">
            <a:solidFill>
              <a:srgbClr val="96D642">
                <a:alpha val="49804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OTLSHAPE_M_250ea2be05854b80bcdbec07faaa2d69_Connector1"/>
          <p:cNvCxnSpPr/>
          <p:nvPr>
            <p:custDataLst>
              <p:tags r:id="rId25"/>
            </p:custDataLst>
          </p:nvPr>
        </p:nvCxnSpPr>
        <p:spPr>
          <a:xfrm flipH="1">
            <a:off x="11738851" y="2308448"/>
            <a:ext cx="2151" cy="277649"/>
          </a:xfrm>
          <a:prstGeom prst="line">
            <a:avLst/>
          </a:prstGeom>
          <a:ln w="9525" cap="flat" cmpd="sng" algn="ctr">
            <a:solidFill>
              <a:srgbClr val="96D642">
                <a:alpha val="49804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Left Brace 50"/>
          <p:cNvSpPr/>
          <p:nvPr/>
        </p:nvSpPr>
        <p:spPr>
          <a:xfrm rot="16200000">
            <a:off x="6032678" y="2362202"/>
            <a:ext cx="457200" cy="1828800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Left Brace 51"/>
          <p:cNvSpPr/>
          <p:nvPr/>
        </p:nvSpPr>
        <p:spPr>
          <a:xfrm rot="16200000">
            <a:off x="8515350" y="1719373"/>
            <a:ext cx="457200" cy="3086100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OTLSHAPE_M_9dd8ed9b66fc40c7b9eaa6cd4eb05791_Title"/>
          <p:cNvSpPr txBox="1"/>
          <p:nvPr>
            <p:custDataLst>
              <p:tags r:id="rId26"/>
            </p:custDataLst>
          </p:nvPr>
        </p:nvSpPr>
        <p:spPr>
          <a:xfrm>
            <a:off x="5143501" y="3669421"/>
            <a:ext cx="2278455" cy="272284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noAutofit/>
          </a:bodyPr>
          <a:lstStyle/>
          <a:p>
            <a:pPr algn="ctr"/>
            <a:r>
              <a:rPr lang="en-US" sz="1400" b="1" spc="-6" dirty="0" smtClean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</a:rPr>
              <a:t>Waiting Period</a:t>
            </a:r>
            <a:endParaRPr lang="en-US" sz="1400" b="1" spc="-6" dirty="0">
              <a:solidFill>
                <a:schemeClr val="accent6">
                  <a:lumMod val="75000"/>
                </a:schemeClr>
              </a:solidFill>
              <a:latin typeface="Calibri" panose="020F0502020204030204" pitchFamily="34" charset="0"/>
            </a:endParaRPr>
          </a:p>
        </p:txBody>
      </p:sp>
      <p:sp>
        <p:nvSpPr>
          <p:cNvPr id="55" name="OTLSHAPE_M_9dd8ed9b66fc40c7b9eaa6cd4eb05791_Title"/>
          <p:cNvSpPr txBox="1"/>
          <p:nvPr>
            <p:custDataLst>
              <p:tags r:id="rId27"/>
            </p:custDataLst>
          </p:nvPr>
        </p:nvSpPr>
        <p:spPr>
          <a:xfrm>
            <a:off x="7772401" y="3657602"/>
            <a:ext cx="2278455" cy="272284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noAutofit/>
          </a:bodyPr>
          <a:lstStyle/>
          <a:p>
            <a:pPr algn="ctr"/>
            <a:r>
              <a:rPr lang="en-US" sz="1400" b="1" spc="-6" dirty="0" smtClean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</a:rPr>
              <a:t>Enrollment Window</a:t>
            </a:r>
            <a:endParaRPr lang="en-US" sz="1400" b="1" spc="-6" dirty="0">
              <a:solidFill>
                <a:schemeClr val="accent6">
                  <a:lumMod val="75000"/>
                </a:schemeClr>
              </a:solidFill>
              <a:latin typeface="Calibri" panose="020F0502020204030204" pitchFamily="34" charset="0"/>
            </a:endParaRPr>
          </a:p>
        </p:txBody>
      </p:sp>
      <p:sp>
        <p:nvSpPr>
          <p:cNvPr id="60" name="Down Arrow 59"/>
          <p:cNvSpPr/>
          <p:nvPr/>
        </p:nvSpPr>
        <p:spPr>
          <a:xfrm>
            <a:off x="10515600" y="304800"/>
            <a:ext cx="800100" cy="1219200"/>
          </a:xfrm>
          <a:prstGeom prst="downArrow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Title 1"/>
          <p:cNvSpPr txBox="1">
            <a:spLocks/>
          </p:cNvSpPr>
          <p:nvPr/>
        </p:nvSpPr>
        <p:spPr>
          <a:xfrm>
            <a:off x="228600" y="101600"/>
            <a:ext cx="13144500" cy="812800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 kern="1200">
                <a:solidFill>
                  <a:srgbClr val="002060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2060"/>
                </a:solidFill>
                <a:latin typeface="Calibri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2060"/>
                </a:solidFill>
                <a:latin typeface="Calibri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2060"/>
                </a:solidFill>
                <a:latin typeface="Calibri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2060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 sz="3200" dirty="0" smtClean="0"/>
              <a:t>Case5 : After Enrollment Window Before OnBoard Due Date</a:t>
            </a:r>
          </a:p>
        </p:txBody>
      </p:sp>
      <p:pic>
        <p:nvPicPr>
          <p:cNvPr id="37" name="Picture 2"/>
          <p:cNvPicPr>
            <a:picLocks noChangeAspect="1" noChangeArrowheads="1"/>
          </p:cNvPicPr>
          <p:nvPr/>
        </p:nvPicPr>
        <p:blipFill>
          <a:blip r:embed="rId35" cstate="print"/>
          <a:srcRect/>
          <a:stretch>
            <a:fillRect/>
          </a:stretch>
        </p:blipFill>
        <p:spPr bwMode="auto">
          <a:xfrm>
            <a:off x="152400" y="4781550"/>
            <a:ext cx="2209800" cy="25695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" name="Picture 3"/>
          <p:cNvPicPr>
            <a:picLocks noChangeAspect="1" noChangeArrowheads="1"/>
          </p:cNvPicPr>
          <p:nvPr/>
        </p:nvPicPr>
        <p:blipFill>
          <a:blip r:embed="rId36" cstate="print"/>
          <a:srcRect t="8333" r="47657" b="10417"/>
          <a:stretch>
            <a:fillRect/>
          </a:stretch>
        </p:blipFill>
        <p:spPr bwMode="auto">
          <a:xfrm>
            <a:off x="2590800" y="4730750"/>
            <a:ext cx="2362200" cy="25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40" name="Elbow Connector 39"/>
          <p:cNvCxnSpPr>
            <a:stCxn id="37" idx="0"/>
            <a:endCxn id="38" idx="0"/>
          </p:cNvCxnSpPr>
          <p:nvPr/>
        </p:nvCxnSpPr>
        <p:spPr>
          <a:xfrm rot="5400000" flipH="1" flipV="1">
            <a:off x="2489200" y="3498850"/>
            <a:ext cx="50800" cy="2514600"/>
          </a:xfrm>
          <a:prstGeom prst="bentConnector3">
            <a:avLst>
              <a:gd name="adj1" fmla="val 550000"/>
            </a:avLst>
          </a:prstGeom>
          <a:ln w="412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Elbow Connector 41"/>
          <p:cNvCxnSpPr>
            <a:stCxn id="38" idx="2"/>
            <a:endCxn id="49" idx="2"/>
          </p:cNvCxnSpPr>
          <p:nvPr/>
        </p:nvCxnSpPr>
        <p:spPr>
          <a:xfrm rot="16200000" flipH="1">
            <a:off x="5071584" y="5971066"/>
            <a:ext cx="29533" cy="2628900"/>
          </a:xfrm>
          <a:prstGeom prst="bentConnector3">
            <a:avLst>
              <a:gd name="adj1" fmla="val 874049"/>
            </a:avLst>
          </a:prstGeom>
          <a:ln w="412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Elbow Connector 49"/>
          <p:cNvCxnSpPr>
            <a:stCxn id="49" idx="0"/>
            <a:endCxn id="50" idx="0"/>
          </p:cNvCxnSpPr>
          <p:nvPr/>
        </p:nvCxnSpPr>
        <p:spPr>
          <a:xfrm rot="5400000" flipH="1" flipV="1">
            <a:off x="7777117" y="3354433"/>
            <a:ext cx="12700" cy="2752635"/>
          </a:xfrm>
          <a:prstGeom prst="bentConnector3">
            <a:avLst>
              <a:gd name="adj1" fmla="val 1800000"/>
            </a:avLst>
          </a:prstGeom>
          <a:ln w="412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Elbow Connector 43"/>
          <p:cNvCxnSpPr>
            <a:stCxn id="50" idx="2"/>
            <a:endCxn id="56" idx="2"/>
          </p:cNvCxnSpPr>
          <p:nvPr/>
        </p:nvCxnSpPr>
        <p:spPr>
          <a:xfrm rot="5400000" flipH="1" flipV="1">
            <a:off x="10613015" y="5899728"/>
            <a:ext cx="114641" cy="3033803"/>
          </a:xfrm>
          <a:prstGeom prst="bentConnector3">
            <a:avLst>
              <a:gd name="adj1" fmla="val -199405"/>
            </a:avLst>
          </a:prstGeom>
          <a:ln w="412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9" name="Picture 2"/>
          <p:cNvPicPr>
            <a:picLocks noChangeAspect="1" noChangeArrowheads="1"/>
          </p:cNvPicPr>
          <p:nvPr/>
        </p:nvPicPr>
        <p:blipFill>
          <a:blip r:embed="rId35" cstate="print"/>
          <a:srcRect/>
          <a:stretch>
            <a:fillRect/>
          </a:stretch>
        </p:blipFill>
        <p:spPr bwMode="auto">
          <a:xfrm>
            <a:off x="5257800" y="4730750"/>
            <a:ext cx="2286000" cy="25695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0" name="Picture 3" descr="C:\Users\lalit.kumar\Desktop\OnBoard-Images\May22-03.PNG"/>
          <p:cNvPicPr>
            <a:picLocks noChangeAspect="1" noChangeArrowheads="1"/>
          </p:cNvPicPr>
          <p:nvPr/>
        </p:nvPicPr>
        <p:blipFill>
          <a:blip r:embed="rId37" cstate="print"/>
          <a:srcRect t="15625" r="65227" b="29167"/>
          <a:stretch>
            <a:fillRect/>
          </a:stretch>
        </p:blipFill>
        <p:spPr bwMode="auto">
          <a:xfrm>
            <a:off x="8001000" y="4730750"/>
            <a:ext cx="2304870" cy="2743200"/>
          </a:xfrm>
          <a:prstGeom prst="rect">
            <a:avLst/>
          </a:prstGeom>
          <a:noFill/>
        </p:spPr>
      </p:pic>
      <p:pic>
        <p:nvPicPr>
          <p:cNvPr id="56" name="Picture 6" descr="C:\Users\lalit.kumar\Desktop\OnBoard-Images\June15-05.PNG"/>
          <p:cNvPicPr>
            <a:picLocks noChangeAspect="1" noChangeArrowheads="1"/>
          </p:cNvPicPr>
          <p:nvPr/>
        </p:nvPicPr>
        <p:blipFill>
          <a:blip r:embed="rId38" cstate="print"/>
          <a:srcRect/>
          <a:stretch>
            <a:fillRect/>
          </a:stretch>
        </p:blipFill>
        <p:spPr bwMode="auto">
          <a:xfrm>
            <a:off x="10972800" y="4730750"/>
            <a:ext cx="2428875" cy="2628559"/>
          </a:xfrm>
          <a:prstGeom prst="rect">
            <a:avLst/>
          </a:prstGeom>
          <a:noFill/>
        </p:spPr>
      </p:pic>
      <p:sp>
        <p:nvSpPr>
          <p:cNvPr id="72" name="OTLSHAPE_M_9dd8ed9b66fc40c7b9eaa6cd4eb05791_Title"/>
          <p:cNvSpPr txBox="1"/>
          <p:nvPr>
            <p:custDataLst>
              <p:tags r:id="rId28"/>
            </p:custDataLst>
          </p:nvPr>
        </p:nvSpPr>
        <p:spPr>
          <a:xfrm>
            <a:off x="7545" y="7890669"/>
            <a:ext cx="2278455" cy="192881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noAutofit/>
          </a:bodyPr>
          <a:lstStyle/>
          <a:p>
            <a:pPr algn="ctr"/>
            <a:r>
              <a:rPr lang="en-US" sz="2000" b="1" spc="-6" dirty="0" smtClean="0">
                <a:solidFill>
                  <a:schemeClr val="tx2"/>
                </a:solidFill>
                <a:latin typeface="Calibri" panose="020F0502020204030204" pitchFamily="34" charset="0"/>
              </a:rPr>
              <a:t>Start PreBoard</a:t>
            </a:r>
            <a:endParaRPr lang="en-US" sz="2000" b="1" spc="-6" dirty="0">
              <a:solidFill>
                <a:schemeClr val="tx2"/>
              </a:solidFill>
              <a:latin typeface="Calibri" panose="020F0502020204030204" pitchFamily="34" charset="0"/>
            </a:endParaRPr>
          </a:p>
        </p:txBody>
      </p:sp>
      <p:sp>
        <p:nvSpPr>
          <p:cNvPr id="73" name="OTLSHAPE_M_9dd8ed9b66fc40c7b9eaa6cd4eb05791_Title"/>
          <p:cNvSpPr txBox="1"/>
          <p:nvPr>
            <p:custDataLst>
              <p:tags r:id="rId29"/>
            </p:custDataLst>
          </p:nvPr>
        </p:nvSpPr>
        <p:spPr>
          <a:xfrm>
            <a:off x="2369745" y="7854950"/>
            <a:ext cx="2278455" cy="192881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noAutofit/>
          </a:bodyPr>
          <a:lstStyle/>
          <a:p>
            <a:pPr algn="ctr"/>
            <a:r>
              <a:rPr lang="en-US" sz="2000" b="1" spc="-6" dirty="0" smtClean="0">
                <a:solidFill>
                  <a:schemeClr val="tx2"/>
                </a:solidFill>
                <a:latin typeface="Calibri" panose="020F0502020204030204" pitchFamily="34" charset="0"/>
              </a:rPr>
              <a:t>PreBoard Tunnel</a:t>
            </a:r>
            <a:endParaRPr lang="en-US" sz="2000" b="1" spc="-6" dirty="0">
              <a:solidFill>
                <a:schemeClr val="tx2"/>
              </a:solidFill>
              <a:latin typeface="Calibri" panose="020F0502020204030204" pitchFamily="34" charset="0"/>
            </a:endParaRPr>
          </a:p>
        </p:txBody>
      </p:sp>
      <p:sp>
        <p:nvSpPr>
          <p:cNvPr id="74" name="OTLSHAPE_M_9dd8ed9b66fc40c7b9eaa6cd4eb05791_Title"/>
          <p:cNvSpPr txBox="1"/>
          <p:nvPr>
            <p:custDataLst>
              <p:tags r:id="rId30"/>
            </p:custDataLst>
          </p:nvPr>
        </p:nvSpPr>
        <p:spPr>
          <a:xfrm>
            <a:off x="5189145" y="7854950"/>
            <a:ext cx="2278455" cy="192881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noAutofit/>
          </a:bodyPr>
          <a:lstStyle/>
          <a:p>
            <a:pPr algn="ctr"/>
            <a:r>
              <a:rPr lang="en-US" sz="2000" b="1" spc="-6" dirty="0" smtClean="0">
                <a:solidFill>
                  <a:schemeClr val="tx2"/>
                </a:solidFill>
                <a:latin typeface="Calibri" panose="020F0502020204030204" pitchFamily="34" charset="0"/>
              </a:rPr>
              <a:t>Start OnBoard</a:t>
            </a:r>
            <a:endParaRPr lang="en-US" sz="2000" b="1" spc="-6" dirty="0">
              <a:solidFill>
                <a:schemeClr val="tx2"/>
              </a:solidFill>
              <a:latin typeface="Calibri" panose="020F0502020204030204" pitchFamily="34" charset="0"/>
            </a:endParaRPr>
          </a:p>
        </p:txBody>
      </p:sp>
      <p:sp>
        <p:nvSpPr>
          <p:cNvPr id="75" name="OTLSHAPE_M_9dd8ed9b66fc40c7b9eaa6cd4eb05791_Title"/>
          <p:cNvSpPr txBox="1"/>
          <p:nvPr>
            <p:custDataLst>
              <p:tags r:id="rId31"/>
            </p:custDataLst>
          </p:nvPr>
        </p:nvSpPr>
        <p:spPr>
          <a:xfrm>
            <a:off x="7932345" y="7854950"/>
            <a:ext cx="2278455" cy="192881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noAutofit/>
          </a:bodyPr>
          <a:lstStyle/>
          <a:p>
            <a:pPr algn="ctr"/>
            <a:r>
              <a:rPr lang="en-US" sz="2000" b="1" spc="-6" dirty="0" smtClean="0">
                <a:solidFill>
                  <a:schemeClr val="tx2"/>
                </a:solidFill>
                <a:latin typeface="Calibri" panose="020F0502020204030204" pitchFamily="34" charset="0"/>
              </a:rPr>
              <a:t>OnBoard Tunnel</a:t>
            </a:r>
            <a:endParaRPr lang="en-US" sz="2000" b="1" spc="-6" dirty="0">
              <a:solidFill>
                <a:schemeClr val="tx2"/>
              </a:solidFill>
              <a:latin typeface="Calibri" panose="020F0502020204030204" pitchFamily="34" charset="0"/>
            </a:endParaRPr>
          </a:p>
        </p:txBody>
      </p:sp>
      <p:sp>
        <p:nvSpPr>
          <p:cNvPr id="77" name="OTLSHAPE_M_9dd8ed9b66fc40c7b9eaa6cd4eb05791_Title"/>
          <p:cNvSpPr txBox="1"/>
          <p:nvPr>
            <p:custDataLst>
              <p:tags r:id="rId32"/>
            </p:custDataLst>
          </p:nvPr>
        </p:nvSpPr>
        <p:spPr>
          <a:xfrm>
            <a:off x="11437545" y="7778750"/>
            <a:ext cx="2278455" cy="192881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noAutofit/>
          </a:bodyPr>
          <a:lstStyle/>
          <a:p>
            <a:pPr algn="ctr"/>
            <a:r>
              <a:rPr lang="en-US" sz="2000" b="1" spc="-6" dirty="0" smtClean="0">
                <a:solidFill>
                  <a:schemeClr val="tx2"/>
                </a:solidFill>
                <a:latin typeface="Calibri" panose="020F0502020204030204" pitchFamily="34" charset="0"/>
              </a:rPr>
              <a:t>Employee Dashboard</a:t>
            </a:r>
            <a:endParaRPr lang="en-US" sz="2000" b="1" spc="-6" dirty="0">
              <a:solidFill>
                <a:schemeClr val="tx2"/>
              </a:solidFill>
              <a:latin typeface="Calibri" panose="020F050202020403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3352800"/>
            <a:ext cx="13716000" cy="1828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 smtClean="0"/>
              <a:t>OnBoard Standalone</a:t>
            </a:r>
            <a:endParaRPr lang="en-US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TLSHAPE_TB_00000000000000000000000000000000_ScaleContainer"/>
          <p:cNvSpPr/>
          <p:nvPr>
            <p:custDataLst>
              <p:tags r:id="rId1"/>
            </p:custDataLst>
          </p:nvPr>
        </p:nvSpPr>
        <p:spPr>
          <a:xfrm>
            <a:off x="800100" y="1692406"/>
            <a:ext cx="12070080" cy="444400"/>
          </a:xfrm>
          <a:prstGeom prst="snip2DiagRect">
            <a:avLst>
              <a:gd name="adj1" fmla="val 100000"/>
              <a:gd name="adj2" fmla="val 16667"/>
            </a:avLst>
          </a:prstGeom>
          <a:gradFill flip="none" rotWithShape="1">
            <a:gsLst>
              <a:gs pos="0">
                <a:srgbClr val="B24F29"/>
              </a:gs>
              <a:gs pos="100000">
                <a:srgbClr val="7F381E"/>
              </a:gs>
            </a:gsLst>
            <a:lin ang="5400000" scaled="1"/>
            <a:tileRect/>
          </a:gradFill>
          <a:ln w="12700" cap="flat" cmpd="sng" algn="ctr">
            <a:noFill/>
            <a:prstDash val="solid"/>
            <a:miter lim="800000"/>
          </a:ln>
          <a:effectLst>
            <a:reflection blurRad="6350" stA="50000" endA="300" endPos="55500" dist="50800" dir="5400000" sy="-100000" algn="bl" rotWithShape="0"/>
          </a:effectLst>
          <a:scene3d>
            <a:camera prst="orthographicFront"/>
            <a:lightRig rig="threePt" dir="t">
              <a:rot lat="0" lon="0" rev="8700000"/>
            </a:lightRig>
          </a:scene3d>
          <a:sp3d>
            <a:bevelT w="165100" h="19050"/>
          </a:sp3d>
          <a:extLst>
            <a:ext uri="{91240B29-F687-4F45-9708-019B960494DF}">
              <a14:hiddenLine xmlns=""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OTLSHAPE_TB_00000000000000000000000000000000_TimescaleInterval1"/>
          <p:cNvSpPr txBox="1"/>
          <p:nvPr>
            <p:custDataLst>
              <p:tags r:id="rId2"/>
            </p:custDataLst>
          </p:nvPr>
        </p:nvSpPr>
        <p:spPr>
          <a:xfrm>
            <a:off x="1143001" y="1758772"/>
            <a:ext cx="1163841" cy="248073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noAutofit/>
          </a:bodyPr>
          <a:lstStyle/>
          <a:p>
            <a:r>
              <a:rPr lang="en-US" sz="1200" spc="-14" dirty="0" smtClean="0">
                <a:solidFill>
                  <a:schemeClr val="lt1"/>
                </a:solidFill>
                <a:latin typeface="Calibri" panose="020F0502020204030204" pitchFamily="34" charset="0"/>
              </a:rPr>
              <a:t>John Hired</a:t>
            </a:r>
            <a:endParaRPr lang="en-US" sz="1200" spc="-14" dirty="0">
              <a:solidFill>
                <a:schemeClr val="lt1"/>
              </a:solidFill>
              <a:latin typeface="Calibri" panose="020F0502020204030204" pitchFamily="34" charset="0"/>
            </a:endParaRPr>
          </a:p>
        </p:txBody>
      </p:sp>
      <p:cxnSp>
        <p:nvCxnSpPr>
          <p:cNvPr id="7" name="OTLSHAPE_TB_00000000000000000000000000000000_Separator1"/>
          <p:cNvCxnSpPr/>
          <p:nvPr>
            <p:custDataLst>
              <p:tags r:id="rId3"/>
            </p:custDataLst>
          </p:nvPr>
        </p:nvCxnSpPr>
        <p:spPr>
          <a:xfrm>
            <a:off x="2400300" y="1713472"/>
            <a:ext cx="0" cy="338667"/>
          </a:xfrm>
          <a:prstGeom prst="line">
            <a:avLst/>
          </a:prstGeom>
          <a:ln w="6350" cap="flat" cmpd="sng" algn="ctr">
            <a:solidFill>
              <a:schemeClr val="lt1">
                <a:alpha val="29804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OTLSHAPE_M_250ea2be05854b80bcdbec07faaa2d69_Shape"/>
          <p:cNvSpPr/>
          <p:nvPr>
            <p:custDataLst>
              <p:tags r:id="rId4"/>
            </p:custDataLst>
          </p:nvPr>
        </p:nvSpPr>
        <p:spPr>
          <a:xfrm>
            <a:off x="5163984" y="2115748"/>
            <a:ext cx="342900" cy="338667"/>
          </a:xfrm>
          <a:prstGeom prst="triangle">
            <a:avLst/>
          </a:prstGeom>
          <a:solidFill>
            <a:srgbClr val="96D642"/>
          </a:solidFill>
          <a:ln w="12700" cap="flat" cmpd="sng" algn="ctr">
            <a:noFill/>
            <a:prstDash val="solid"/>
            <a:miter lim="800000"/>
          </a:ln>
          <a:effectLst/>
          <a:scene3d>
            <a:camera prst="orthographicFront"/>
            <a:lightRig rig="threePt" dir="t"/>
          </a:scene3d>
          <a:sp3d>
            <a:bevelT h="12700"/>
          </a:sp3d>
          <a:extLst>
            <a:ext uri="{91240B29-F687-4F45-9708-019B960494DF}">
              <a14:hiddenLine xmlns=""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>
                    <a:scrgbClr r="0" g="0" b="0">
                      <a:alpha val="50000"/>
                    </a:scrgbClr>
                  </a:outerShdw>
                </a:effectLst>
              </a14:hiddenEffects>
            </a:ext>
            <a:ext uri="{53640926-AAD7-44D8-BBD7-CCE9431645EC}">
              <a14:shadowObscured xmlns="" xmlns:a14="http://schemas.microsoft.com/office/drawing/2010/main" val="1"/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OTLSHAPE_M_9dd8ed9b66fc40c7b9eaa6cd4eb05791_Title"/>
          <p:cNvSpPr txBox="1"/>
          <p:nvPr>
            <p:custDataLst>
              <p:tags r:id="rId5"/>
            </p:custDataLst>
          </p:nvPr>
        </p:nvSpPr>
        <p:spPr>
          <a:xfrm>
            <a:off x="4457700" y="2692400"/>
            <a:ext cx="1943100" cy="384203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noAutofit/>
          </a:bodyPr>
          <a:lstStyle/>
          <a:p>
            <a:pPr algn="ctr"/>
            <a:r>
              <a:rPr lang="en-US" sz="1400" b="1" spc="-6" dirty="0" smtClean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</a:rPr>
              <a:t>Date of Joining</a:t>
            </a:r>
            <a:endParaRPr lang="en-US" sz="1400" b="1" spc="-6" dirty="0">
              <a:solidFill>
                <a:schemeClr val="accent6">
                  <a:lumMod val="75000"/>
                </a:schemeClr>
              </a:solidFill>
              <a:latin typeface="Calibri" panose="020F0502020204030204" pitchFamily="34" charset="0"/>
            </a:endParaRPr>
          </a:p>
        </p:txBody>
      </p:sp>
      <p:sp>
        <p:nvSpPr>
          <p:cNvPr id="12" name="OTLSHAPE_M_250ea2be05854b80bcdbec07faaa2d69_Shape"/>
          <p:cNvSpPr/>
          <p:nvPr>
            <p:custDataLst>
              <p:tags r:id="rId6"/>
            </p:custDataLst>
          </p:nvPr>
        </p:nvSpPr>
        <p:spPr>
          <a:xfrm>
            <a:off x="2251784" y="2117279"/>
            <a:ext cx="342900" cy="338667"/>
          </a:xfrm>
          <a:prstGeom prst="triangle">
            <a:avLst/>
          </a:prstGeom>
          <a:solidFill>
            <a:srgbClr val="96D642"/>
          </a:solidFill>
          <a:ln w="12700" cap="flat" cmpd="sng" algn="ctr">
            <a:noFill/>
            <a:prstDash val="solid"/>
            <a:miter lim="800000"/>
          </a:ln>
          <a:effectLst/>
          <a:scene3d>
            <a:camera prst="orthographicFront"/>
            <a:lightRig rig="threePt" dir="t"/>
          </a:scene3d>
          <a:sp3d>
            <a:bevelT h="12700"/>
          </a:sp3d>
          <a:extLst>
            <a:ext uri="{91240B29-F687-4F45-9708-019B960494DF}">
              <a14:hiddenLine xmlns=""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>
                    <a:scrgbClr r="0" g="0" b="0">
                      <a:alpha val="50000"/>
                    </a:scrgbClr>
                  </a:outerShdw>
                </a:effectLst>
              </a14:hiddenEffects>
            </a:ext>
            <a:ext uri="{53640926-AAD7-44D8-BBD7-CCE9431645EC}">
              <a14:shadowObscured xmlns="" xmlns:a14="http://schemas.microsoft.com/office/drawing/2010/main" val="1"/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3" name="OTLSHAPE_M_250ea2be05854b80bcdbec07faaa2d69_Connector1"/>
          <p:cNvCxnSpPr/>
          <p:nvPr>
            <p:custDataLst>
              <p:tags r:id="rId7"/>
            </p:custDataLst>
          </p:nvPr>
        </p:nvCxnSpPr>
        <p:spPr>
          <a:xfrm flipH="1">
            <a:off x="2392756" y="2430758"/>
            <a:ext cx="2151" cy="277649"/>
          </a:xfrm>
          <a:prstGeom prst="line">
            <a:avLst/>
          </a:prstGeom>
          <a:ln w="9525" cap="flat" cmpd="sng" algn="ctr">
            <a:solidFill>
              <a:srgbClr val="96D642">
                <a:alpha val="49804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OTLSHAPE_M_9dd8ed9b66fc40c7b9eaa6cd4eb05791_Title"/>
          <p:cNvSpPr txBox="1"/>
          <p:nvPr>
            <p:custDataLst>
              <p:tags r:id="rId8"/>
            </p:custDataLst>
          </p:nvPr>
        </p:nvSpPr>
        <p:spPr>
          <a:xfrm>
            <a:off x="1257301" y="2692402"/>
            <a:ext cx="2278455" cy="272284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noAutofit/>
          </a:bodyPr>
          <a:lstStyle/>
          <a:p>
            <a:pPr algn="ctr"/>
            <a:r>
              <a:rPr lang="en-US" sz="1400" b="1" spc="-6" dirty="0" smtClean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</a:rPr>
              <a:t>PreBoard Available</a:t>
            </a:r>
            <a:endParaRPr lang="en-US" sz="1400" b="1" spc="-6" dirty="0">
              <a:solidFill>
                <a:schemeClr val="accent6">
                  <a:lumMod val="75000"/>
                </a:schemeClr>
              </a:solidFill>
              <a:latin typeface="Calibri" panose="020F0502020204030204" pitchFamily="34" charset="0"/>
            </a:endParaRPr>
          </a:p>
        </p:txBody>
      </p:sp>
      <p:cxnSp>
        <p:nvCxnSpPr>
          <p:cNvPr id="16" name="OTLSHAPE_TB_00000000000000000000000000000000_Separator1"/>
          <p:cNvCxnSpPr/>
          <p:nvPr>
            <p:custDataLst>
              <p:tags r:id="rId9"/>
            </p:custDataLst>
          </p:nvPr>
        </p:nvCxnSpPr>
        <p:spPr>
          <a:xfrm>
            <a:off x="11692016" y="1732351"/>
            <a:ext cx="0" cy="338667"/>
          </a:xfrm>
          <a:prstGeom prst="line">
            <a:avLst/>
          </a:prstGeom>
          <a:ln w="6350" cap="flat" cmpd="sng" algn="ctr">
            <a:solidFill>
              <a:schemeClr val="lt1">
                <a:alpha val="29804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OTLSHAPE_M_250ea2be05854b80bcdbec07faaa2d69_Shape"/>
          <p:cNvSpPr/>
          <p:nvPr>
            <p:custDataLst>
              <p:tags r:id="rId10"/>
            </p:custDataLst>
          </p:nvPr>
        </p:nvSpPr>
        <p:spPr>
          <a:xfrm>
            <a:off x="11544300" y="2117684"/>
            <a:ext cx="342900" cy="338667"/>
          </a:xfrm>
          <a:prstGeom prst="triangle">
            <a:avLst/>
          </a:prstGeom>
          <a:solidFill>
            <a:srgbClr val="96D642"/>
          </a:solidFill>
          <a:ln w="12700" cap="flat" cmpd="sng" algn="ctr">
            <a:noFill/>
            <a:prstDash val="solid"/>
            <a:miter lim="800000"/>
          </a:ln>
          <a:effectLst/>
          <a:scene3d>
            <a:camera prst="orthographicFront"/>
            <a:lightRig rig="threePt" dir="t"/>
          </a:scene3d>
          <a:sp3d>
            <a:bevelT h="12700"/>
          </a:sp3d>
          <a:extLst>
            <a:ext uri="{91240B29-F687-4F45-9708-019B960494DF}">
              <a14:hiddenLine xmlns=""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>
                    <a:scrgbClr r="0" g="0" b="0">
                      <a:alpha val="50000"/>
                    </a:scrgbClr>
                  </a:outerShdw>
                </a:effectLst>
              </a14:hiddenEffects>
            </a:ext>
            <a:ext uri="{53640926-AAD7-44D8-BBD7-CCE9431645EC}">
              <a14:shadowObscured xmlns="" xmlns:a14="http://schemas.microsoft.com/office/drawing/2010/main" val="1"/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9" name="OTLSHAPE_M_9dd8ed9b66fc40c7b9eaa6cd4eb05791_Title"/>
          <p:cNvSpPr txBox="1"/>
          <p:nvPr>
            <p:custDataLst>
              <p:tags r:id="rId11"/>
            </p:custDataLst>
          </p:nvPr>
        </p:nvSpPr>
        <p:spPr>
          <a:xfrm>
            <a:off x="11404122" y="2794000"/>
            <a:ext cx="2311878" cy="40640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noAutofit/>
          </a:bodyPr>
          <a:lstStyle/>
          <a:p>
            <a:pPr algn="ctr"/>
            <a:r>
              <a:rPr lang="en-US" sz="1200" b="1" spc="-6" dirty="0" smtClean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</a:rPr>
              <a:t>OnBoard Due Date</a:t>
            </a:r>
            <a:endParaRPr lang="en-US" sz="1200" b="1" spc="-6" dirty="0">
              <a:solidFill>
                <a:schemeClr val="accent6">
                  <a:lumMod val="75000"/>
                </a:schemeClr>
              </a:solidFill>
              <a:latin typeface="Calibri" panose="020F0502020204030204" pitchFamily="34" charset="0"/>
            </a:endParaRPr>
          </a:p>
        </p:txBody>
      </p:sp>
      <p:cxnSp>
        <p:nvCxnSpPr>
          <p:cNvPr id="20" name="Straight Connector 19"/>
          <p:cNvCxnSpPr/>
          <p:nvPr/>
        </p:nvCxnSpPr>
        <p:spPr>
          <a:xfrm>
            <a:off x="2400301" y="965200"/>
            <a:ext cx="4330461" cy="0"/>
          </a:xfrm>
          <a:prstGeom prst="line">
            <a:avLst/>
          </a:prstGeom>
          <a:ln w="19050" cap="flat" cmpd="sng" algn="ctr">
            <a:solidFill>
              <a:schemeClr val="accent3">
                <a:lumMod val="75000"/>
                <a:alpha val="50000"/>
              </a:schemeClr>
            </a:solidFill>
            <a:prstDash val="dash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OTLSHAPE_M_0018691af88d4838b3ec2d1256b9eee5_Title"/>
          <p:cNvSpPr txBox="1"/>
          <p:nvPr>
            <p:custDataLst>
              <p:tags r:id="rId12"/>
            </p:custDataLst>
          </p:nvPr>
        </p:nvSpPr>
        <p:spPr>
          <a:xfrm>
            <a:off x="3200400" y="1082807"/>
            <a:ext cx="1828800" cy="42500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noAutofit/>
          </a:bodyPr>
          <a:lstStyle/>
          <a:p>
            <a:pPr algn="ctr"/>
            <a:r>
              <a:rPr lang="en-US" sz="1100" b="1" spc="-4" dirty="0" smtClean="0">
                <a:solidFill>
                  <a:srgbClr val="624332"/>
                </a:solidFill>
                <a:latin typeface="Calibri" panose="020F0502020204030204" pitchFamily="34" charset="0"/>
              </a:rPr>
              <a:t>30 Days Window for PreBoard Tour</a:t>
            </a:r>
            <a:endParaRPr lang="en-US" sz="1100" b="1" spc="-4" dirty="0">
              <a:solidFill>
                <a:srgbClr val="624332"/>
              </a:solidFill>
              <a:latin typeface="Calibri" panose="020F0502020204030204" pitchFamily="34" charset="0"/>
            </a:endParaRPr>
          </a:p>
        </p:txBody>
      </p:sp>
      <p:cxnSp>
        <p:nvCxnSpPr>
          <p:cNvPr id="22" name="OTLSHAPE_M_250ea2be05854b80bcdbec07faaa2d69_Connector1"/>
          <p:cNvCxnSpPr/>
          <p:nvPr>
            <p:custDataLst>
              <p:tags r:id="rId13"/>
            </p:custDataLst>
          </p:nvPr>
        </p:nvCxnSpPr>
        <p:spPr>
          <a:xfrm>
            <a:off x="2400300" y="992709"/>
            <a:ext cx="0" cy="597521"/>
          </a:xfrm>
          <a:prstGeom prst="line">
            <a:avLst/>
          </a:prstGeom>
          <a:ln w="19050" cap="flat" cmpd="sng" algn="ctr">
            <a:solidFill>
              <a:schemeClr val="accent3">
                <a:lumMod val="75000"/>
                <a:alpha val="50000"/>
              </a:schemeClr>
            </a:solidFill>
            <a:prstDash val="dash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V="1">
            <a:off x="6767428" y="965202"/>
            <a:ext cx="4891173" cy="9700"/>
          </a:xfrm>
          <a:prstGeom prst="line">
            <a:avLst/>
          </a:prstGeom>
          <a:ln w="19050" cap="flat" cmpd="sng" algn="ctr">
            <a:solidFill>
              <a:schemeClr val="accent3">
                <a:lumMod val="75000"/>
                <a:alpha val="50000"/>
              </a:schemeClr>
            </a:solidFill>
            <a:prstDash val="dash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OTLSHAPE_M_0018691af88d4838b3ec2d1256b9eee5_Title"/>
          <p:cNvSpPr txBox="1"/>
          <p:nvPr>
            <p:custDataLst>
              <p:tags r:id="rId14"/>
            </p:custDataLst>
          </p:nvPr>
        </p:nvSpPr>
        <p:spPr>
          <a:xfrm>
            <a:off x="7601094" y="1064197"/>
            <a:ext cx="1828800" cy="42500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noAutofit/>
          </a:bodyPr>
          <a:lstStyle/>
          <a:p>
            <a:pPr algn="ctr"/>
            <a:r>
              <a:rPr lang="en-US" sz="1100" b="1" spc="-4" dirty="0" smtClean="0">
                <a:solidFill>
                  <a:srgbClr val="624332"/>
                </a:solidFill>
                <a:latin typeface="Calibri" panose="020F0502020204030204" pitchFamily="34" charset="0"/>
              </a:rPr>
              <a:t>45 Days Window for OnBoard Tour</a:t>
            </a:r>
            <a:endParaRPr lang="en-US" sz="1100" b="1" spc="-4" dirty="0">
              <a:solidFill>
                <a:srgbClr val="624332"/>
              </a:solidFill>
              <a:latin typeface="Calibri" panose="020F0502020204030204" pitchFamily="34" charset="0"/>
            </a:endParaRPr>
          </a:p>
        </p:txBody>
      </p:sp>
      <p:cxnSp>
        <p:nvCxnSpPr>
          <p:cNvPr id="25" name="OTLSHAPE_M_250ea2be05854b80bcdbec07faaa2d69_Connector1"/>
          <p:cNvCxnSpPr/>
          <p:nvPr>
            <p:custDataLst>
              <p:tags r:id="rId15"/>
            </p:custDataLst>
          </p:nvPr>
        </p:nvCxnSpPr>
        <p:spPr>
          <a:xfrm>
            <a:off x="5351628" y="976813"/>
            <a:ext cx="0" cy="597521"/>
          </a:xfrm>
          <a:prstGeom prst="line">
            <a:avLst/>
          </a:prstGeom>
          <a:ln w="19050" cap="flat" cmpd="sng" algn="ctr">
            <a:solidFill>
              <a:schemeClr val="accent3">
                <a:lumMod val="75000"/>
                <a:alpha val="50000"/>
              </a:schemeClr>
            </a:solidFill>
            <a:prstDash val="dash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OTLSHAPE_M_250ea2be05854b80bcdbec07faaa2d69_Connector1"/>
          <p:cNvCxnSpPr/>
          <p:nvPr>
            <p:custDataLst>
              <p:tags r:id="rId16"/>
            </p:custDataLst>
          </p:nvPr>
        </p:nvCxnSpPr>
        <p:spPr>
          <a:xfrm>
            <a:off x="11658600" y="965203"/>
            <a:ext cx="0" cy="800721"/>
          </a:xfrm>
          <a:prstGeom prst="line">
            <a:avLst/>
          </a:prstGeom>
          <a:ln w="19050" cap="flat" cmpd="sng" algn="ctr">
            <a:solidFill>
              <a:schemeClr val="accent3">
                <a:lumMod val="75000"/>
                <a:alpha val="50000"/>
              </a:schemeClr>
            </a:solidFill>
            <a:prstDash val="dash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OTLSHAPE_TB_00000000000000000000000000000000_Separator1"/>
          <p:cNvCxnSpPr/>
          <p:nvPr>
            <p:custDataLst>
              <p:tags r:id="rId17"/>
            </p:custDataLst>
          </p:nvPr>
        </p:nvCxnSpPr>
        <p:spPr>
          <a:xfrm>
            <a:off x="9486900" y="1745551"/>
            <a:ext cx="0" cy="338667"/>
          </a:xfrm>
          <a:prstGeom prst="line">
            <a:avLst/>
          </a:prstGeom>
          <a:ln w="6350" cap="flat" cmpd="sng" algn="ctr">
            <a:solidFill>
              <a:schemeClr val="lt1">
                <a:alpha val="29804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Rectangle 30"/>
          <p:cNvSpPr/>
          <p:nvPr/>
        </p:nvSpPr>
        <p:spPr>
          <a:xfrm>
            <a:off x="7111848" y="1690580"/>
            <a:ext cx="3154680" cy="392223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30 Days</a:t>
            </a:r>
            <a:endParaRPr lang="en-US" b="1" dirty="0"/>
          </a:p>
        </p:txBody>
      </p:sp>
      <p:cxnSp>
        <p:nvCxnSpPr>
          <p:cNvPr id="33" name="OTLSHAPE_TB_00000000000000000000000000000000_Separator1"/>
          <p:cNvCxnSpPr/>
          <p:nvPr>
            <p:custDataLst>
              <p:tags r:id="rId18"/>
            </p:custDataLst>
          </p:nvPr>
        </p:nvCxnSpPr>
        <p:spPr>
          <a:xfrm>
            <a:off x="5319216" y="1744134"/>
            <a:ext cx="0" cy="338667"/>
          </a:xfrm>
          <a:prstGeom prst="line">
            <a:avLst/>
          </a:prstGeom>
          <a:ln w="6350" cap="flat" cmpd="sng" algn="ctr">
            <a:solidFill>
              <a:schemeClr val="lt1">
                <a:alpha val="29804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OTLSHAPE_TB_00000000000000000000000000000000_TimescaleInterval1"/>
          <p:cNvSpPr txBox="1"/>
          <p:nvPr>
            <p:custDataLst>
              <p:tags r:id="rId19"/>
            </p:custDataLst>
          </p:nvPr>
        </p:nvSpPr>
        <p:spPr>
          <a:xfrm>
            <a:off x="5372101" y="1733129"/>
            <a:ext cx="1163841" cy="248073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noAutofit/>
          </a:bodyPr>
          <a:lstStyle/>
          <a:p>
            <a:endParaRPr lang="en-US" sz="1200" spc="-14" dirty="0">
              <a:solidFill>
                <a:schemeClr val="lt1"/>
              </a:solidFill>
              <a:latin typeface="Calibri" panose="020F0502020204030204" pitchFamily="34" charset="0"/>
            </a:endParaRPr>
          </a:p>
        </p:txBody>
      </p:sp>
      <p:sp>
        <p:nvSpPr>
          <p:cNvPr id="35" name="OTLSHAPE_M_250ea2be05854b80bcdbec07faaa2d69_Shape"/>
          <p:cNvSpPr/>
          <p:nvPr>
            <p:custDataLst>
              <p:tags r:id="rId20"/>
            </p:custDataLst>
          </p:nvPr>
        </p:nvSpPr>
        <p:spPr>
          <a:xfrm>
            <a:off x="6988518" y="2100998"/>
            <a:ext cx="342900" cy="338667"/>
          </a:xfrm>
          <a:prstGeom prst="triangle">
            <a:avLst/>
          </a:prstGeom>
          <a:solidFill>
            <a:srgbClr val="96D642"/>
          </a:solidFill>
          <a:ln w="12700" cap="flat" cmpd="sng" algn="ctr">
            <a:noFill/>
            <a:prstDash val="solid"/>
            <a:miter lim="800000"/>
          </a:ln>
          <a:effectLst/>
          <a:scene3d>
            <a:camera prst="orthographicFront"/>
            <a:lightRig rig="threePt" dir="t"/>
          </a:scene3d>
          <a:sp3d>
            <a:bevelT h="12700"/>
          </a:sp3d>
          <a:extLst>
            <a:ext uri="{91240B29-F687-4F45-9708-019B960494DF}">
              <a14:hiddenLine xmlns=""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>
                    <a:scrgbClr r="0" g="0" b="0">
                      <a:alpha val="50000"/>
                    </a:scrgbClr>
                  </a:outerShdw>
                </a:effectLst>
              </a14:hiddenEffects>
            </a:ext>
            <a:ext uri="{53640926-AAD7-44D8-BBD7-CCE9431645EC}">
              <a14:shadowObscured xmlns="" xmlns:a14="http://schemas.microsoft.com/office/drawing/2010/main" val="1"/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9" name="OTLSHAPE_M_250ea2be05854b80bcdbec07faaa2d69_Shape"/>
          <p:cNvSpPr/>
          <p:nvPr>
            <p:custDataLst>
              <p:tags r:id="rId21"/>
            </p:custDataLst>
          </p:nvPr>
        </p:nvSpPr>
        <p:spPr>
          <a:xfrm>
            <a:off x="10090812" y="2184400"/>
            <a:ext cx="342900" cy="338667"/>
          </a:xfrm>
          <a:prstGeom prst="triangle">
            <a:avLst/>
          </a:prstGeom>
          <a:solidFill>
            <a:srgbClr val="96D642"/>
          </a:solidFill>
          <a:ln w="12700" cap="flat" cmpd="sng" algn="ctr">
            <a:noFill/>
            <a:prstDash val="solid"/>
            <a:miter lim="800000"/>
          </a:ln>
          <a:effectLst/>
          <a:scene3d>
            <a:camera prst="orthographicFront"/>
            <a:lightRig rig="threePt" dir="t"/>
          </a:scene3d>
          <a:sp3d>
            <a:bevelT h="12700"/>
          </a:sp3d>
          <a:extLst>
            <a:ext uri="{91240B29-F687-4F45-9708-019B960494DF}">
              <a14:hiddenLine xmlns=""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>
                    <a:scrgbClr r="0" g="0" b="0">
                      <a:alpha val="50000"/>
                    </a:scrgbClr>
                  </a:outerShdw>
                </a:effectLst>
              </a14:hiddenEffects>
            </a:ext>
            <a:ext uri="{53640926-AAD7-44D8-BBD7-CCE9431645EC}">
              <a14:shadowObscured xmlns="" xmlns:a14="http://schemas.microsoft.com/office/drawing/2010/main" val="1"/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1" name="Rectangle 40"/>
          <p:cNvSpPr/>
          <p:nvPr/>
        </p:nvSpPr>
        <p:spPr>
          <a:xfrm>
            <a:off x="5343096" y="1694598"/>
            <a:ext cx="1755648" cy="40640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10 Days</a:t>
            </a:r>
            <a:endParaRPr lang="en-US" b="1" dirty="0"/>
          </a:p>
        </p:txBody>
      </p:sp>
      <p:cxnSp>
        <p:nvCxnSpPr>
          <p:cNvPr id="45" name="OTLSHAPE_M_250ea2be05854b80bcdbec07faaa2d69_Connector1"/>
          <p:cNvCxnSpPr/>
          <p:nvPr>
            <p:custDataLst>
              <p:tags r:id="rId22"/>
            </p:custDataLst>
          </p:nvPr>
        </p:nvCxnSpPr>
        <p:spPr>
          <a:xfrm flipH="1">
            <a:off x="5322102" y="2491561"/>
            <a:ext cx="2151" cy="277649"/>
          </a:xfrm>
          <a:prstGeom prst="line">
            <a:avLst/>
          </a:prstGeom>
          <a:ln w="9525" cap="flat" cmpd="sng" algn="ctr">
            <a:solidFill>
              <a:srgbClr val="96D642">
                <a:alpha val="49804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OTLSHAPE_M_250ea2be05854b80bcdbec07faaa2d69_Connector1"/>
          <p:cNvCxnSpPr/>
          <p:nvPr>
            <p:custDataLst>
              <p:tags r:id="rId23"/>
            </p:custDataLst>
          </p:nvPr>
        </p:nvCxnSpPr>
        <p:spPr>
          <a:xfrm flipH="1">
            <a:off x="7150902" y="2446671"/>
            <a:ext cx="2151" cy="277649"/>
          </a:xfrm>
          <a:prstGeom prst="line">
            <a:avLst/>
          </a:prstGeom>
          <a:ln w="9525" cap="flat" cmpd="sng" algn="ctr">
            <a:solidFill>
              <a:srgbClr val="96D642">
                <a:alpha val="49804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OTLSHAPE_M_250ea2be05854b80bcdbec07faaa2d69_Connector1"/>
          <p:cNvCxnSpPr/>
          <p:nvPr>
            <p:custDataLst>
              <p:tags r:id="rId24"/>
            </p:custDataLst>
          </p:nvPr>
        </p:nvCxnSpPr>
        <p:spPr>
          <a:xfrm flipH="1">
            <a:off x="10252951" y="2519916"/>
            <a:ext cx="2151" cy="277649"/>
          </a:xfrm>
          <a:prstGeom prst="line">
            <a:avLst/>
          </a:prstGeom>
          <a:ln w="9525" cap="flat" cmpd="sng" algn="ctr">
            <a:solidFill>
              <a:srgbClr val="96D642">
                <a:alpha val="49804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OTLSHAPE_M_250ea2be05854b80bcdbec07faaa2d69_Connector1"/>
          <p:cNvCxnSpPr/>
          <p:nvPr>
            <p:custDataLst>
              <p:tags r:id="rId25"/>
            </p:custDataLst>
          </p:nvPr>
        </p:nvCxnSpPr>
        <p:spPr>
          <a:xfrm flipH="1">
            <a:off x="11738851" y="2460848"/>
            <a:ext cx="2151" cy="277649"/>
          </a:xfrm>
          <a:prstGeom prst="line">
            <a:avLst/>
          </a:prstGeom>
          <a:ln w="9525" cap="flat" cmpd="sng" algn="ctr">
            <a:solidFill>
              <a:srgbClr val="96D642">
                <a:alpha val="49804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Left Brace 50"/>
          <p:cNvSpPr/>
          <p:nvPr/>
        </p:nvSpPr>
        <p:spPr>
          <a:xfrm rot="16200000">
            <a:off x="6032678" y="2514602"/>
            <a:ext cx="457200" cy="1828800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Left Brace 51"/>
          <p:cNvSpPr/>
          <p:nvPr/>
        </p:nvSpPr>
        <p:spPr>
          <a:xfrm rot="16200000">
            <a:off x="8515350" y="1871773"/>
            <a:ext cx="457200" cy="3086100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OTLSHAPE_M_9dd8ed9b66fc40c7b9eaa6cd4eb05791_Title"/>
          <p:cNvSpPr txBox="1"/>
          <p:nvPr>
            <p:custDataLst>
              <p:tags r:id="rId26"/>
            </p:custDataLst>
          </p:nvPr>
        </p:nvSpPr>
        <p:spPr>
          <a:xfrm>
            <a:off x="5143501" y="3821821"/>
            <a:ext cx="2278455" cy="272284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noAutofit/>
          </a:bodyPr>
          <a:lstStyle/>
          <a:p>
            <a:pPr algn="ctr"/>
            <a:r>
              <a:rPr lang="en-US" sz="1400" b="1" spc="-6" dirty="0" smtClean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</a:rPr>
              <a:t>Waiting Period</a:t>
            </a:r>
            <a:endParaRPr lang="en-US" sz="1400" b="1" spc="-6" dirty="0">
              <a:solidFill>
                <a:schemeClr val="accent6">
                  <a:lumMod val="75000"/>
                </a:schemeClr>
              </a:solidFill>
              <a:latin typeface="Calibri" panose="020F0502020204030204" pitchFamily="34" charset="0"/>
            </a:endParaRPr>
          </a:p>
        </p:txBody>
      </p:sp>
      <p:sp>
        <p:nvSpPr>
          <p:cNvPr id="55" name="OTLSHAPE_M_9dd8ed9b66fc40c7b9eaa6cd4eb05791_Title"/>
          <p:cNvSpPr txBox="1"/>
          <p:nvPr>
            <p:custDataLst>
              <p:tags r:id="rId27"/>
            </p:custDataLst>
          </p:nvPr>
        </p:nvSpPr>
        <p:spPr>
          <a:xfrm>
            <a:off x="7772401" y="3810002"/>
            <a:ext cx="2278455" cy="272284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noAutofit/>
          </a:bodyPr>
          <a:lstStyle/>
          <a:p>
            <a:pPr algn="ctr"/>
            <a:r>
              <a:rPr lang="en-US" sz="1400" b="1" spc="-6" dirty="0" smtClean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</a:rPr>
              <a:t>Enrollment Window</a:t>
            </a:r>
            <a:endParaRPr lang="en-US" sz="1400" b="1" spc="-6" dirty="0">
              <a:solidFill>
                <a:schemeClr val="accent6">
                  <a:lumMod val="75000"/>
                </a:schemeClr>
              </a:solidFill>
              <a:latin typeface="Calibri" panose="020F0502020204030204" pitchFamily="34" charset="0"/>
            </a:endParaRPr>
          </a:p>
        </p:txBody>
      </p:sp>
      <p:sp>
        <p:nvSpPr>
          <p:cNvPr id="60" name="Down Arrow 59"/>
          <p:cNvSpPr/>
          <p:nvPr/>
        </p:nvSpPr>
        <p:spPr>
          <a:xfrm>
            <a:off x="11772900" y="457200"/>
            <a:ext cx="800100" cy="1219200"/>
          </a:xfrm>
          <a:prstGeom prst="downArrow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Title 1"/>
          <p:cNvSpPr txBox="1">
            <a:spLocks/>
          </p:cNvSpPr>
          <p:nvPr/>
        </p:nvSpPr>
        <p:spPr>
          <a:xfrm>
            <a:off x="228600" y="101600"/>
            <a:ext cx="13144500" cy="812800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 kern="1200">
                <a:solidFill>
                  <a:srgbClr val="002060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2060"/>
                </a:solidFill>
                <a:latin typeface="Calibri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2060"/>
                </a:solidFill>
                <a:latin typeface="Calibri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2060"/>
                </a:solidFill>
                <a:latin typeface="Calibri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2060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 sz="3200" dirty="0" smtClean="0"/>
              <a:t>Case6 : After Enrollment Window and OnBoard Due Date</a:t>
            </a:r>
          </a:p>
        </p:txBody>
      </p:sp>
      <p:pic>
        <p:nvPicPr>
          <p:cNvPr id="37" name="Picture 2"/>
          <p:cNvPicPr>
            <a:picLocks noChangeAspect="1" noChangeArrowheads="1"/>
          </p:cNvPicPr>
          <p:nvPr/>
        </p:nvPicPr>
        <p:blipFill>
          <a:blip r:embed="rId34" cstate="print"/>
          <a:srcRect/>
          <a:stretch>
            <a:fillRect/>
          </a:stretch>
        </p:blipFill>
        <p:spPr bwMode="auto">
          <a:xfrm>
            <a:off x="161925" y="4870450"/>
            <a:ext cx="2209800" cy="25695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" name="Picture 3"/>
          <p:cNvPicPr>
            <a:picLocks noChangeAspect="1" noChangeArrowheads="1"/>
          </p:cNvPicPr>
          <p:nvPr/>
        </p:nvPicPr>
        <p:blipFill>
          <a:blip r:embed="rId35" cstate="print"/>
          <a:srcRect t="8333" r="47657" b="10417"/>
          <a:stretch>
            <a:fillRect/>
          </a:stretch>
        </p:blipFill>
        <p:spPr bwMode="auto">
          <a:xfrm>
            <a:off x="2600325" y="4819650"/>
            <a:ext cx="2362200" cy="25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40" name="Elbow Connector 39"/>
          <p:cNvCxnSpPr>
            <a:stCxn id="37" idx="0"/>
            <a:endCxn id="38" idx="0"/>
          </p:cNvCxnSpPr>
          <p:nvPr/>
        </p:nvCxnSpPr>
        <p:spPr>
          <a:xfrm rot="5400000" flipH="1" flipV="1">
            <a:off x="2498725" y="3587750"/>
            <a:ext cx="50800" cy="2514600"/>
          </a:xfrm>
          <a:prstGeom prst="bentConnector3">
            <a:avLst>
              <a:gd name="adj1" fmla="val 550000"/>
            </a:avLst>
          </a:prstGeom>
          <a:ln w="412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Elbow Connector 41"/>
          <p:cNvCxnSpPr/>
          <p:nvPr/>
        </p:nvCxnSpPr>
        <p:spPr>
          <a:xfrm rot="16200000" flipH="1">
            <a:off x="5081109" y="6091717"/>
            <a:ext cx="29533" cy="2628900"/>
          </a:xfrm>
          <a:prstGeom prst="bentConnector3">
            <a:avLst>
              <a:gd name="adj1" fmla="val 874049"/>
            </a:avLst>
          </a:prstGeom>
          <a:ln w="412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Elbow Connector 49"/>
          <p:cNvCxnSpPr>
            <a:stCxn id="49" idx="0"/>
            <a:endCxn id="50" idx="0"/>
          </p:cNvCxnSpPr>
          <p:nvPr/>
        </p:nvCxnSpPr>
        <p:spPr>
          <a:xfrm rot="5400000" flipH="1" flipV="1">
            <a:off x="7777117" y="3433808"/>
            <a:ext cx="19050" cy="2752635"/>
          </a:xfrm>
          <a:prstGeom prst="bentConnector3">
            <a:avLst>
              <a:gd name="adj1" fmla="val 1300000"/>
            </a:avLst>
          </a:prstGeom>
          <a:ln w="412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Elbow Connector 43"/>
          <p:cNvCxnSpPr/>
          <p:nvPr/>
        </p:nvCxnSpPr>
        <p:spPr>
          <a:xfrm rot="5400000" flipH="1" flipV="1">
            <a:off x="10632065" y="5998494"/>
            <a:ext cx="95591" cy="3033803"/>
          </a:xfrm>
          <a:prstGeom prst="bentConnector3">
            <a:avLst>
              <a:gd name="adj1" fmla="val -239144"/>
            </a:avLst>
          </a:prstGeom>
          <a:ln w="412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9" name="Picture 2"/>
          <p:cNvPicPr>
            <a:picLocks noChangeAspect="1" noChangeArrowheads="1"/>
          </p:cNvPicPr>
          <p:nvPr/>
        </p:nvPicPr>
        <p:blipFill>
          <a:blip r:embed="rId34" cstate="print"/>
          <a:srcRect/>
          <a:stretch>
            <a:fillRect/>
          </a:stretch>
        </p:blipFill>
        <p:spPr bwMode="auto">
          <a:xfrm>
            <a:off x="5267325" y="4819650"/>
            <a:ext cx="2286000" cy="25695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0" name="Picture 3" descr="C:\Users\lalit.kumar\Desktop\OnBoard-Images\May22-03.PNG"/>
          <p:cNvPicPr>
            <a:picLocks noChangeAspect="1" noChangeArrowheads="1"/>
          </p:cNvPicPr>
          <p:nvPr/>
        </p:nvPicPr>
        <p:blipFill>
          <a:blip r:embed="rId36" cstate="print"/>
          <a:srcRect t="15625" r="65227" b="29167"/>
          <a:stretch>
            <a:fillRect/>
          </a:stretch>
        </p:blipFill>
        <p:spPr bwMode="auto">
          <a:xfrm>
            <a:off x="8010525" y="4800600"/>
            <a:ext cx="2304870" cy="2743200"/>
          </a:xfrm>
          <a:prstGeom prst="rect">
            <a:avLst/>
          </a:prstGeom>
          <a:noFill/>
        </p:spPr>
      </p:pic>
      <p:pic>
        <p:nvPicPr>
          <p:cNvPr id="53" name="Picture 6" descr="C:\Users\lalit.kumar\Desktop\OnBoard-Images\June15-05.PNG"/>
          <p:cNvPicPr>
            <a:picLocks noChangeAspect="1" noChangeArrowheads="1"/>
          </p:cNvPicPr>
          <p:nvPr/>
        </p:nvPicPr>
        <p:blipFill>
          <a:blip r:embed="rId37" cstate="print"/>
          <a:srcRect/>
          <a:stretch>
            <a:fillRect/>
          </a:stretch>
        </p:blipFill>
        <p:spPr bwMode="auto">
          <a:xfrm>
            <a:off x="10982325" y="4819650"/>
            <a:ext cx="2428875" cy="2628559"/>
          </a:xfrm>
          <a:prstGeom prst="rect">
            <a:avLst/>
          </a:prstGeom>
          <a:noFill/>
        </p:spPr>
      </p:pic>
      <p:sp>
        <p:nvSpPr>
          <p:cNvPr id="63" name="OTLSHAPE_M_9dd8ed9b66fc40c7b9eaa6cd4eb05791_Title"/>
          <p:cNvSpPr txBox="1"/>
          <p:nvPr>
            <p:custDataLst>
              <p:tags r:id="rId28"/>
            </p:custDataLst>
          </p:nvPr>
        </p:nvSpPr>
        <p:spPr>
          <a:xfrm>
            <a:off x="7545" y="8087520"/>
            <a:ext cx="2278455" cy="192881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noAutofit/>
          </a:bodyPr>
          <a:lstStyle/>
          <a:p>
            <a:pPr algn="ctr"/>
            <a:r>
              <a:rPr lang="en-US" sz="2000" b="1" spc="-6" dirty="0" smtClean="0">
                <a:solidFill>
                  <a:schemeClr val="tx2"/>
                </a:solidFill>
                <a:latin typeface="Calibri" panose="020F0502020204030204" pitchFamily="34" charset="0"/>
              </a:rPr>
              <a:t>Start PreBoard</a:t>
            </a:r>
            <a:endParaRPr lang="en-US" sz="2000" b="1" spc="-6" dirty="0">
              <a:solidFill>
                <a:schemeClr val="tx2"/>
              </a:solidFill>
              <a:latin typeface="Calibri" panose="020F0502020204030204" pitchFamily="34" charset="0"/>
            </a:endParaRPr>
          </a:p>
        </p:txBody>
      </p:sp>
      <p:sp>
        <p:nvSpPr>
          <p:cNvPr id="64" name="OTLSHAPE_M_9dd8ed9b66fc40c7b9eaa6cd4eb05791_Title"/>
          <p:cNvSpPr txBox="1"/>
          <p:nvPr>
            <p:custDataLst>
              <p:tags r:id="rId29"/>
            </p:custDataLst>
          </p:nvPr>
        </p:nvSpPr>
        <p:spPr>
          <a:xfrm>
            <a:off x="2369745" y="8051801"/>
            <a:ext cx="2278455" cy="192881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noAutofit/>
          </a:bodyPr>
          <a:lstStyle/>
          <a:p>
            <a:pPr algn="ctr"/>
            <a:r>
              <a:rPr lang="en-US" sz="2000" b="1" spc="-6" dirty="0" smtClean="0">
                <a:solidFill>
                  <a:schemeClr val="tx2"/>
                </a:solidFill>
                <a:latin typeface="Calibri" panose="020F0502020204030204" pitchFamily="34" charset="0"/>
              </a:rPr>
              <a:t>PreBoard Tunnel</a:t>
            </a:r>
            <a:endParaRPr lang="en-US" sz="2000" b="1" spc="-6" dirty="0">
              <a:solidFill>
                <a:schemeClr val="tx2"/>
              </a:solidFill>
              <a:latin typeface="Calibri" panose="020F0502020204030204" pitchFamily="34" charset="0"/>
            </a:endParaRPr>
          </a:p>
        </p:txBody>
      </p:sp>
      <p:sp>
        <p:nvSpPr>
          <p:cNvPr id="65" name="OTLSHAPE_M_9dd8ed9b66fc40c7b9eaa6cd4eb05791_Title"/>
          <p:cNvSpPr txBox="1"/>
          <p:nvPr>
            <p:custDataLst>
              <p:tags r:id="rId30"/>
            </p:custDataLst>
          </p:nvPr>
        </p:nvSpPr>
        <p:spPr>
          <a:xfrm>
            <a:off x="5189145" y="8051801"/>
            <a:ext cx="2278455" cy="192881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noAutofit/>
          </a:bodyPr>
          <a:lstStyle/>
          <a:p>
            <a:pPr algn="ctr"/>
            <a:r>
              <a:rPr lang="en-US" sz="2000" b="1" spc="-6" dirty="0" smtClean="0">
                <a:solidFill>
                  <a:schemeClr val="tx2"/>
                </a:solidFill>
                <a:latin typeface="Calibri" panose="020F0502020204030204" pitchFamily="34" charset="0"/>
              </a:rPr>
              <a:t>Start OnBoard</a:t>
            </a:r>
            <a:endParaRPr lang="en-US" sz="2000" b="1" spc="-6" dirty="0">
              <a:solidFill>
                <a:schemeClr val="tx2"/>
              </a:solidFill>
              <a:latin typeface="Calibri" panose="020F0502020204030204" pitchFamily="34" charset="0"/>
            </a:endParaRPr>
          </a:p>
        </p:txBody>
      </p:sp>
      <p:sp>
        <p:nvSpPr>
          <p:cNvPr id="66" name="OTLSHAPE_M_9dd8ed9b66fc40c7b9eaa6cd4eb05791_Title"/>
          <p:cNvSpPr txBox="1"/>
          <p:nvPr>
            <p:custDataLst>
              <p:tags r:id="rId31"/>
            </p:custDataLst>
          </p:nvPr>
        </p:nvSpPr>
        <p:spPr>
          <a:xfrm>
            <a:off x="7932345" y="8051801"/>
            <a:ext cx="2278455" cy="192881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noAutofit/>
          </a:bodyPr>
          <a:lstStyle/>
          <a:p>
            <a:pPr algn="ctr"/>
            <a:r>
              <a:rPr lang="en-US" sz="2000" b="1" spc="-6" dirty="0" smtClean="0">
                <a:solidFill>
                  <a:schemeClr val="tx2"/>
                </a:solidFill>
                <a:latin typeface="Calibri" panose="020F0502020204030204" pitchFamily="34" charset="0"/>
              </a:rPr>
              <a:t>OnBoard Tunnel</a:t>
            </a:r>
            <a:endParaRPr lang="en-US" sz="2000" b="1" spc="-6" dirty="0">
              <a:solidFill>
                <a:schemeClr val="tx2"/>
              </a:solidFill>
              <a:latin typeface="Calibri" panose="020F0502020204030204" pitchFamily="34" charset="0"/>
            </a:endParaRPr>
          </a:p>
        </p:txBody>
      </p:sp>
      <p:sp>
        <p:nvSpPr>
          <p:cNvPr id="67" name="OTLSHAPE_M_9dd8ed9b66fc40c7b9eaa6cd4eb05791_Title"/>
          <p:cNvSpPr txBox="1"/>
          <p:nvPr>
            <p:custDataLst>
              <p:tags r:id="rId32"/>
            </p:custDataLst>
          </p:nvPr>
        </p:nvSpPr>
        <p:spPr>
          <a:xfrm>
            <a:off x="11437545" y="7975601"/>
            <a:ext cx="2278455" cy="192881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noAutofit/>
          </a:bodyPr>
          <a:lstStyle/>
          <a:p>
            <a:pPr algn="ctr"/>
            <a:r>
              <a:rPr lang="en-US" sz="2000" b="1" spc="-6" dirty="0" smtClean="0">
                <a:solidFill>
                  <a:schemeClr val="tx2"/>
                </a:solidFill>
                <a:latin typeface="Calibri" panose="020F0502020204030204" pitchFamily="34" charset="0"/>
              </a:rPr>
              <a:t>Employee Dashboard</a:t>
            </a:r>
            <a:endParaRPr lang="en-US" sz="2000" b="1" spc="-6" dirty="0">
              <a:solidFill>
                <a:schemeClr val="tx2"/>
              </a:solidFill>
              <a:latin typeface="Calibri" panose="020F050202020403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95" name="OTLSHAPE_TB_00000000000000000000000000000000_LeftEndCaps" hidden="1"/>
          <p:cNvSpPr txBox="1"/>
          <p:nvPr>
            <p:custDataLst>
              <p:tags r:id="rId2"/>
            </p:custDataLst>
          </p:nvPr>
        </p:nvSpPr>
        <p:spPr>
          <a:xfrm>
            <a:off x="381000" y="4230302"/>
            <a:ext cx="704850" cy="27699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en-US" b="1" dirty="0" smtClean="0">
                <a:solidFill>
                  <a:schemeClr val="accent2"/>
                </a:solidFill>
                <a:latin typeface="Calibri" panose="020F0502020204030204" pitchFamily="34" charset="0"/>
              </a:rPr>
              <a:t>2015</a:t>
            </a:r>
            <a:endParaRPr lang="en-US" b="1" dirty="0">
              <a:solidFill>
                <a:schemeClr val="accent2"/>
              </a:solidFill>
              <a:latin typeface="Calibri" panose="020F0502020204030204" pitchFamily="34" charset="0"/>
            </a:endParaRPr>
          </a:p>
        </p:txBody>
      </p:sp>
      <p:sp>
        <p:nvSpPr>
          <p:cNvPr id="8896" name="OTLSHAPE_TB_00000000000000000000000000000000_RightEndCaps" hidden="1"/>
          <p:cNvSpPr txBox="1"/>
          <p:nvPr>
            <p:custDataLst>
              <p:tags r:id="rId3"/>
            </p:custDataLst>
          </p:nvPr>
        </p:nvSpPr>
        <p:spPr>
          <a:xfrm>
            <a:off x="12639801" y="4230302"/>
            <a:ext cx="704850" cy="27699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en-US" b="1" dirty="0" smtClean="0">
                <a:solidFill>
                  <a:schemeClr val="accent2"/>
                </a:solidFill>
                <a:latin typeface="Calibri" panose="020F0502020204030204" pitchFamily="34" charset="0"/>
              </a:rPr>
              <a:t>2015</a:t>
            </a:r>
            <a:endParaRPr lang="en-US" b="1" dirty="0">
              <a:solidFill>
                <a:schemeClr val="accent2"/>
              </a:solidFill>
              <a:latin typeface="Calibri" panose="020F0502020204030204" pitchFamily="34" charset="0"/>
            </a:endParaRPr>
          </a:p>
        </p:txBody>
      </p:sp>
      <p:sp>
        <p:nvSpPr>
          <p:cNvPr id="8898" name="OTLSHAPE_TB_00000000000000000000000000000000_ElapsedTime" hidden="1"/>
          <p:cNvSpPr/>
          <p:nvPr>
            <p:custDataLst>
              <p:tags r:id="rId4"/>
            </p:custDataLst>
          </p:nvPr>
        </p:nvSpPr>
        <p:spPr>
          <a:xfrm>
            <a:off x="0" y="0"/>
            <a:ext cx="0" cy="0"/>
          </a:xfrm>
          <a:prstGeom prst="snip2DiagRect">
            <a:avLst>
              <a:gd name="adj1" fmla="val 100000"/>
              <a:gd name="adj2" fmla="val 3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899" name="OTLSHAPE_TB_00000000000000000000000000000000_TodayMarkerShape" hidden="1"/>
          <p:cNvSpPr/>
          <p:nvPr>
            <p:custDataLst>
              <p:tags r:id="rId5"/>
            </p:custDataLst>
          </p:nvPr>
        </p:nvSpPr>
        <p:spPr>
          <a:xfrm>
            <a:off x="1432706" y="4622800"/>
            <a:ext cx="163286" cy="169333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900" name="OTLSHAPE_TB_00000000000000000000000000000000_TodayMarkerText" hidden="1"/>
          <p:cNvSpPr txBox="1"/>
          <p:nvPr>
            <p:custDataLst>
              <p:tags r:id="rId6"/>
            </p:custDataLst>
          </p:nvPr>
        </p:nvSpPr>
        <p:spPr>
          <a:xfrm>
            <a:off x="1514348" y="5315353"/>
            <a:ext cx="0" cy="184666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en-US" sz="1200" dirty="0" smtClean="0">
                <a:solidFill>
                  <a:schemeClr val="dk1"/>
                </a:solidFill>
                <a:latin typeface="Calibri" panose="020F0502020204030204" pitchFamily="34" charset="0"/>
              </a:rPr>
              <a:t>Today</a:t>
            </a:r>
            <a:endParaRPr lang="en-US" sz="1200" dirty="0">
              <a:solidFill>
                <a:schemeClr val="dk1"/>
              </a:solidFill>
              <a:latin typeface="Calibri" panose="020F0502020204030204" pitchFamily="34" charset="0"/>
            </a:endParaRPr>
          </a:p>
        </p:txBody>
      </p:sp>
      <p:sp>
        <p:nvSpPr>
          <p:cNvPr id="61" name="Title 1"/>
          <p:cNvSpPr txBox="1">
            <a:spLocks/>
          </p:cNvSpPr>
          <p:nvPr/>
        </p:nvSpPr>
        <p:spPr>
          <a:xfrm>
            <a:off x="228600" y="101600"/>
            <a:ext cx="13144500" cy="812800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 kern="1200">
                <a:solidFill>
                  <a:srgbClr val="002060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2060"/>
                </a:solidFill>
                <a:latin typeface="Calibri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2060"/>
                </a:solidFill>
                <a:latin typeface="Calibri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2060"/>
                </a:solidFill>
                <a:latin typeface="Calibri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2060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 sz="2600" dirty="0" smtClean="0"/>
              <a:t>OnBoard with BenAdmin (Waiting Period : 10 Days)</a:t>
            </a:r>
          </a:p>
        </p:txBody>
      </p:sp>
      <p:sp>
        <p:nvSpPr>
          <p:cNvPr id="159" name="OTLSHAPE_TB_00000000000000000000000000000000_ScaleContainer"/>
          <p:cNvSpPr/>
          <p:nvPr>
            <p:custDataLst>
              <p:tags r:id="rId7"/>
            </p:custDataLst>
          </p:nvPr>
        </p:nvSpPr>
        <p:spPr>
          <a:xfrm>
            <a:off x="800100" y="1641605"/>
            <a:ext cx="12070080" cy="444400"/>
          </a:xfrm>
          <a:prstGeom prst="snip2DiagRect">
            <a:avLst>
              <a:gd name="adj1" fmla="val 100000"/>
              <a:gd name="adj2" fmla="val 16667"/>
            </a:avLst>
          </a:prstGeom>
          <a:gradFill flip="none" rotWithShape="1">
            <a:gsLst>
              <a:gs pos="0">
                <a:srgbClr val="B24F29"/>
              </a:gs>
              <a:gs pos="100000">
                <a:srgbClr val="7F381E"/>
              </a:gs>
            </a:gsLst>
            <a:lin ang="5400000" scaled="1"/>
            <a:tileRect/>
          </a:gradFill>
          <a:ln w="12700" cap="flat" cmpd="sng" algn="ctr">
            <a:noFill/>
            <a:prstDash val="solid"/>
            <a:miter lim="800000"/>
          </a:ln>
          <a:effectLst>
            <a:reflection blurRad="6350" stA="50000" endA="300" endPos="55500" dist="50800" dir="5400000" sy="-100000" algn="bl" rotWithShape="0"/>
          </a:effectLst>
          <a:scene3d>
            <a:camera prst="orthographicFront"/>
            <a:lightRig rig="threePt" dir="t">
              <a:rot lat="0" lon="0" rev="8700000"/>
            </a:lightRig>
          </a:scene3d>
          <a:sp3d>
            <a:bevelT w="165100" h="19050"/>
          </a:sp3d>
          <a:extLst>
            <a:ext uri="{91240B29-F687-4F45-9708-019B960494DF}">
              <a14:hiddenLine xmlns=""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0" name="OTLSHAPE_TB_00000000000000000000000000000000_TimescaleInterval1"/>
          <p:cNvSpPr txBox="1"/>
          <p:nvPr>
            <p:custDataLst>
              <p:tags r:id="rId8"/>
            </p:custDataLst>
          </p:nvPr>
        </p:nvSpPr>
        <p:spPr>
          <a:xfrm>
            <a:off x="1143001" y="1707972"/>
            <a:ext cx="1163841" cy="248073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noAutofit/>
          </a:bodyPr>
          <a:lstStyle/>
          <a:p>
            <a:r>
              <a:rPr lang="en-US" sz="1200" spc="-14" dirty="0" smtClean="0">
                <a:solidFill>
                  <a:schemeClr val="lt1"/>
                </a:solidFill>
                <a:latin typeface="Calibri" panose="020F0502020204030204" pitchFamily="34" charset="0"/>
              </a:rPr>
              <a:t>John Hired</a:t>
            </a:r>
            <a:endParaRPr lang="en-US" sz="1200" spc="-14" dirty="0">
              <a:solidFill>
                <a:schemeClr val="lt1"/>
              </a:solidFill>
              <a:latin typeface="Calibri" panose="020F0502020204030204" pitchFamily="34" charset="0"/>
            </a:endParaRPr>
          </a:p>
        </p:txBody>
      </p:sp>
      <p:cxnSp>
        <p:nvCxnSpPr>
          <p:cNvPr id="161" name="OTLSHAPE_TB_00000000000000000000000000000000_Separator1"/>
          <p:cNvCxnSpPr/>
          <p:nvPr>
            <p:custDataLst>
              <p:tags r:id="rId9"/>
            </p:custDataLst>
          </p:nvPr>
        </p:nvCxnSpPr>
        <p:spPr>
          <a:xfrm>
            <a:off x="2400300" y="1662672"/>
            <a:ext cx="0" cy="338667"/>
          </a:xfrm>
          <a:prstGeom prst="line">
            <a:avLst/>
          </a:prstGeom>
          <a:ln w="6350" cap="flat" cmpd="sng" algn="ctr">
            <a:solidFill>
              <a:schemeClr val="lt1">
                <a:alpha val="29804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3" name="OTLSHAPE_M_250ea2be05854b80bcdbec07faaa2d69_Shape"/>
          <p:cNvSpPr/>
          <p:nvPr>
            <p:custDataLst>
              <p:tags r:id="rId10"/>
            </p:custDataLst>
          </p:nvPr>
        </p:nvSpPr>
        <p:spPr>
          <a:xfrm>
            <a:off x="5163984" y="2064948"/>
            <a:ext cx="342900" cy="338667"/>
          </a:xfrm>
          <a:prstGeom prst="triangle">
            <a:avLst/>
          </a:prstGeom>
          <a:solidFill>
            <a:srgbClr val="96D642"/>
          </a:solidFill>
          <a:ln w="12700" cap="flat" cmpd="sng" algn="ctr">
            <a:noFill/>
            <a:prstDash val="solid"/>
            <a:miter lim="800000"/>
          </a:ln>
          <a:effectLst/>
          <a:scene3d>
            <a:camera prst="orthographicFront"/>
            <a:lightRig rig="threePt" dir="t"/>
          </a:scene3d>
          <a:sp3d>
            <a:bevelT h="12700"/>
          </a:sp3d>
          <a:extLst>
            <a:ext uri="{91240B29-F687-4F45-9708-019B960494DF}">
              <a14:hiddenLine xmlns=""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>
                    <a:scrgbClr r="0" g="0" b="0">
                      <a:alpha val="50000"/>
                    </a:scrgbClr>
                  </a:outerShdw>
                </a:effectLst>
              </a14:hiddenEffects>
            </a:ext>
            <a:ext uri="{53640926-AAD7-44D8-BBD7-CCE9431645EC}">
              <a14:shadowObscured xmlns="" xmlns:a14="http://schemas.microsoft.com/office/drawing/2010/main" val="1"/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64" name="OTLSHAPE_M_250ea2be05854b80bcdbec07faaa2d69_Connector1"/>
          <p:cNvCxnSpPr/>
          <p:nvPr>
            <p:custDataLst>
              <p:tags r:id="rId11"/>
            </p:custDataLst>
          </p:nvPr>
        </p:nvCxnSpPr>
        <p:spPr>
          <a:xfrm flipH="1">
            <a:off x="5314951" y="2396899"/>
            <a:ext cx="12939" cy="260707"/>
          </a:xfrm>
          <a:prstGeom prst="line">
            <a:avLst/>
          </a:prstGeom>
          <a:ln w="9525" cap="flat" cmpd="sng" algn="ctr">
            <a:solidFill>
              <a:srgbClr val="96D642">
                <a:alpha val="49804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5" name="OTLSHAPE_M_0018691af88d4838b3ec2d1256b9eee5_Date"/>
          <p:cNvSpPr txBox="1"/>
          <p:nvPr>
            <p:custDataLst>
              <p:tags r:id="rId12"/>
            </p:custDataLst>
          </p:nvPr>
        </p:nvSpPr>
        <p:spPr>
          <a:xfrm>
            <a:off x="4743453" y="2693512"/>
            <a:ext cx="1371599" cy="215444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en-US" sz="1400" spc="-6" dirty="0" smtClean="0">
                <a:solidFill>
                  <a:srgbClr val="6BA51F"/>
                </a:solidFill>
                <a:latin typeface="Calibri" panose="020F0502020204030204" pitchFamily="34" charset="0"/>
              </a:rPr>
              <a:t>June 15</a:t>
            </a:r>
            <a:r>
              <a:rPr lang="en-US" sz="1400" spc="-6" baseline="30000" dirty="0" smtClean="0">
                <a:solidFill>
                  <a:srgbClr val="6BA51F"/>
                </a:solidFill>
                <a:latin typeface="Calibri" panose="020F0502020204030204" pitchFamily="34" charset="0"/>
              </a:rPr>
              <a:t>th</a:t>
            </a:r>
            <a:r>
              <a:rPr lang="en-US" sz="1400" spc="-6" dirty="0" smtClean="0">
                <a:solidFill>
                  <a:srgbClr val="6BA51F"/>
                </a:solidFill>
                <a:latin typeface="Calibri" panose="020F0502020204030204" pitchFamily="34" charset="0"/>
              </a:rPr>
              <a:t> </a:t>
            </a:r>
            <a:endParaRPr lang="en-US" sz="1400" spc="-6" dirty="0">
              <a:solidFill>
                <a:srgbClr val="6BA51F"/>
              </a:solidFill>
              <a:latin typeface="Calibri" panose="020F0502020204030204" pitchFamily="34" charset="0"/>
            </a:endParaRPr>
          </a:p>
        </p:txBody>
      </p:sp>
      <p:sp>
        <p:nvSpPr>
          <p:cNvPr id="166" name="OTLSHAPE_M_9dd8ed9b66fc40c7b9eaa6cd4eb05791_Title"/>
          <p:cNvSpPr txBox="1"/>
          <p:nvPr>
            <p:custDataLst>
              <p:tags r:id="rId13"/>
            </p:custDataLst>
          </p:nvPr>
        </p:nvSpPr>
        <p:spPr>
          <a:xfrm>
            <a:off x="4457700" y="2924203"/>
            <a:ext cx="1943100" cy="20320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noAutofit/>
          </a:bodyPr>
          <a:lstStyle/>
          <a:p>
            <a:pPr algn="ctr"/>
            <a:r>
              <a:rPr lang="en-US" sz="1200" b="1" spc="-6" dirty="0" smtClean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</a:rPr>
              <a:t>Date of Joining</a:t>
            </a:r>
            <a:endParaRPr lang="en-US" sz="1200" b="1" spc="-6" dirty="0">
              <a:solidFill>
                <a:schemeClr val="accent6">
                  <a:lumMod val="75000"/>
                </a:schemeClr>
              </a:solidFill>
              <a:latin typeface="Calibri" panose="020F0502020204030204" pitchFamily="34" charset="0"/>
            </a:endParaRPr>
          </a:p>
        </p:txBody>
      </p:sp>
      <p:sp>
        <p:nvSpPr>
          <p:cNvPr id="167" name="OTLSHAPE_M_250ea2be05854b80bcdbec07faaa2d69_Shape"/>
          <p:cNvSpPr/>
          <p:nvPr>
            <p:custDataLst>
              <p:tags r:id="rId14"/>
            </p:custDataLst>
          </p:nvPr>
        </p:nvSpPr>
        <p:spPr>
          <a:xfrm>
            <a:off x="2231001" y="2048005"/>
            <a:ext cx="342900" cy="338667"/>
          </a:xfrm>
          <a:prstGeom prst="triangle">
            <a:avLst/>
          </a:prstGeom>
          <a:solidFill>
            <a:srgbClr val="96D642"/>
          </a:solidFill>
          <a:ln w="12700" cap="flat" cmpd="sng" algn="ctr">
            <a:noFill/>
            <a:prstDash val="solid"/>
            <a:miter lim="800000"/>
          </a:ln>
          <a:effectLst/>
          <a:scene3d>
            <a:camera prst="orthographicFront"/>
            <a:lightRig rig="threePt" dir="t"/>
          </a:scene3d>
          <a:sp3d>
            <a:bevelT h="12700"/>
          </a:sp3d>
          <a:extLst>
            <a:ext uri="{91240B29-F687-4F45-9708-019B960494DF}">
              <a14:hiddenLine xmlns=""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>
                    <a:scrgbClr r="0" g="0" b="0">
                      <a:alpha val="50000"/>
                    </a:scrgbClr>
                  </a:outerShdw>
                </a:effectLst>
              </a14:hiddenEffects>
            </a:ext>
            <a:ext uri="{53640926-AAD7-44D8-BBD7-CCE9431645EC}">
              <a14:shadowObscured xmlns="" xmlns:a14="http://schemas.microsoft.com/office/drawing/2010/main" val="1"/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68" name="OTLSHAPE_M_250ea2be05854b80bcdbec07faaa2d69_Connector1"/>
          <p:cNvCxnSpPr/>
          <p:nvPr>
            <p:custDataLst>
              <p:tags r:id="rId15"/>
            </p:custDataLst>
          </p:nvPr>
        </p:nvCxnSpPr>
        <p:spPr>
          <a:xfrm flipH="1">
            <a:off x="2392756" y="2379958"/>
            <a:ext cx="2151" cy="277649"/>
          </a:xfrm>
          <a:prstGeom prst="line">
            <a:avLst/>
          </a:prstGeom>
          <a:ln w="9525" cap="flat" cmpd="sng" algn="ctr">
            <a:solidFill>
              <a:srgbClr val="96D642">
                <a:alpha val="49804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9" name="OTLSHAPE_M_0018691af88d4838b3ec2d1256b9eee5_Date"/>
          <p:cNvSpPr txBox="1"/>
          <p:nvPr>
            <p:custDataLst>
              <p:tags r:id="rId16"/>
            </p:custDataLst>
          </p:nvPr>
        </p:nvSpPr>
        <p:spPr>
          <a:xfrm>
            <a:off x="1710731" y="2693512"/>
            <a:ext cx="1371599" cy="215444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en-US" sz="1400" spc="-6" dirty="0" smtClean="0">
                <a:solidFill>
                  <a:srgbClr val="6BA51F"/>
                </a:solidFill>
                <a:latin typeface="Calibri" panose="020F0502020204030204" pitchFamily="34" charset="0"/>
              </a:rPr>
              <a:t>May 17</a:t>
            </a:r>
            <a:r>
              <a:rPr lang="en-US" sz="1400" spc="-6" baseline="30000" dirty="0" smtClean="0">
                <a:solidFill>
                  <a:srgbClr val="6BA51F"/>
                </a:solidFill>
                <a:latin typeface="Calibri" panose="020F0502020204030204" pitchFamily="34" charset="0"/>
              </a:rPr>
              <a:t>th</a:t>
            </a:r>
            <a:r>
              <a:rPr lang="en-US" sz="1400" spc="-6" dirty="0" smtClean="0">
                <a:solidFill>
                  <a:srgbClr val="6BA51F"/>
                </a:solidFill>
                <a:latin typeface="Calibri" panose="020F0502020204030204" pitchFamily="34" charset="0"/>
              </a:rPr>
              <a:t> </a:t>
            </a:r>
            <a:endParaRPr lang="en-US" sz="1400" spc="-6" dirty="0">
              <a:solidFill>
                <a:srgbClr val="6BA51F"/>
              </a:solidFill>
              <a:latin typeface="Calibri" panose="020F0502020204030204" pitchFamily="34" charset="0"/>
            </a:endParaRPr>
          </a:p>
        </p:txBody>
      </p:sp>
      <p:sp>
        <p:nvSpPr>
          <p:cNvPr id="170" name="OTLSHAPE_M_9dd8ed9b66fc40c7b9eaa6cd4eb05791_Title"/>
          <p:cNvSpPr txBox="1"/>
          <p:nvPr>
            <p:custDataLst>
              <p:tags r:id="rId17"/>
            </p:custDataLst>
          </p:nvPr>
        </p:nvSpPr>
        <p:spPr>
          <a:xfrm>
            <a:off x="1257301" y="2924205"/>
            <a:ext cx="2278455" cy="192881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noAutofit/>
          </a:bodyPr>
          <a:lstStyle/>
          <a:p>
            <a:pPr algn="ctr"/>
            <a:r>
              <a:rPr lang="en-US" sz="1200" b="1" spc="-6" dirty="0" smtClean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</a:rPr>
              <a:t>PreBoard Available</a:t>
            </a:r>
            <a:endParaRPr lang="en-US" sz="1200" b="1" spc="-6" dirty="0">
              <a:solidFill>
                <a:schemeClr val="accent6">
                  <a:lumMod val="75000"/>
                </a:schemeClr>
              </a:solidFill>
              <a:latin typeface="Calibri" panose="020F0502020204030204" pitchFamily="34" charset="0"/>
            </a:endParaRPr>
          </a:p>
        </p:txBody>
      </p:sp>
      <p:cxnSp>
        <p:nvCxnSpPr>
          <p:cNvPr id="171" name="OTLSHAPE_TB_00000000000000000000000000000000_Separator1"/>
          <p:cNvCxnSpPr/>
          <p:nvPr>
            <p:custDataLst>
              <p:tags r:id="rId18"/>
            </p:custDataLst>
          </p:nvPr>
        </p:nvCxnSpPr>
        <p:spPr>
          <a:xfrm>
            <a:off x="11692016" y="1681551"/>
            <a:ext cx="0" cy="338667"/>
          </a:xfrm>
          <a:prstGeom prst="line">
            <a:avLst/>
          </a:prstGeom>
          <a:ln w="6350" cap="flat" cmpd="sng" algn="ctr">
            <a:solidFill>
              <a:schemeClr val="lt1">
                <a:alpha val="29804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2" name="OTLSHAPE_M_250ea2be05854b80bcdbec07faaa2d69_Shape"/>
          <p:cNvSpPr/>
          <p:nvPr>
            <p:custDataLst>
              <p:tags r:id="rId19"/>
            </p:custDataLst>
          </p:nvPr>
        </p:nvSpPr>
        <p:spPr>
          <a:xfrm>
            <a:off x="11544300" y="2066884"/>
            <a:ext cx="342900" cy="338667"/>
          </a:xfrm>
          <a:prstGeom prst="triangle">
            <a:avLst/>
          </a:prstGeom>
          <a:solidFill>
            <a:srgbClr val="96D642"/>
          </a:solidFill>
          <a:ln w="12700" cap="flat" cmpd="sng" algn="ctr">
            <a:noFill/>
            <a:prstDash val="solid"/>
            <a:miter lim="800000"/>
          </a:ln>
          <a:effectLst/>
          <a:scene3d>
            <a:camera prst="orthographicFront"/>
            <a:lightRig rig="threePt" dir="t"/>
          </a:scene3d>
          <a:sp3d>
            <a:bevelT h="12700"/>
          </a:sp3d>
          <a:extLst>
            <a:ext uri="{91240B29-F687-4F45-9708-019B960494DF}">
              <a14:hiddenLine xmlns=""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>
                    <a:scrgbClr r="0" g="0" b="0">
                      <a:alpha val="50000"/>
                    </a:scrgbClr>
                  </a:outerShdw>
                </a:effectLst>
              </a14:hiddenEffects>
            </a:ext>
            <a:ext uri="{53640926-AAD7-44D8-BBD7-CCE9431645EC}">
              <a14:shadowObscured xmlns="" xmlns:a14="http://schemas.microsoft.com/office/drawing/2010/main" val="1"/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3" name="OTLSHAPE_M_0018691af88d4838b3ec2d1256b9eee5_Date"/>
          <p:cNvSpPr txBox="1"/>
          <p:nvPr>
            <p:custDataLst>
              <p:tags r:id="rId20"/>
            </p:custDataLst>
          </p:nvPr>
        </p:nvSpPr>
        <p:spPr>
          <a:xfrm>
            <a:off x="10990614" y="2712391"/>
            <a:ext cx="1371599" cy="215444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en-US" sz="1400" spc="-6" dirty="0" smtClean="0">
                <a:solidFill>
                  <a:srgbClr val="6BA51F"/>
                </a:solidFill>
                <a:latin typeface="Calibri" panose="020F0502020204030204" pitchFamily="34" charset="0"/>
              </a:rPr>
              <a:t>July 29</a:t>
            </a:r>
            <a:r>
              <a:rPr lang="en-US" sz="1400" spc="-6" baseline="30000" dirty="0" smtClean="0">
                <a:solidFill>
                  <a:srgbClr val="6BA51F"/>
                </a:solidFill>
                <a:latin typeface="Calibri" panose="020F0502020204030204" pitchFamily="34" charset="0"/>
              </a:rPr>
              <a:t>th</a:t>
            </a:r>
            <a:r>
              <a:rPr lang="en-US" sz="1400" spc="-6" dirty="0" smtClean="0">
                <a:solidFill>
                  <a:srgbClr val="6BA51F"/>
                </a:solidFill>
                <a:latin typeface="Calibri" panose="020F0502020204030204" pitchFamily="34" charset="0"/>
              </a:rPr>
              <a:t> </a:t>
            </a:r>
            <a:endParaRPr lang="en-US" sz="1400" spc="-6" dirty="0">
              <a:solidFill>
                <a:srgbClr val="6BA51F"/>
              </a:solidFill>
              <a:latin typeface="Calibri" panose="020F0502020204030204" pitchFamily="34" charset="0"/>
            </a:endParaRPr>
          </a:p>
        </p:txBody>
      </p:sp>
      <p:sp>
        <p:nvSpPr>
          <p:cNvPr id="174" name="OTLSHAPE_M_9dd8ed9b66fc40c7b9eaa6cd4eb05791_Title"/>
          <p:cNvSpPr txBox="1"/>
          <p:nvPr>
            <p:custDataLst>
              <p:tags r:id="rId21"/>
            </p:custDataLst>
          </p:nvPr>
        </p:nvSpPr>
        <p:spPr>
          <a:xfrm>
            <a:off x="10744200" y="3149600"/>
            <a:ext cx="2311878" cy="180197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noAutofit/>
          </a:bodyPr>
          <a:lstStyle/>
          <a:p>
            <a:pPr algn="ctr"/>
            <a:r>
              <a:rPr lang="en-US" sz="1200" b="1" spc="-6" dirty="0" smtClean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</a:rPr>
              <a:t>OnBoard Due Date</a:t>
            </a:r>
            <a:endParaRPr lang="en-US" sz="1200" b="1" spc="-6" dirty="0">
              <a:solidFill>
                <a:schemeClr val="accent6">
                  <a:lumMod val="75000"/>
                </a:schemeClr>
              </a:solidFill>
              <a:latin typeface="Calibri" panose="020F0502020204030204" pitchFamily="34" charset="0"/>
            </a:endParaRPr>
          </a:p>
        </p:txBody>
      </p:sp>
      <p:cxnSp>
        <p:nvCxnSpPr>
          <p:cNvPr id="175" name="Straight Connector 174"/>
          <p:cNvCxnSpPr/>
          <p:nvPr/>
        </p:nvCxnSpPr>
        <p:spPr>
          <a:xfrm>
            <a:off x="2400301" y="914400"/>
            <a:ext cx="4330461" cy="0"/>
          </a:xfrm>
          <a:prstGeom prst="line">
            <a:avLst/>
          </a:prstGeom>
          <a:ln w="19050" cap="flat" cmpd="sng" algn="ctr">
            <a:solidFill>
              <a:schemeClr val="accent3">
                <a:lumMod val="75000"/>
                <a:alpha val="50000"/>
              </a:schemeClr>
            </a:solidFill>
            <a:prstDash val="dash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6" name="OTLSHAPE_M_0018691af88d4838b3ec2d1256b9eee5_Title"/>
          <p:cNvSpPr txBox="1"/>
          <p:nvPr>
            <p:custDataLst>
              <p:tags r:id="rId22"/>
            </p:custDataLst>
          </p:nvPr>
        </p:nvSpPr>
        <p:spPr>
          <a:xfrm>
            <a:off x="3200400" y="1032008"/>
            <a:ext cx="1828800" cy="42500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noAutofit/>
          </a:bodyPr>
          <a:lstStyle/>
          <a:p>
            <a:pPr algn="ctr"/>
            <a:r>
              <a:rPr lang="en-US" sz="1100" b="1" spc="-4" dirty="0" smtClean="0">
                <a:solidFill>
                  <a:srgbClr val="624332"/>
                </a:solidFill>
                <a:latin typeface="Calibri" panose="020F0502020204030204" pitchFamily="34" charset="0"/>
              </a:rPr>
              <a:t>30 Days Window for PreBoard Tour</a:t>
            </a:r>
            <a:endParaRPr lang="en-US" sz="1100" b="1" spc="-4" dirty="0">
              <a:solidFill>
                <a:srgbClr val="624332"/>
              </a:solidFill>
              <a:latin typeface="Calibri" panose="020F0502020204030204" pitchFamily="34" charset="0"/>
            </a:endParaRPr>
          </a:p>
        </p:txBody>
      </p:sp>
      <p:cxnSp>
        <p:nvCxnSpPr>
          <p:cNvPr id="177" name="OTLSHAPE_M_250ea2be05854b80bcdbec07faaa2d69_Connector1"/>
          <p:cNvCxnSpPr/>
          <p:nvPr>
            <p:custDataLst>
              <p:tags r:id="rId23"/>
            </p:custDataLst>
          </p:nvPr>
        </p:nvCxnSpPr>
        <p:spPr>
          <a:xfrm>
            <a:off x="2400300" y="941909"/>
            <a:ext cx="0" cy="597521"/>
          </a:xfrm>
          <a:prstGeom prst="line">
            <a:avLst/>
          </a:prstGeom>
          <a:ln w="19050" cap="flat" cmpd="sng" algn="ctr">
            <a:solidFill>
              <a:schemeClr val="accent3">
                <a:lumMod val="75000"/>
                <a:alpha val="50000"/>
              </a:schemeClr>
            </a:solidFill>
            <a:prstDash val="dash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9" name="Straight Connector 178"/>
          <p:cNvCxnSpPr/>
          <p:nvPr/>
        </p:nvCxnSpPr>
        <p:spPr>
          <a:xfrm>
            <a:off x="6767428" y="924102"/>
            <a:ext cx="4548273" cy="6305"/>
          </a:xfrm>
          <a:prstGeom prst="line">
            <a:avLst/>
          </a:prstGeom>
          <a:ln w="19050" cap="flat" cmpd="sng" algn="ctr">
            <a:solidFill>
              <a:schemeClr val="accent3">
                <a:lumMod val="75000"/>
                <a:alpha val="50000"/>
              </a:schemeClr>
            </a:solidFill>
            <a:prstDash val="dash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0" name="OTLSHAPE_M_0018691af88d4838b3ec2d1256b9eee5_Title"/>
          <p:cNvSpPr txBox="1"/>
          <p:nvPr>
            <p:custDataLst>
              <p:tags r:id="rId24"/>
            </p:custDataLst>
          </p:nvPr>
        </p:nvSpPr>
        <p:spPr>
          <a:xfrm>
            <a:off x="7601094" y="1013398"/>
            <a:ext cx="1828800" cy="42500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noAutofit/>
          </a:bodyPr>
          <a:lstStyle/>
          <a:p>
            <a:pPr algn="ctr"/>
            <a:r>
              <a:rPr lang="en-US" sz="1100" b="1" spc="-4" dirty="0" smtClean="0">
                <a:solidFill>
                  <a:srgbClr val="624332"/>
                </a:solidFill>
                <a:latin typeface="Calibri" panose="020F0502020204030204" pitchFamily="34" charset="0"/>
              </a:rPr>
              <a:t>45 Days Window for OnBoard Tour</a:t>
            </a:r>
            <a:endParaRPr lang="en-US" sz="1100" b="1" spc="-4" dirty="0">
              <a:solidFill>
                <a:srgbClr val="624332"/>
              </a:solidFill>
              <a:latin typeface="Calibri" panose="020F0502020204030204" pitchFamily="34" charset="0"/>
            </a:endParaRPr>
          </a:p>
        </p:txBody>
      </p:sp>
      <p:cxnSp>
        <p:nvCxnSpPr>
          <p:cNvPr id="181" name="OTLSHAPE_M_250ea2be05854b80bcdbec07faaa2d69_Connector1"/>
          <p:cNvCxnSpPr/>
          <p:nvPr>
            <p:custDataLst>
              <p:tags r:id="rId25"/>
            </p:custDataLst>
          </p:nvPr>
        </p:nvCxnSpPr>
        <p:spPr>
          <a:xfrm>
            <a:off x="5351628" y="926013"/>
            <a:ext cx="0" cy="597521"/>
          </a:xfrm>
          <a:prstGeom prst="line">
            <a:avLst/>
          </a:prstGeom>
          <a:ln w="19050" cap="flat" cmpd="sng" algn="ctr">
            <a:solidFill>
              <a:schemeClr val="accent3">
                <a:lumMod val="75000"/>
                <a:alpha val="50000"/>
              </a:schemeClr>
            </a:solidFill>
            <a:prstDash val="dash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2" name="OTLSHAPE_M_250ea2be05854b80bcdbec07faaa2d69_Connector1"/>
          <p:cNvCxnSpPr/>
          <p:nvPr>
            <p:custDataLst>
              <p:tags r:id="rId26"/>
            </p:custDataLst>
          </p:nvPr>
        </p:nvCxnSpPr>
        <p:spPr>
          <a:xfrm>
            <a:off x="11315700" y="930408"/>
            <a:ext cx="0" cy="597521"/>
          </a:xfrm>
          <a:prstGeom prst="line">
            <a:avLst/>
          </a:prstGeom>
          <a:ln w="19050" cap="flat" cmpd="sng" algn="ctr">
            <a:solidFill>
              <a:schemeClr val="accent3">
                <a:lumMod val="75000"/>
                <a:alpha val="50000"/>
              </a:schemeClr>
            </a:solidFill>
            <a:prstDash val="dash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3" name="OTLSHAPE_M_250ea2be05854b80bcdbec07faaa2d69_Connector1"/>
          <p:cNvCxnSpPr/>
          <p:nvPr>
            <p:custDataLst>
              <p:tags r:id="rId27"/>
            </p:custDataLst>
          </p:nvPr>
        </p:nvCxnSpPr>
        <p:spPr>
          <a:xfrm flipH="1">
            <a:off x="11683951" y="2352805"/>
            <a:ext cx="12939" cy="260707"/>
          </a:xfrm>
          <a:prstGeom prst="line">
            <a:avLst/>
          </a:prstGeom>
          <a:ln w="9525" cap="flat" cmpd="sng" algn="ctr">
            <a:solidFill>
              <a:srgbClr val="96D642">
                <a:alpha val="49804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0" name="OTLSHAPE_M_0018691af88d4838b3ec2d1256b9eee5_Date"/>
          <p:cNvSpPr txBox="1"/>
          <p:nvPr>
            <p:custDataLst>
              <p:tags r:id="rId28"/>
            </p:custDataLst>
          </p:nvPr>
        </p:nvSpPr>
        <p:spPr>
          <a:xfrm>
            <a:off x="9601203" y="3015854"/>
            <a:ext cx="1371599" cy="215444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en-US" sz="1400" spc="-6" dirty="0" smtClean="0">
                <a:solidFill>
                  <a:srgbClr val="6BA51F"/>
                </a:solidFill>
                <a:latin typeface="Calibri" panose="020F0502020204030204" pitchFamily="34" charset="0"/>
              </a:rPr>
              <a:t>July 24</a:t>
            </a:r>
            <a:r>
              <a:rPr lang="en-US" sz="1400" spc="-6" baseline="30000" dirty="0" smtClean="0">
                <a:solidFill>
                  <a:srgbClr val="6BA51F"/>
                </a:solidFill>
                <a:latin typeface="Calibri" panose="020F0502020204030204" pitchFamily="34" charset="0"/>
              </a:rPr>
              <a:t>th</a:t>
            </a:r>
            <a:r>
              <a:rPr lang="en-US" sz="1400" spc="-6" dirty="0" smtClean="0">
                <a:solidFill>
                  <a:srgbClr val="6BA51F"/>
                </a:solidFill>
                <a:latin typeface="Calibri" panose="020F0502020204030204" pitchFamily="34" charset="0"/>
              </a:rPr>
              <a:t> </a:t>
            </a:r>
            <a:endParaRPr lang="en-US" sz="1400" spc="-6" dirty="0">
              <a:solidFill>
                <a:srgbClr val="6BA51F"/>
              </a:solidFill>
              <a:latin typeface="Calibri" panose="020F0502020204030204" pitchFamily="34" charset="0"/>
            </a:endParaRPr>
          </a:p>
        </p:txBody>
      </p:sp>
      <p:cxnSp>
        <p:nvCxnSpPr>
          <p:cNvPr id="191" name="OTLSHAPE_TB_00000000000000000000000000000000_Separator1"/>
          <p:cNvCxnSpPr/>
          <p:nvPr>
            <p:custDataLst>
              <p:tags r:id="rId29"/>
            </p:custDataLst>
          </p:nvPr>
        </p:nvCxnSpPr>
        <p:spPr>
          <a:xfrm>
            <a:off x="9486900" y="1694751"/>
            <a:ext cx="0" cy="338667"/>
          </a:xfrm>
          <a:prstGeom prst="line">
            <a:avLst/>
          </a:prstGeom>
          <a:ln w="6350" cap="flat" cmpd="sng" algn="ctr">
            <a:solidFill>
              <a:schemeClr val="lt1">
                <a:alpha val="29804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2" name="OTLSHAPE_M_9dd8ed9b66fc40c7b9eaa6cd4eb05791_Title"/>
          <p:cNvSpPr txBox="1"/>
          <p:nvPr>
            <p:custDataLst>
              <p:tags r:id="rId30"/>
            </p:custDataLst>
          </p:nvPr>
        </p:nvSpPr>
        <p:spPr>
          <a:xfrm>
            <a:off x="8801100" y="3251200"/>
            <a:ext cx="2857500" cy="61064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noAutofit/>
          </a:bodyPr>
          <a:lstStyle/>
          <a:p>
            <a:pPr algn="ctr"/>
            <a:r>
              <a:rPr lang="en-US" sz="1200" b="1" spc="-6" dirty="0" smtClean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</a:rPr>
              <a:t>New Hire Enrollment </a:t>
            </a:r>
          </a:p>
          <a:p>
            <a:pPr algn="ctr"/>
            <a:r>
              <a:rPr lang="en-US" sz="1200" b="1" spc="-6" dirty="0" smtClean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</a:rPr>
              <a:t>Window End</a:t>
            </a:r>
            <a:endParaRPr lang="en-US" sz="1200" b="1" spc="-6" dirty="0">
              <a:solidFill>
                <a:schemeClr val="accent6">
                  <a:lumMod val="75000"/>
                </a:schemeClr>
              </a:solidFill>
              <a:latin typeface="Calibri" panose="020F0502020204030204" pitchFamily="34" charset="0"/>
            </a:endParaRPr>
          </a:p>
        </p:txBody>
      </p:sp>
      <p:cxnSp>
        <p:nvCxnSpPr>
          <p:cNvPr id="129" name="OTLSHAPE_M_250ea2be05854b80bcdbec07faaa2d69_Connector1"/>
          <p:cNvCxnSpPr/>
          <p:nvPr>
            <p:custDataLst>
              <p:tags r:id="rId31"/>
            </p:custDataLst>
          </p:nvPr>
        </p:nvCxnSpPr>
        <p:spPr>
          <a:xfrm flipH="1">
            <a:off x="2347466" y="3929886"/>
            <a:ext cx="3773" cy="5417316"/>
          </a:xfrm>
          <a:prstGeom prst="line">
            <a:avLst/>
          </a:prstGeom>
          <a:ln w="19050" cap="flat" cmpd="sng" algn="ctr">
            <a:solidFill>
              <a:schemeClr val="accent3">
                <a:lumMod val="75000"/>
                <a:alpha val="50000"/>
              </a:schemeClr>
            </a:solidFill>
            <a:prstDash val="dash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2" name="OTLSHAPE_M_250ea2be05854b80bcdbec07faaa2d69_Connector1"/>
          <p:cNvCxnSpPr/>
          <p:nvPr>
            <p:custDataLst>
              <p:tags r:id="rId32"/>
            </p:custDataLst>
          </p:nvPr>
        </p:nvCxnSpPr>
        <p:spPr>
          <a:xfrm flipH="1">
            <a:off x="7197129" y="3919870"/>
            <a:ext cx="3773" cy="5417316"/>
          </a:xfrm>
          <a:prstGeom prst="line">
            <a:avLst/>
          </a:prstGeom>
          <a:ln w="19050" cap="flat" cmpd="sng" algn="ctr">
            <a:solidFill>
              <a:schemeClr val="accent3">
                <a:lumMod val="75000"/>
                <a:alpha val="50000"/>
              </a:schemeClr>
            </a:solidFill>
            <a:prstDash val="dash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3" name="OTLSHAPE_M_250ea2be05854b80bcdbec07faaa2d69_Connector1"/>
          <p:cNvCxnSpPr/>
          <p:nvPr>
            <p:custDataLst>
              <p:tags r:id="rId33"/>
            </p:custDataLst>
          </p:nvPr>
        </p:nvCxnSpPr>
        <p:spPr>
          <a:xfrm flipH="1">
            <a:off x="10207027" y="3860802"/>
            <a:ext cx="3773" cy="5417316"/>
          </a:xfrm>
          <a:prstGeom prst="line">
            <a:avLst/>
          </a:prstGeom>
          <a:ln w="19050" cap="flat" cmpd="sng" algn="ctr">
            <a:solidFill>
              <a:schemeClr val="accent3">
                <a:lumMod val="75000"/>
                <a:alpha val="50000"/>
              </a:schemeClr>
            </a:solidFill>
            <a:prstDash val="dash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4" name="OTLSHAPE_M_250ea2be05854b80bcdbec07faaa2d69_Connector1"/>
          <p:cNvCxnSpPr/>
          <p:nvPr>
            <p:custDataLst>
              <p:tags r:id="rId34"/>
            </p:custDataLst>
          </p:nvPr>
        </p:nvCxnSpPr>
        <p:spPr>
          <a:xfrm flipH="1">
            <a:off x="11772902" y="3860802"/>
            <a:ext cx="3773" cy="5417316"/>
          </a:xfrm>
          <a:prstGeom prst="line">
            <a:avLst/>
          </a:prstGeom>
          <a:ln w="19050" cap="flat" cmpd="sng" algn="ctr">
            <a:solidFill>
              <a:schemeClr val="accent3">
                <a:lumMod val="75000"/>
                <a:alpha val="50000"/>
              </a:schemeClr>
            </a:solidFill>
            <a:prstDash val="dash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7" name="Rectangle 96"/>
          <p:cNvSpPr/>
          <p:nvPr/>
        </p:nvSpPr>
        <p:spPr>
          <a:xfrm>
            <a:off x="7111848" y="1639779"/>
            <a:ext cx="3154680" cy="392223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New Hire Enroll</a:t>
            </a:r>
            <a:endParaRPr lang="en-US" b="1" dirty="0"/>
          </a:p>
        </p:txBody>
      </p:sp>
      <p:sp>
        <p:nvSpPr>
          <p:cNvPr id="130" name="OTLSHAPE_M_9dd8ed9b66fc40c7b9eaa6cd4eb05791_Title"/>
          <p:cNvSpPr txBox="1"/>
          <p:nvPr>
            <p:custDataLst>
              <p:tags r:id="rId35"/>
            </p:custDataLst>
          </p:nvPr>
        </p:nvSpPr>
        <p:spPr>
          <a:xfrm>
            <a:off x="1" y="4064002"/>
            <a:ext cx="2278455" cy="192881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noAutofit/>
          </a:bodyPr>
          <a:lstStyle/>
          <a:p>
            <a:pPr algn="ctr"/>
            <a:r>
              <a:rPr lang="en-US" sz="1200" b="1" spc="-6" dirty="0" smtClean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</a:rPr>
              <a:t>PreBoard Availability</a:t>
            </a:r>
            <a:endParaRPr lang="en-US" sz="1200" b="1" spc="-6" dirty="0">
              <a:solidFill>
                <a:schemeClr val="accent6">
                  <a:lumMod val="75000"/>
                </a:schemeClr>
              </a:solidFill>
              <a:latin typeface="Calibri" panose="020F0502020204030204" pitchFamily="34" charset="0"/>
            </a:endParaRPr>
          </a:p>
        </p:txBody>
      </p:sp>
      <p:sp>
        <p:nvSpPr>
          <p:cNvPr id="131" name="OTLSHAPE_M_9dd8ed9b66fc40c7b9eaa6cd4eb05791_Title"/>
          <p:cNvSpPr txBox="1"/>
          <p:nvPr>
            <p:custDataLst>
              <p:tags r:id="rId36"/>
            </p:custDataLst>
          </p:nvPr>
        </p:nvSpPr>
        <p:spPr>
          <a:xfrm>
            <a:off x="1" y="5090320"/>
            <a:ext cx="2278455" cy="192881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noAutofit/>
          </a:bodyPr>
          <a:lstStyle/>
          <a:p>
            <a:pPr algn="ctr"/>
            <a:r>
              <a:rPr lang="en-US" sz="1200" b="1" spc="-6" dirty="0" smtClean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</a:rPr>
              <a:t>OnBoard Availability</a:t>
            </a:r>
            <a:endParaRPr lang="en-US" sz="1200" b="1" spc="-6" dirty="0">
              <a:solidFill>
                <a:schemeClr val="accent6">
                  <a:lumMod val="75000"/>
                </a:schemeClr>
              </a:solidFill>
              <a:latin typeface="Calibri" panose="020F0502020204030204" pitchFamily="34" charset="0"/>
            </a:endParaRPr>
          </a:p>
        </p:txBody>
      </p:sp>
      <p:sp>
        <p:nvSpPr>
          <p:cNvPr id="135" name="OTLSHAPE_M_9dd8ed9b66fc40c7b9eaa6cd4eb05791_Title"/>
          <p:cNvSpPr txBox="1"/>
          <p:nvPr>
            <p:custDataLst>
              <p:tags r:id="rId37"/>
            </p:custDataLst>
          </p:nvPr>
        </p:nvSpPr>
        <p:spPr>
          <a:xfrm>
            <a:off x="1" y="6197600"/>
            <a:ext cx="2278455" cy="40640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noAutofit/>
          </a:bodyPr>
          <a:lstStyle/>
          <a:p>
            <a:pPr algn="ctr"/>
            <a:r>
              <a:rPr lang="en-US" sz="1200" b="1" spc="-6" dirty="0" smtClean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</a:rPr>
              <a:t>Forms saving using OnBoard</a:t>
            </a:r>
            <a:endParaRPr lang="en-US" sz="1200" b="1" spc="-6" dirty="0">
              <a:solidFill>
                <a:schemeClr val="accent6">
                  <a:lumMod val="75000"/>
                </a:schemeClr>
              </a:solidFill>
              <a:latin typeface="Calibri" panose="020F0502020204030204" pitchFamily="34" charset="0"/>
            </a:endParaRPr>
          </a:p>
        </p:txBody>
      </p:sp>
      <p:sp>
        <p:nvSpPr>
          <p:cNvPr id="136" name="OTLSHAPE_M_9dd8ed9b66fc40c7b9eaa6cd4eb05791_Title"/>
          <p:cNvSpPr txBox="1"/>
          <p:nvPr>
            <p:custDataLst>
              <p:tags r:id="rId38"/>
            </p:custDataLst>
          </p:nvPr>
        </p:nvSpPr>
        <p:spPr>
          <a:xfrm>
            <a:off x="1" y="7518400"/>
            <a:ext cx="2278455" cy="40640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noAutofit/>
          </a:bodyPr>
          <a:lstStyle/>
          <a:p>
            <a:pPr algn="ctr"/>
            <a:r>
              <a:rPr lang="en-US" sz="1200" b="1" spc="-6" dirty="0" smtClean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</a:rPr>
              <a:t>Forms saving using BenAdmin</a:t>
            </a:r>
            <a:endParaRPr lang="en-US" sz="1200" b="1" spc="-6" dirty="0">
              <a:solidFill>
                <a:schemeClr val="accent6">
                  <a:lumMod val="75000"/>
                </a:schemeClr>
              </a:solidFill>
              <a:latin typeface="Calibri" panose="020F0502020204030204" pitchFamily="34" charset="0"/>
            </a:endParaRPr>
          </a:p>
        </p:txBody>
      </p:sp>
      <p:cxnSp>
        <p:nvCxnSpPr>
          <p:cNvPr id="138" name="Straight Arrow Connector 137"/>
          <p:cNvCxnSpPr/>
          <p:nvPr/>
        </p:nvCxnSpPr>
        <p:spPr>
          <a:xfrm>
            <a:off x="1371600" y="4470400"/>
            <a:ext cx="11932920" cy="0"/>
          </a:xfrm>
          <a:prstGeom prst="straightConnector1">
            <a:avLst/>
          </a:prstGeom>
          <a:ln w="88900" cap="sq"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3" name="Shape 1497"/>
          <p:cNvSpPr/>
          <p:nvPr/>
        </p:nvSpPr>
        <p:spPr>
          <a:xfrm>
            <a:off x="2233164" y="4368800"/>
            <a:ext cx="205236" cy="18242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0837"/>
                </a:moveTo>
                <a:cubicBezTo>
                  <a:pt x="21600" y="12827"/>
                  <a:pt x="21086" y="14523"/>
                  <a:pt x="20131" y="16218"/>
                </a:cubicBezTo>
                <a:cubicBezTo>
                  <a:pt x="19102" y="17988"/>
                  <a:pt x="17927" y="19241"/>
                  <a:pt x="16237" y="20199"/>
                </a:cubicBezTo>
                <a:cubicBezTo>
                  <a:pt x="14473" y="21231"/>
                  <a:pt x="12784" y="21600"/>
                  <a:pt x="10800" y="21600"/>
                </a:cubicBezTo>
                <a:cubicBezTo>
                  <a:pt x="8816" y="21600"/>
                  <a:pt x="7127" y="21231"/>
                  <a:pt x="5437" y="20199"/>
                </a:cubicBezTo>
                <a:cubicBezTo>
                  <a:pt x="3673" y="19241"/>
                  <a:pt x="2424" y="17988"/>
                  <a:pt x="1469" y="16218"/>
                </a:cubicBezTo>
                <a:cubicBezTo>
                  <a:pt x="441" y="14523"/>
                  <a:pt x="0" y="12901"/>
                  <a:pt x="0" y="10837"/>
                </a:cubicBezTo>
                <a:cubicBezTo>
                  <a:pt x="0" y="8846"/>
                  <a:pt x="441" y="7151"/>
                  <a:pt x="1469" y="5382"/>
                </a:cubicBezTo>
                <a:cubicBezTo>
                  <a:pt x="2424" y="3686"/>
                  <a:pt x="3673" y="2433"/>
                  <a:pt x="5437" y="1401"/>
                </a:cubicBezTo>
                <a:cubicBezTo>
                  <a:pt x="7127" y="442"/>
                  <a:pt x="8816" y="0"/>
                  <a:pt x="10800" y="0"/>
                </a:cubicBezTo>
                <a:cubicBezTo>
                  <a:pt x="12784" y="0"/>
                  <a:pt x="14473" y="442"/>
                  <a:pt x="16237" y="1401"/>
                </a:cubicBezTo>
                <a:cubicBezTo>
                  <a:pt x="17927" y="2433"/>
                  <a:pt x="19102" y="3686"/>
                  <a:pt x="20131" y="5382"/>
                </a:cubicBezTo>
                <a:cubicBezTo>
                  <a:pt x="21086" y="7151"/>
                  <a:pt x="21600" y="8773"/>
                  <a:pt x="21600" y="10837"/>
                </a:cubicBezTo>
              </a:path>
            </a:pathLst>
          </a:custGeom>
          <a:solidFill>
            <a:schemeClr val="accent6">
              <a:lumMod val="75000"/>
            </a:schemeClr>
          </a:solidFill>
          <a:ln w="3175">
            <a:miter lim="400000"/>
          </a:ln>
        </p:spPr>
        <p:txBody>
          <a:bodyPr lIns="59013" tIns="59013" rIns="59013" bIns="59013" anchor="ctr"/>
          <a:lstStyle/>
          <a:p>
            <a:pPr algn="l" defTabSz="590133">
              <a:lnSpc>
                <a:spcPct val="93000"/>
              </a:lnSpc>
              <a:defRPr sz="2200"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145" name="Shape 1497"/>
          <p:cNvSpPr/>
          <p:nvPr/>
        </p:nvSpPr>
        <p:spPr>
          <a:xfrm>
            <a:off x="10058400" y="4368800"/>
            <a:ext cx="205236" cy="18242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0837"/>
                </a:moveTo>
                <a:cubicBezTo>
                  <a:pt x="21600" y="12827"/>
                  <a:pt x="21086" y="14523"/>
                  <a:pt x="20131" y="16218"/>
                </a:cubicBezTo>
                <a:cubicBezTo>
                  <a:pt x="19102" y="17988"/>
                  <a:pt x="17927" y="19241"/>
                  <a:pt x="16237" y="20199"/>
                </a:cubicBezTo>
                <a:cubicBezTo>
                  <a:pt x="14473" y="21231"/>
                  <a:pt x="12784" y="21600"/>
                  <a:pt x="10800" y="21600"/>
                </a:cubicBezTo>
                <a:cubicBezTo>
                  <a:pt x="8816" y="21600"/>
                  <a:pt x="7127" y="21231"/>
                  <a:pt x="5437" y="20199"/>
                </a:cubicBezTo>
                <a:cubicBezTo>
                  <a:pt x="3673" y="19241"/>
                  <a:pt x="2424" y="17988"/>
                  <a:pt x="1469" y="16218"/>
                </a:cubicBezTo>
                <a:cubicBezTo>
                  <a:pt x="441" y="14523"/>
                  <a:pt x="0" y="12901"/>
                  <a:pt x="0" y="10837"/>
                </a:cubicBezTo>
                <a:cubicBezTo>
                  <a:pt x="0" y="8846"/>
                  <a:pt x="441" y="7151"/>
                  <a:pt x="1469" y="5382"/>
                </a:cubicBezTo>
                <a:cubicBezTo>
                  <a:pt x="2424" y="3686"/>
                  <a:pt x="3673" y="2433"/>
                  <a:pt x="5437" y="1401"/>
                </a:cubicBezTo>
                <a:cubicBezTo>
                  <a:pt x="7127" y="442"/>
                  <a:pt x="8816" y="0"/>
                  <a:pt x="10800" y="0"/>
                </a:cubicBezTo>
                <a:cubicBezTo>
                  <a:pt x="12784" y="0"/>
                  <a:pt x="14473" y="442"/>
                  <a:pt x="16237" y="1401"/>
                </a:cubicBezTo>
                <a:cubicBezTo>
                  <a:pt x="17927" y="2433"/>
                  <a:pt x="19102" y="3686"/>
                  <a:pt x="20131" y="5382"/>
                </a:cubicBezTo>
                <a:cubicBezTo>
                  <a:pt x="21086" y="7151"/>
                  <a:pt x="21600" y="8773"/>
                  <a:pt x="21600" y="10837"/>
                </a:cubicBezTo>
              </a:path>
            </a:pathLst>
          </a:custGeom>
          <a:solidFill>
            <a:schemeClr val="accent6">
              <a:lumMod val="75000"/>
            </a:schemeClr>
          </a:solidFill>
          <a:ln w="3175">
            <a:miter lim="400000"/>
          </a:ln>
        </p:spPr>
        <p:txBody>
          <a:bodyPr lIns="59013" tIns="59013" rIns="59013" bIns="59013" anchor="ctr"/>
          <a:lstStyle/>
          <a:p>
            <a:pPr algn="l" defTabSz="590133">
              <a:lnSpc>
                <a:spcPct val="93000"/>
              </a:lnSpc>
              <a:defRPr sz="2200"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146" name="Shape 1497"/>
          <p:cNvSpPr/>
          <p:nvPr/>
        </p:nvSpPr>
        <p:spPr>
          <a:xfrm>
            <a:off x="11681964" y="4368800"/>
            <a:ext cx="205236" cy="18242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0837"/>
                </a:moveTo>
                <a:cubicBezTo>
                  <a:pt x="21600" y="12827"/>
                  <a:pt x="21086" y="14523"/>
                  <a:pt x="20131" y="16218"/>
                </a:cubicBezTo>
                <a:cubicBezTo>
                  <a:pt x="19102" y="17988"/>
                  <a:pt x="17927" y="19241"/>
                  <a:pt x="16237" y="20199"/>
                </a:cubicBezTo>
                <a:cubicBezTo>
                  <a:pt x="14473" y="21231"/>
                  <a:pt x="12784" y="21600"/>
                  <a:pt x="10800" y="21600"/>
                </a:cubicBezTo>
                <a:cubicBezTo>
                  <a:pt x="8816" y="21600"/>
                  <a:pt x="7127" y="21231"/>
                  <a:pt x="5437" y="20199"/>
                </a:cubicBezTo>
                <a:cubicBezTo>
                  <a:pt x="3673" y="19241"/>
                  <a:pt x="2424" y="17988"/>
                  <a:pt x="1469" y="16218"/>
                </a:cubicBezTo>
                <a:cubicBezTo>
                  <a:pt x="441" y="14523"/>
                  <a:pt x="0" y="12901"/>
                  <a:pt x="0" y="10837"/>
                </a:cubicBezTo>
                <a:cubicBezTo>
                  <a:pt x="0" y="8846"/>
                  <a:pt x="441" y="7151"/>
                  <a:pt x="1469" y="5382"/>
                </a:cubicBezTo>
                <a:cubicBezTo>
                  <a:pt x="2424" y="3686"/>
                  <a:pt x="3673" y="2433"/>
                  <a:pt x="5437" y="1401"/>
                </a:cubicBezTo>
                <a:cubicBezTo>
                  <a:pt x="7127" y="442"/>
                  <a:pt x="8816" y="0"/>
                  <a:pt x="10800" y="0"/>
                </a:cubicBezTo>
                <a:cubicBezTo>
                  <a:pt x="12784" y="0"/>
                  <a:pt x="14473" y="442"/>
                  <a:pt x="16237" y="1401"/>
                </a:cubicBezTo>
                <a:cubicBezTo>
                  <a:pt x="17927" y="2433"/>
                  <a:pt x="19102" y="3686"/>
                  <a:pt x="20131" y="5382"/>
                </a:cubicBezTo>
                <a:cubicBezTo>
                  <a:pt x="21086" y="7151"/>
                  <a:pt x="21600" y="8773"/>
                  <a:pt x="21600" y="10837"/>
                </a:cubicBezTo>
              </a:path>
            </a:pathLst>
          </a:custGeom>
          <a:solidFill>
            <a:schemeClr val="accent6">
              <a:lumMod val="75000"/>
            </a:schemeClr>
          </a:solidFill>
          <a:ln w="3175">
            <a:miter lim="400000"/>
          </a:ln>
        </p:spPr>
        <p:txBody>
          <a:bodyPr lIns="59013" tIns="59013" rIns="59013" bIns="59013" anchor="ctr"/>
          <a:lstStyle/>
          <a:p>
            <a:pPr algn="l" defTabSz="590133">
              <a:lnSpc>
                <a:spcPct val="93000"/>
              </a:lnSpc>
              <a:defRPr sz="2200"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cxnSp>
        <p:nvCxnSpPr>
          <p:cNvPr id="147" name="Straight Connector 146"/>
          <p:cNvCxnSpPr/>
          <p:nvPr/>
        </p:nvCxnSpPr>
        <p:spPr>
          <a:xfrm flipV="1">
            <a:off x="2438400" y="4470400"/>
            <a:ext cx="2743200" cy="3"/>
          </a:xfrm>
          <a:prstGeom prst="line">
            <a:avLst/>
          </a:prstGeom>
          <a:ln w="88900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8" name="Rectangle 147"/>
          <p:cNvSpPr/>
          <p:nvPr/>
        </p:nvSpPr>
        <p:spPr>
          <a:xfrm>
            <a:off x="1323975" y="4407980"/>
            <a:ext cx="914400" cy="12192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9" name="Rectangle 148"/>
          <p:cNvSpPr/>
          <p:nvPr/>
        </p:nvSpPr>
        <p:spPr>
          <a:xfrm>
            <a:off x="7305702" y="4410981"/>
            <a:ext cx="2743200" cy="121920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0" name="Rectangle 149"/>
          <p:cNvSpPr/>
          <p:nvPr/>
        </p:nvSpPr>
        <p:spPr>
          <a:xfrm>
            <a:off x="10290810" y="4411980"/>
            <a:ext cx="1371600" cy="121920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1" name="Rectangle 150"/>
          <p:cNvSpPr/>
          <p:nvPr/>
        </p:nvSpPr>
        <p:spPr>
          <a:xfrm>
            <a:off x="11881164" y="4404156"/>
            <a:ext cx="1508760" cy="121920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4" name="Group 102"/>
          <p:cNvGrpSpPr/>
          <p:nvPr/>
        </p:nvGrpSpPr>
        <p:grpSpPr>
          <a:xfrm>
            <a:off x="182880" y="5618341"/>
            <a:ext cx="13075920" cy="192881"/>
            <a:chOff x="152400" y="4419600"/>
            <a:chExt cx="8717280" cy="144661"/>
          </a:xfrm>
        </p:grpSpPr>
        <p:sp>
          <p:nvSpPr>
            <p:cNvPr id="184" name="OTLSHAPE_M_9dd8ed9b66fc40c7b9eaa6cd4eb05791_Title"/>
            <p:cNvSpPr txBox="1"/>
            <p:nvPr>
              <p:custDataLst>
                <p:tags r:id="rId55"/>
              </p:custDataLst>
            </p:nvPr>
          </p:nvSpPr>
          <p:spPr>
            <a:xfrm>
              <a:off x="152400" y="4419600"/>
              <a:ext cx="1518970" cy="144661"/>
            </a:xfrm>
            <a:prstGeom prst="rect">
              <a:avLst/>
            </a:prstGeom>
            <a:noFill/>
          </p:spPr>
          <p:txBody>
            <a:bodyPr vert="horz" wrap="square" lIns="0" tIns="0" rIns="0" bIns="0" rtlCol="0" anchor="ctr" anchorCtr="0">
              <a:noAutofit/>
            </a:bodyPr>
            <a:lstStyle/>
            <a:p>
              <a:pPr algn="ctr"/>
              <a:endParaRPr lang="en-US" sz="1200" b="1" spc="-6" dirty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</a:endParaRPr>
            </a:p>
          </p:txBody>
        </p:sp>
        <p:cxnSp>
          <p:nvCxnSpPr>
            <p:cNvPr id="185" name="Straight Arrow Connector 184"/>
            <p:cNvCxnSpPr/>
            <p:nvPr/>
          </p:nvCxnSpPr>
          <p:spPr>
            <a:xfrm>
              <a:off x="914400" y="4495800"/>
              <a:ext cx="7955280" cy="0"/>
            </a:xfrm>
            <a:prstGeom prst="straightConnector1">
              <a:avLst/>
            </a:prstGeom>
            <a:ln w="88900"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6" name="Shape 1497"/>
            <p:cNvSpPr/>
            <p:nvPr/>
          </p:nvSpPr>
          <p:spPr>
            <a:xfrm>
              <a:off x="1554480" y="4419600"/>
              <a:ext cx="136824" cy="13682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0837"/>
                  </a:moveTo>
                  <a:cubicBezTo>
                    <a:pt x="21600" y="12827"/>
                    <a:pt x="21086" y="14523"/>
                    <a:pt x="20131" y="16218"/>
                  </a:cubicBezTo>
                  <a:cubicBezTo>
                    <a:pt x="19102" y="17988"/>
                    <a:pt x="17927" y="19241"/>
                    <a:pt x="16237" y="20199"/>
                  </a:cubicBezTo>
                  <a:cubicBezTo>
                    <a:pt x="14473" y="21231"/>
                    <a:pt x="12784" y="21600"/>
                    <a:pt x="10800" y="21600"/>
                  </a:cubicBezTo>
                  <a:cubicBezTo>
                    <a:pt x="8816" y="21600"/>
                    <a:pt x="7127" y="21231"/>
                    <a:pt x="5437" y="20199"/>
                  </a:cubicBezTo>
                  <a:cubicBezTo>
                    <a:pt x="3673" y="19241"/>
                    <a:pt x="2424" y="17988"/>
                    <a:pt x="1469" y="16218"/>
                  </a:cubicBezTo>
                  <a:cubicBezTo>
                    <a:pt x="441" y="14523"/>
                    <a:pt x="0" y="12901"/>
                    <a:pt x="0" y="10837"/>
                  </a:cubicBezTo>
                  <a:cubicBezTo>
                    <a:pt x="0" y="8846"/>
                    <a:pt x="441" y="7151"/>
                    <a:pt x="1469" y="5382"/>
                  </a:cubicBezTo>
                  <a:cubicBezTo>
                    <a:pt x="2424" y="3686"/>
                    <a:pt x="3673" y="2433"/>
                    <a:pt x="5437" y="1401"/>
                  </a:cubicBezTo>
                  <a:cubicBezTo>
                    <a:pt x="7127" y="442"/>
                    <a:pt x="8816" y="0"/>
                    <a:pt x="10800" y="0"/>
                  </a:cubicBezTo>
                  <a:cubicBezTo>
                    <a:pt x="12784" y="0"/>
                    <a:pt x="14473" y="442"/>
                    <a:pt x="16237" y="1401"/>
                  </a:cubicBezTo>
                  <a:cubicBezTo>
                    <a:pt x="17927" y="2433"/>
                    <a:pt x="19102" y="3686"/>
                    <a:pt x="20131" y="5382"/>
                  </a:cubicBezTo>
                  <a:cubicBezTo>
                    <a:pt x="21086" y="7151"/>
                    <a:pt x="21600" y="8773"/>
                    <a:pt x="21600" y="10837"/>
                  </a:cubicBezTo>
                </a:path>
              </a:pathLst>
            </a:custGeom>
            <a:solidFill>
              <a:schemeClr val="accent6">
                <a:lumMod val="75000"/>
              </a:schemeClr>
            </a:solidFill>
            <a:ln w="3175">
              <a:miter lim="400000"/>
            </a:ln>
          </p:spPr>
          <p:txBody>
            <a:bodyPr lIns="59013" tIns="59013" rIns="59013" bIns="59013" anchor="ctr"/>
            <a:lstStyle/>
            <a:p>
              <a:pPr algn="l" defTabSz="590133">
                <a:lnSpc>
                  <a:spcPct val="93000"/>
                </a:lnSpc>
                <a:defRPr sz="22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194" name="Shape 1497"/>
            <p:cNvSpPr/>
            <p:nvPr/>
          </p:nvSpPr>
          <p:spPr>
            <a:xfrm>
              <a:off x="6802456" y="4419600"/>
              <a:ext cx="136824" cy="13682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0837"/>
                  </a:moveTo>
                  <a:cubicBezTo>
                    <a:pt x="21600" y="12827"/>
                    <a:pt x="21086" y="14523"/>
                    <a:pt x="20131" y="16218"/>
                  </a:cubicBezTo>
                  <a:cubicBezTo>
                    <a:pt x="19102" y="17988"/>
                    <a:pt x="17927" y="19241"/>
                    <a:pt x="16237" y="20199"/>
                  </a:cubicBezTo>
                  <a:cubicBezTo>
                    <a:pt x="14473" y="21231"/>
                    <a:pt x="12784" y="21600"/>
                    <a:pt x="10800" y="21600"/>
                  </a:cubicBezTo>
                  <a:cubicBezTo>
                    <a:pt x="8816" y="21600"/>
                    <a:pt x="7127" y="21231"/>
                    <a:pt x="5437" y="20199"/>
                  </a:cubicBezTo>
                  <a:cubicBezTo>
                    <a:pt x="3673" y="19241"/>
                    <a:pt x="2424" y="17988"/>
                    <a:pt x="1469" y="16218"/>
                  </a:cubicBezTo>
                  <a:cubicBezTo>
                    <a:pt x="441" y="14523"/>
                    <a:pt x="0" y="12901"/>
                    <a:pt x="0" y="10837"/>
                  </a:cubicBezTo>
                  <a:cubicBezTo>
                    <a:pt x="0" y="8846"/>
                    <a:pt x="441" y="7151"/>
                    <a:pt x="1469" y="5382"/>
                  </a:cubicBezTo>
                  <a:cubicBezTo>
                    <a:pt x="2424" y="3686"/>
                    <a:pt x="3673" y="2433"/>
                    <a:pt x="5437" y="1401"/>
                  </a:cubicBezTo>
                  <a:cubicBezTo>
                    <a:pt x="7127" y="442"/>
                    <a:pt x="8816" y="0"/>
                    <a:pt x="10800" y="0"/>
                  </a:cubicBezTo>
                  <a:cubicBezTo>
                    <a:pt x="12784" y="0"/>
                    <a:pt x="14473" y="442"/>
                    <a:pt x="16237" y="1401"/>
                  </a:cubicBezTo>
                  <a:cubicBezTo>
                    <a:pt x="17927" y="2433"/>
                    <a:pt x="19102" y="3686"/>
                    <a:pt x="20131" y="5382"/>
                  </a:cubicBezTo>
                  <a:cubicBezTo>
                    <a:pt x="21086" y="7151"/>
                    <a:pt x="21600" y="8773"/>
                    <a:pt x="21600" y="10837"/>
                  </a:cubicBezTo>
                </a:path>
              </a:pathLst>
            </a:custGeom>
            <a:solidFill>
              <a:schemeClr val="accent6">
                <a:lumMod val="75000"/>
              </a:schemeClr>
            </a:solidFill>
            <a:ln w="3175">
              <a:miter lim="400000"/>
            </a:ln>
          </p:spPr>
          <p:txBody>
            <a:bodyPr lIns="59013" tIns="59013" rIns="59013" bIns="59013" anchor="ctr"/>
            <a:lstStyle/>
            <a:p>
              <a:pPr algn="l" defTabSz="590133">
                <a:lnSpc>
                  <a:spcPct val="93000"/>
                </a:lnSpc>
                <a:defRPr sz="22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195" name="Shape 1497"/>
            <p:cNvSpPr/>
            <p:nvPr/>
          </p:nvSpPr>
          <p:spPr>
            <a:xfrm>
              <a:off x="7787976" y="4419600"/>
              <a:ext cx="136824" cy="13682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0837"/>
                  </a:moveTo>
                  <a:cubicBezTo>
                    <a:pt x="21600" y="12827"/>
                    <a:pt x="21086" y="14523"/>
                    <a:pt x="20131" y="16218"/>
                  </a:cubicBezTo>
                  <a:cubicBezTo>
                    <a:pt x="19102" y="17988"/>
                    <a:pt x="17927" y="19241"/>
                    <a:pt x="16237" y="20199"/>
                  </a:cubicBezTo>
                  <a:cubicBezTo>
                    <a:pt x="14473" y="21231"/>
                    <a:pt x="12784" y="21600"/>
                    <a:pt x="10800" y="21600"/>
                  </a:cubicBezTo>
                  <a:cubicBezTo>
                    <a:pt x="8816" y="21600"/>
                    <a:pt x="7127" y="21231"/>
                    <a:pt x="5437" y="20199"/>
                  </a:cubicBezTo>
                  <a:cubicBezTo>
                    <a:pt x="3673" y="19241"/>
                    <a:pt x="2424" y="17988"/>
                    <a:pt x="1469" y="16218"/>
                  </a:cubicBezTo>
                  <a:cubicBezTo>
                    <a:pt x="441" y="14523"/>
                    <a:pt x="0" y="12901"/>
                    <a:pt x="0" y="10837"/>
                  </a:cubicBezTo>
                  <a:cubicBezTo>
                    <a:pt x="0" y="8846"/>
                    <a:pt x="441" y="7151"/>
                    <a:pt x="1469" y="5382"/>
                  </a:cubicBezTo>
                  <a:cubicBezTo>
                    <a:pt x="2424" y="3686"/>
                    <a:pt x="3673" y="2433"/>
                    <a:pt x="5437" y="1401"/>
                  </a:cubicBezTo>
                  <a:cubicBezTo>
                    <a:pt x="7127" y="442"/>
                    <a:pt x="8816" y="0"/>
                    <a:pt x="10800" y="0"/>
                  </a:cubicBezTo>
                  <a:cubicBezTo>
                    <a:pt x="12784" y="0"/>
                    <a:pt x="14473" y="442"/>
                    <a:pt x="16237" y="1401"/>
                  </a:cubicBezTo>
                  <a:cubicBezTo>
                    <a:pt x="17927" y="2433"/>
                    <a:pt x="19102" y="3686"/>
                    <a:pt x="20131" y="5382"/>
                  </a:cubicBezTo>
                  <a:cubicBezTo>
                    <a:pt x="21086" y="7151"/>
                    <a:pt x="21600" y="8773"/>
                    <a:pt x="21600" y="10837"/>
                  </a:cubicBezTo>
                </a:path>
              </a:pathLst>
            </a:custGeom>
            <a:solidFill>
              <a:schemeClr val="accent6">
                <a:lumMod val="75000"/>
              </a:schemeClr>
            </a:solidFill>
            <a:ln w="3175">
              <a:miter lim="400000"/>
            </a:ln>
          </p:spPr>
          <p:txBody>
            <a:bodyPr lIns="59013" tIns="59013" rIns="59013" bIns="59013" anchor="ctr"/>
            <a:lstStyle/>
            <a:p>
              <a:pPr algn="l" defTabSz="590133">
                <a:lnSpc>
                  <a:spcPct val="93000"/>
                </a:lnSpc>
                <a:defRPr sz="22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</p:grpSp>
      <p:sp>
        <p:nvSpPr>
          <p:cNvPr id="154" name="Rectangle 153"/>
          <p:cNvSpPr/>
          <p:nvPr/>
        </p:nvSpPr>
        <p:spPr>
          <a:xfrm>
            <a:off x="1323975" y="5660813"/>
            <a:ext cx="1005840" cy="12192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55" name="Straight Connector 154"/>
          <p:cNvCxnSpPr/>
          <p:nvPr/>
        </p:nvCxnSpPr>
        <p:spPr>
          <a:xfrm flipV="1">
            <a:off x="2438400" y="5711965"/>
            <a:ext cx="2743200" cy="3"/>
          </a:xfrm>
          <a:prstGeom prst="line">
            <a:avLst/>
          </a:prstGeom>
          <a:ln w="889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6" name="Rectangle 155"/>
          <p:cNvSpPr/>
          <p:nvPr/>
        </p:nvSpPr>
        <p:spPr>
          <a:xfrm>
            <a:off x="7162800" y="5648189"/>
            <a:ext cx="3017520" cy="121920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7" name="Rectangle 156"/>
          <p:cNvSpPr/>
          <p:nvPr/>
        </p:nvSpPr>
        <p:spPr>
          <a:xfrm>
            <a:off x="10378440" y="5657779"/>
            <a:ext cx="1280160" cy="121920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8" name="Rectangle 157"/>
          <p:cNvSpPr/>
          <p:nvPr/>
        </p:nvSpPr>
        <p:spPr>
          <a:xfrm>
            <a:off x="11881164" y="5653977"/>
            <a:ext cx="1508760" cy="121920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97" name="OTLSHAPE_M_9dd8ed9b66fc40c7b9eaa6cd4eb05791_Title"/>
          <p:cNvSpPr txBox="1"/>
          <p:nvPr>
            <p:custDataLst>
              <p:tags r:id="rId39"/>
            </p:custDataLst>
          </p:nvPr>
        </p:nvSpPr>
        <p:spPr>
          <a:xfrm>
            <a:off x="228601" y="6878332"/>
            <a:ext cx="2278455" cy="192881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noAutofit/>
          </a:bodyPr>
          <a:lstStyle/>
          <a:p>
            <a:pPr algn="ctr"/>
            <a:endParaRPr lang="en-US" sz="1200" b="1" spc="-6" dirty="0">
              <a:solidFill>
                <a:schemeClr val="accent6">
                  <a:lumMod val="75000"/>
                </a:schemeClr>
              </a:solidFill>
              <a:latin typeface="Calibri" panose="020F0502020204030204" pitchFamily="34" charset="0"/>
            </a:endParaRPr>
          </a:p>
        </p:txBody>
      </p:sp>
      <p:cxnSp>
        <p:nvCxnSpPr>
          <p:cNvPr id="198" name="Straight Arrow Connector 197"/>
          <p:cNvCxnSpPr/>
          <p:nvPr/>
        </p:nvCxnSpPr>
        <p:spPr>
          <a:xfrm>
            <a:off x="1371600" y="6979929"/>
            <a:ext cx="11932920" cy="0"/>
          </a:xfrm>
          <a:prstGeom prst="straightConnector1">
            <a:avLst/>
          </a:prstGeom>
          <a:ln w="88900"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9" name="Shape 1497"/>
          <p:cNvSpPr/>
          <p:nvPr/>
        </p:nvSpPr>
        <p:spPr>
          <a:xfrm>
            <a:off x="2233164" y="6878330"/>
            <a:ext cx="205236" cy="18242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0837"/>
                </a:moveTo>
                <a:cubicBezTo>
                  <a:pt x="21600" y="12827"/>
                  <a:pt x="21086" y="14523"/>
                  <a:pt x="20131" y="16218"/>
                </a:cubicBezTo>
                <a:cubicBezTo>
                  <a:pt x="19102" y="17988"/>
                  <a:pt x="17927" y="19241"/>
                  <a:pt x="16237" y="20199"/>
                </a:cubicBezTo>
                <a:cubicBezTo>
                  <a:pt x="14473" y="21231"/>
                  <a:pt x="12784" y="21600"/>
                  <a:pt x="10800" y="21600"/>
                </a:cubicBezTo>
                <a:cubicBezTo>
                  <a:pt x="8816" y="21600"/>
                  <a:pt x="7127" y="21231"/>
                  <a:pt x="5437" y="20199"/>
                </a:cubicBezTo>
                <a:cubicBezTo>
                  <a:pt x="3673" y="19241"/>
                  <a:pt x="2424" y="17988"/>
                  <a:pt x="1469" y="16218"/>
                </a:cubicBezTo>
                <a:cubicBezTo>
                  <a:pt x="441" y="14523"/>
                  <a:pt x="0" y="12901"/>
                  <a:pt x="0" y="10837"/>
                </a:cubicBezTo>
                <a:cubicBezTo>
                  <a:pt x="0" y="8846"/>
                  <a:pt x="441" y="7151"/>
                  <a:pt x="1469" y="5382"/>
                </a:cubicBezTo>
                <a:cubicBezTo>
                  <a:pt x="2424" y="3686"/>
                  <a:pt x="3673" y="2433"/>
                  <a:pt x="5437" y="1401"/>
                </a:cubicBezTo>
                <a:cubicBezTo>
                  <a:pt x="7127" y="442"/>
                  <a:pt x="8816" y="0"/>
                  <a:pt x="10800" y="0"/>
                </a:cubicBezTo>
                <a:cubicBezTo>
                  <a:pt x="12784" y="0"/>
                  <a:pt x="14473" y="442"/>
                  <a:pt x="16237" y="1401"/>
                </a:cubicBezTo>
                <a:cubicBezTo>
                  <a:pt x="17927" y="2433"/>
                  <a:pt x="19102" y="3686"/>
                  <a:pt x="20131" y="5382"/>
                </a:cubicBezTo>
                <a:cubicBezTo>
                  <a:pt x="21086" y="7151"/>
                  <a:pt x="21600" y="8773"/>
                  <a:pt x="21600" y="10837"/>
                </a:cubicBezTo>
              </a:path>
            </a:pathLst>
          </a:custGeom>
          <a:solidFill>
            <a:schemeClr val="accent6">
              <a:lumMod val="75000"/>
            </a:schemeClr>
          </a:solidFill>
          <a:ln w="3175">
            <a:miter lim="400000"/>
          </a:ln>
        </p:spPr>
        <p:txBody>
          <a:bodyPr lIns="59013" tIns="59013" rIns="59013" bIns="59013" anchor="ctr"/>
          <a:lstStyle/>
          <a:p>
            <a:pPr algn="l" defTabSz="590133">
              <a:lnSpc>
                <a:spcPct val="93000"/>
              </a:lnSpc>
              <a:defRPr sz="2200"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201" name="Shape 1497"/>
          <p:cNvSpPr/>
          <p:nvPr/>
        </p:nvSpPr>
        <p:spPr>
          <a:xfrm>
            <a:off x="10058400" y="6878330"/>
            <a:ext cx="205236" cy="18242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0837"/>
                </a:moveTo>
                <a:cubicBezTo>
                  <a:pt x="21600" y="12827"/>
                  <a:pt x="21086" y="14523"/>
                  <a:pt x="20131" y="16218"/>
                </a:cubicBezTo>
                <a:cubicBezTo>
                  <a:pt x="19102" y="17988"/>
                  <a:pt x="17927" y="19241"/>
                  <a:pt x="16237" y="20199"/>
                </a:cubicBezTo>
                <a:cubicBezTo>
                  <a:pt x="14473" y="21231"/>
                  <a:pt x="12784" y="21600"/>
                  <a:pt x="10800" y="21600"/>
                </a:cubicBezTo>
                <a:cubicBezTo>
                  <a:pt x="8816" y="21600"/>
                  <a:pt x="7127" y="21231"/>
                  <a:pt x="5437" y="20199"/>
                </a:cubicBezTo>
                <a:cubicBezTo>
                  <a:pt x="3673" y="19241"/>
                  <a:pt x="2424" y="17988"/>
                  <a:pt x="1469" y="16218"/>
                </a:cubicBezTo>
                <a:cubicBezTo>
                  <a:pt x="441" y="14523"/>
                  <a:pt x="0" y="12901"/>
                  <a:pt x="0" y="10837"/>
                </a:cubicBezTo>
                <a:cubicBezTo>
                  <a:pt x="0" y="8846"/>
                  <a:pt x="441" y="7151"/>
                  <a:pt x="1469" y="5382"/>
                </a:cubicBezTo>
                <a:cubicBezTo>
                  <a:pt x="2424" y="3686"/>
                  <a:pt x="3673" y="2433"/>
                  <a:pt x="5437" y="1401"/>
                </a:cubicBezTo>
                <a:cubicBezTo>
                  <a:pt x="7127" y="442"/>
                  <a:pt x="8816" y="0"/>
                  <a:pt x="10800" y="0"/>
                </a:cubicBezTo>
                <a:cubicBezTo>
                  <a:pt x="12784" y="0"/>
                  <a:pt x="14473" y="442"/>
                  <a:pt x="16237" y="1401"/>
                </a:cubicBezTo>
                <a:cubicBezTo>
                  <a:pt x="17927" y="2433"/>
                  <a:pt x="19102" y="3686"/>
                  <a:pt x="20131" y="5382"/>
                </a:cubicBezTo>
                <a:cubicBezTo>
                  <a:pt x="21086" y="7151"/>
                  <a:pt x="21600" y="8773"/>
                  <a:pt x="21600" y="10837"/>
                </a:cubicBezTo>
              </a:path>
            </a:pathLst>
          </a:custGeom>
          <a:solidFill>
            <a:schemeClr val="accent6">
              <a:lumMod val="75000"/>
            </a:schemeClr>
          </a:solidFill>
          <a:ln w="3175">
            <a:miter lim="400000"/>
          </a:ln>
        </p:spPr>
        <p:txBody>
          <a:bodyPr lIns="59013" tIns="59013" rIns="59013" bIns="59013" anchor="ctr"/>
          <a:lstStyle/>
          <a:p>
            <a:pPr algn="l" defTabSz="590133">
              <a:lnSpc>
                <a:spcPct val="93000"/>
              </a:lnSpc>
              <a:defRPr sz="2200"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202" name="Shape 1497"/>
          <p:cNvSpPr/>
          <p:nvPr/>
        </p:nvSpPr>
        <p:spPr>
          <a:xfrm>
            <a:off x="11681964" y="6878330"/>
            <a:ext cx="205236" cy="18242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0837"/>
                </a:moveTo>
                <a:cubicBezTo>
                  <a:pt x="21600" y="12827"/>
                  <a:pt x="21086" y="14523"/>
                  <a:pt x="20131" y="16218"/>
                </a:cubicBezTo>
                <a:cubicBezTo>
                  <a:pt x="19102" y="17988"/>
                  <a:pt x="17927" y="19241"/>
                  <a:pt x="16237" y="20199"/>
                </a:cubicBezTo>
                <a:cubicBezTo>
                  <a:pt x="14473" y="21231"/>
                  <a:pt x="12784" y="21600"/>
                  <a:pt x="10800" y="21600"/>
                </a:cubicBezTo>
                <a:cubicBezTo>
                  <a:pt x="8816" y="21600"/>
                  <a:pt x="7127" y="21231"/>
                  <a:pt x="5437" y="20199"/>
                </a:cubicBezTo>
                <a:cubicBezTo>
                  <a:pt x="3673" y="19241"/>
                  <a:pt x="2424" y="17988"/>
                  <a:pt x="1469" y="16218"/>
                </a:cubicBezTo>
                <a:cubicBezTo>
                  <a:pt x="441" y="14523"/>
                  <a:pt x="0" y="12901"/>
                  <a:pt x="0" y="10837"/>
                </a:cubicBezTo>
                <a:cubicBezTo>
                  <a:pt x="0" y="8846"/>
                  <a:pt x="441" y="7151"/>
                  <a:pt x="1469" y="5382"/>
                </a:cubicBezTo>
                <a:cubicBezTo>
                  <a:pt x="2424" y="3686"/>
                  <a:pt x="3673" y="2433"/>
                  <a:pt x="5437" y="1401"/>
                </a:cubicBezTo>
                <a:cubicBezTo>
                  <a:pt x="7127" y="442"/>
                  <a:pt x="8816" y="0"/>
                  <a:pt x="10800" y="0"/>
                </a:cubicBezTo>
                <a:cubicBezTo>
                  <a:pt x="12784" y="0"/>
                  <a:pt x="14473" y="442"/>
                  <a:pt x="16237" y="1401"/>
                </a:cubicBezTo>
                <a:cubicBezTo>
                  <a:pt x="17927" y="2433"/>
                  <a:pt x="19102" y="3686"/>
                  <a:pt x="20131" y="5382"/>
                </a:cubicBezTo>
                <a:cubicBezTo>
                  <a:pt x="21086" y="7151"/>
                  <a:pt x="21600" y="8773"/>
                  <a:pt x="21600" y="10837"/>
                </a:cubicBezTo>
              </a:path>
            </a:pathLst>
          </a:custGeom>
          <a:solidFill>
            <a:schemeClr val="accent6">
              <a:lumMod val="75000"/>
            </a:schemeClr>
          </a:solidFill>
          <a:ln w="3175">
            <a:miter lim="400000"/>
          </a:ln>
        </p:spPr>
        <p:txBody>
          <a:bodyPr lIns="59013" tIns="59013" rIns="59013" bIns="59013" anchor="ctr"/>
          <a:lstStyle/>
          <a:p>
            <a:pPr algn="l" defTabSz="590133">
              <a:lnSpc>
                <a:spcPct val="93000"/>
              </a:lnSpc>
              <a:defRPr sz="2200"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grpSp>
        <p:nvGrpSpPr>
          <p:cNvPr id="6" name="Group 184"/>
          <p:cNvGrpSpPr/>
          <p:nvPr/>
        </p:nvGrpSpPr>
        <p:grpSpPr>
          <a:xfrm>
            <a:off x="1345251" y="6913880"/>
            <a:ext cx="12065949" cy="131024"/>
            <a:chOff x="882650" y="5185410"/>
            <a:chExt cx="8043966" cy="98268"/>
          </a:xfrm>
        </p:grpSpPr>
        <p:sp>
          <p:nvSpPr>
            <p:cNvPr id="204" name="Rectangle 203"/>
            <p:cNvSpPr/>
            <p:nvPr/>
          </p:nvSpPr>
          <p:spPr>
            <a:xfrm>
              <a:off x="882650" y="5185410"/>
              <a:ext cx="609600" cy="91440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205" name="Straight Connector 204"/>
            <p:cNvCxnSpPr/>
            <p:nvPr/>
          </p:nvCxnSpPr>
          <p:spPr>
            <a:xfrm flipV="1">
              <a:off x="1611416" y="5232398"/>
              <a:ext cx="1828800" cy="2"/>
            </a:xfrm>
            <a:prstGeom prst="line">
              <a:avLst/>
            </a:prstGeom>
            <a:ln w="889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6" name="Rectangle 205"/>
            <p:cNvSpPr/>
            <p:nvPr/>
          </p:nvSpPr>
          <p:spPr>
            <a:xfrm>
              <a:off x="4846320" y="5192238"/>
              <a:ext cx="1828800" cy="91440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07" name="Rectangle 206"/>
            <p:cNvSpPr/>
            <p:nvPr/>
          </p:nvSpPr>
          <p:spPr>
            <a:xfrm>
              <a:off x="6843816" y="5190226"/>
              <a:ext cx="914400" cy="91440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08" name="Rectangle 207"/>
            <p:cNvSpPr/>
            <p:nvPr/>
          </p:nvSpPr>
          <p:spPr>
            <a:xfrm>
              <a:off x="7920776" y="5192238"/>
              <a:ext cx="1005840" cy="91440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210" name="OTLSHAPE_M_9dd8ed9b66fc40c7b9eaa6cd4eb05791_Title"/>
          <p:cNvSpPr txBox="1"/>
          <p:nvPr>
            <p:custDataLst>
              <p:tags r:id="rId40"/>
            </p:custDataLst>
          </p:nvPr>
        </p:nvSpPr>
        <p:spPr>
          <a:xfrm>
            <a:off x="228601" y="8138321"/>
            <a:ext cx="2278455" cy="192881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noAutofit/>
          </a:bodyPr>
          <a:lstStyle/>
          <a:p>
            <a:pPr algn="ctr"/>
            <a:endParaRPr lang="en-US" sz="1200" b="1" spc="-6" dirty="0">
              <a:solidFill>
                <a:schemeClr val="accent6">
                  <a:lumMod val="75000"/>
                </a:schemeClr>
              </a:solidFill>
              <a:latin typeface="Calibri" panose="020F0502020204030204" pitchFamily="34" charset="0"/>
            </a:endParaRPr>
          </a:p>
        </p:txBody>
      </p:sp>
      <p:cxnSp>
        <p:nvCxnSpPr>
          <p:cNvPr id="211" name="Straight Arrow Connector 210"/>
          <p:cNvCxnSpPr/>
          <p:nvPr/>
        </p:nvCxnSpPr>
        <p:spPr>
          <a:xfrm>
            <a:off x="1371600" y="8239919"/>
            <a:ext cx="11932920" cy="0"/>
          </a:xfrm>
          <a:prstGeom prst="straightConnector1">
            <a:avLst/>
          </a:prstGeom>
          <a:ln w="88900"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2" name="Shape 1497"/>
          <p:cNvSpPr/>
          <p:nvPr/>
        </p:nvSpPr>
        <p:spPr>
          <a:xfrm>
            <a:off x="2233164" y="8138319"/>
            <a:ext cx="205236" cy="18242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0837"/>
                </a:moveTo>
                <a:cubicBezTo>
                  <a:pt x="21600" y="12827"/>
                  <a:pt x="21086" y="14523"/>
                  <a:pt x="20131" y="16218"/>
                </a:cubicBezTo>
                <a:cubicBezTo>
                  <a:pt x="19102" y="17988"/>
                  <a:pt x="17927" y="19241"/>
                  <a:pt x="16237" y="20199"/>
                </a:cubicBezTo>
                <a:cubicBezTo>
                  <a:pt x="14473" y="21231"/>
                  <a:pt x="12784" y="21600"/>
                  <a:pt x="10800" y="21600"/>
                </a:cubicBezTo>
                <a:cubicBezTo>
                  <a:pt x="8816" y="21600"/>
                  <a:pt x="7127" y="21231"/>
                  <a:pt x="5437" y="20199"/>
                </a:cubicBezTo>
                <a:cubicBezTo>
                  <a:pt x="3673" y="19241"/>
                  <a:pt x="2424" y="17988"/>
                  <a:pt x="1469" y="16218"/>
                </a:cubicBezTo>
                <a:cubicBezTo>
                  <a:pt x="441" y="14523"/>
                  <a:pt x="0" y="12901"/>
                  <a:pt x="0" y="10837"/>
                </a:cubicBezTo>
                <a:cubicBezTo>
                  <a:pt x="0" y="8846"/>
                  <a:pt x="441" y="7151"/>
                  <a:pt x="1469" y="5382"/>
                </a:cubicBezTo>
                <a:cubicBezTo>
                  <a:pt x="2424" y="3686"/>
                  <a:pt x="3673" y="2433"/>
                  <a:pt x="5437" y="1401"/>
                </a:cubicBezTo>
                <a:cubicBezTo>
                  <a:pt x="7127" y="442"/>
                  <a:pt x="8816" y="0"/>
                  <a:pt x="10800" y="0"/>
                </a:cubicBezTo>
                <a:cubicBezTo>
                  <a:pt x="12784" y="0"/>
                  <a:pt x="14473" y="442"/>
                  <a:pt x="16237" y="1401"/>
                </a:cubicBezTo>
                <a:cubicBezTo>
                  <a:pt x="17927" y="2433"/>
                  <a:pt x="19102" y="3686"/>
                  <a:pt x="20131" y="5382"/>
                </a:cubicBezTo>
                <a:cubicBezTo>
                  <a:pt x="21086" y="7151"/>
                  <a:pt x="21600" y="8773"/>
                  <a:pt x="21600" y="10837"/>
                </a:cubicBezTo>
              </a:path>
            </a:pathLst>
          </a:custGeom>
          <a:solidFill>
            <a:schemeClr val="accent6">
              <a:lumMod val="75000"/>
            </a:schemeClr>
          </a:solidFill>
          <a:ln w="3175">
            <a:miter lim="400000"/>
          </a:ln>
        </p:spPr>
        <p:txBody>
          <a:bodyPr lIns="59013" tIns="59013" rIns="59013" bIns="59013" anchor="ctr"/>
          <a:lstStyle/>
          <a:p>
            <a:pPr algn="l" defTabSz="590133">
              <a:lnSpc>
                <a:spcPct val="93000"/>
              </a:lnSpc>
              <a:defRPr sz="2200"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214" name="Shape 1497"/>
          <p:cNvSpPr/>
          <p:nvPr/>
        </p:nvSpPr>
        <p:spPr>
          <a:xfrm>
            <a:off x="10058400" y="8138319"/>
            <a:ext cx="205236" cy="18242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0837"/>
                </a:moveTo>
                <a:cubicBezTo>
                  <a:pt x="21600" y="12827"/>
                  <a:pt x="21086" y="14523"/>
                  <a:pt x="20131" y="16218"/>
                </a:cubicBezTo>
                <a:cubicBezTo>
                  <a:pt x="19102" y="17988"/>
                  <a:pt x="17927" y="19241"/>
                  <a:pt x="16237" y="20199"/>
                </a:cubicBezTo>
                <a:cubicBezTo>
                  <a:pt x="14473" y="21231"/>
                  <a:pt x="12784" y="21600"/>
                  <a:pt x="10800" y="21600"/>
                </a:cubicBezTo>
                <a:cubicBezTo>
                  <a:pt x="8816" y="21600"/>
                  <a:pt x="7127" y="21231"/>
                  <a:pt x="5437" y="20199"/>
                </a:cubicBezTo>
                <a:cubicBezTo>
                  <a:pt x="3673" y="19241"/>
                  <a:pt x="2424" y="17988"/>
                  <a:pt x="1469" y="16218"/>
                </a:cubicBezTo>
                <a:cubicBezTo>
                  <a:pt x="441" y="14523"/>
                  <a:pt x="0" y="12901"/>
                  <a:pt x="0" y="10837"/>
                </a:cubicBezTo>
                <a:cubicBezTo>
                  <a:pt x="0" y="8846"/>
                  <a:pt x="441" y="7151"/>
                  <a:pt x="1469" y="5382"/>
                </a:cubicBezTo>
                <a:cubicBezTo>
                  <a:pt x="2424" y="3686"/>
                  <a:pt x="3673" y="2433"/>
                  <a:pt x="5437" y="1401"/>
                </a:cubicBezTo>
                <a:cubicBezTo>
                  <a:pt x="7127" y="442"/>
                  <a:pt x="8816" y="0"/>
                  <a:pt x="10800" y="0"/>
                </a:cubicBezTo>
                <a:cubicBezTo>
                  <a:pt x="12784" y="0"/>
                  <a:pt x="14473" y="442"/>
                  <a:pt x="16237" y="1401"/>
                </a:cubicBezTo>
                <a:cubicBezTo>
                  <a:pt x="17927" y="2433"/>
                  <a:pt x="19102" y="3686"/>
                  <a:pt x="20131" y="5382"/>
                </a:cubicBezTo>
                <a:cubicBezTo>
                  <a:pt x="21086" y="7151"/>
                  <a:pt x="21600" y="8773"/>
                  <a:pt x="21600" y="10837"/>
                </a:cubicBezTo>
              </a:path>
            </a:pathLst>
          </a:custGeom>
          <a:solidFill>
            <a:schemeClr val="accent6">
              <a:lumMod val="75000"/>
            </a:schemeClr>
          </a:solidFill>
          <a:ln w="3175">
            <a:miter lim="400000"/>
          </a:ln>
        </p:spPr>
        <p:txBody>
          <a:bodyPr lIns="59013" tIns="59013" rIns="59013" bIns="59013" anchor="ctr"/>
          <a:lstStyle/>
          <a:p>
            <a:pPr algn="l" defTabSz="590133">
              <a:lnSpc>
                <a:spcPct val="93000"/>
              </a:lnSpc>
              <a:defRPr sz="2200"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215" name="Shape 1497"/>
          <p:cNvSpPr/>
          <p:nvPr/>
        </p:nvSpPr>
        <p:spPr>
          <a:xfrm>
            <a:off x="11681964" y="8138319"/>
            <a:ext cx="205236" cy="18242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0837"/>
                </a:moveTo>
                <a:cubicBezTo>
                  <a:pt x="21600" y="12827"/>
                  <a:pt x="21086" y="14523"/>
                  <a:pt x="20131" y="16218"/>
                </a:cubicBezTo>
                <a:cubicBezTo>
                  <a:pt x="19102" y="17988"/>
                  <a:pt x="17927" y="19241"/>
                  <a:pt x="16237" y="20199"/>
                </a:cubicBezTo>
                <a:cubicBezTo>
                  <a:pt x="14473" y="21231"/>
                  <a:pt x="12784" y="21600"/>
                  <a:pt x="10800" y="21600"/>
                </a:cubicBezTo>
                <a:cubicBezTo>
                  <a:pt x="8816" y="21600"/>
                  <a:pt x="7127" y="21231"/>
                  <a:pt x="5437" y="20199"/>
                </a:cubicBezTo>
                <a:cubicBezTo>
                  <a:pt x="3673" y="19241"/>
                  <a:pt x="2424" y="17988"/>
                  <a:pt x="1469" y="16218"/>
                </a:cubicBezTo>
                <a:cubicBezTo>
                  <a:pt x="441" y="14523"/>
                  <a:pt x="0" y="12901"/>
                  <a:pt x="0" y="10837"/>
                </a:cubicBezTo>
                <a:cubicBezTo>
                  <a:pt x="0" y="8846"/>
                  <a:pt x="441" y="7151"/>
                  <a:pt x="1469" y="5382"/>
                </a:cubicBezTo>
                <a:cubicBezTo>
                  <a:pt x="2424" y="3686"/>
                  <a:pt x="3673" y="2433"/>
                  <a:pt x="5437" y="1401"/>
                </a:cubicBezTo>
                <a:cubicBezTo>
                  <a:pt x="7127" y="442"/>
                  <a:pt x="8816" y="0"/>
                  <a:pt x="10800" y="0"/>
                </a:cubicBezTo>
                <a:cubicBezTo>
                  <a:pt x="12784" y="0"/>
                  <a:pt x="14473" y="442"/>
                  <a:pt x="16237" y="1401"/>
                </a:cubicBezTo>
                <a:cubicBezTo>
                  <a:pt x="17927" y="2433"/>
                  <a:pt x="19102" y="3686"/>
                  <a:pt x="20131" y="5382"/>
                </a:cubicBezTo>
                <a:cubicBezTo>
                  <a:pt x="21086" y="7151"/>
                  <a:pt x="21600" y="8773"/>
                  <a:pt x="21600" y="10837"/>
                </a:cubicBezTo>
              </a:path>
            </a:pathLst>
          </a:custGeom>
          <a:solidFill>
            <a:schemeClr val="accent6">
              <a:lumMod val="75000"/>
            </a:schemeClr>
          </a:solidFill>
          <a:ln w="3175">
            <a:miter lim="400000"/>
          </a:ln>
        </p:spPr>
        <p:txBody>
          <a:bodyPr lIns="59013" tIns="59013" rIns="59013" bIns="59013" anchor="ctr"/>
          <a:lstStyle/>
          <a:p>
            <a:pPr algn="l" defTabSz="590133">
              <a:lnSpc>
                <a:spcPct val="93000"/>
              </a:lnSpc>
              <a:defRPr sz="2200"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216" name="Rectangle 215"/>
          <p:cNvSpPr/>
          <p:nvPr/>
        </p:nvSpPr>
        <p:spPr>
          <a:xfrm>
            <a:off x="1323975" y="8178800"/>
            <a:ext cx="914400" cy="12192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217" name="Straight Connector 216"/>
          <p:cNvCxnSpPr/>
          <p:nvPr/>
        </p:nvCxnSpPr>
        <p:spPr>
          <a:xfrm flipV="1">
            <a:off x="2392680" y="8238064"/>
            <a:ext cx="2834640" cy="3"/>
          </a:xfrm>
          <a:prstGeom prst="line">
            <a:avLst/>
          </a:prstGeom>
          <a:ln w="889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8" name="Rectangle 217"/>
          <p:cNvSpPr/>
          <p:nvPr/>
        </p:nvSpPr>
        <p:spPr>
          <a:xfrm>
            <a:off x="7269480" y="8178600"/>
            <a:ext cx="2743200" cy="121920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19" name="Rectangle 218"/>
          <p:cNvSpPr/>
          <p:nvPr/>
        </p:nvSpPr>
        <p:spPr>
          <a:xfrm>
            <a:off x="10287000" y="8169011"/>
            <a:ext cx="1371600" cy="12192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20" name="Rectangle 219"/>
          <p:cNvSpPr/>
          <p:nvPr/>
        </p:nvSpPr>
        <p:spPr>
          <a:xfrm>
            <a:off x="11881164" y="8174776"/>
            <a:ext cx="1508760" cy="12192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98" name="OTLSHAPE_TB_00000000000000000000000000000000_Separator1"/>
          <p:cNvCxnSpPr/>
          <p:nvPr>
            <p:custDataLst>
              <p:tags r:id="rId41"/>
            </p:custDataLst>
          </p:nvPr>
        </p:nvCxnSpPr>
        <p:spPr>
          <a:xfrm>
            <a:off x="5319216" y="1693333"/>
            <a:ext cx="0" cy="338667"/>
          </a:xfrm>
          <a:prstGeom prst="line">
            <a:avLst/>
          </a:prstGeom>
          <a:ln w="6350" cap="flat" cmpd="sng" algn="ctr">
            <a:solidFill>
              <a:schemeClr val="lt1">
                <a:alpha val="29804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0" name="OTLSHAPE_TB_00000000000000000000000000000000_TimescaleInterval1"/>
          <p:cNvSpPr txBox="1"/>
          <p:nvPr>
            <p:custDataLst>
              <p:tags r:id="rId42"/>
            </p:custDataLst>
          </p:nvPr>
        </p:nvSpPr>
        <p:spPr>
          <a:xfrm>
            <a:off x="5372101" y="1682329"/>
            <a:ext cx="1163841" cy="248073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noAutofit/>
          </a:bodyPr>
          <a:lstStyle/>
          <a:p>
            <a:endParaRPr lang="en-US" sz="1200" spc="-14" dirty="0">
              <a:solidFill>
                <a:schemeClr val="lt1"/>
              </a:solidFill>
              <a:latin typeface="Calibri" panose="020F0502020204030204" pitchFamily="34" charset="0"/>
            </a:endParaRPr>
          </a:p>
        </p:txBody>
      </p:sp>
      <p:sp>
        <p:nvSpPr>
          <p:cNvPr id="101" name="OTLSHAPE_M_250ea2be05854b80bcdbec07faaa2d69_Shape"/>
          <p:cNvSpPr/>
          <p:nvPr>
            <p:custDataLst>
              <p:tags r:id="rId43"/>
            </p:custDataLst>
          </p:nvPr>
        </p:nvSpPr>
        <p:spPr>
          <a:xfrm>
            <a:off x="6988518" y="2050197"/>
            <a:ext cx="342900" cy="338667"/>
          </a:xfrm>
          <a:prstGeom prst="triangle">
            <a:avLst/>
          </a:prstGeom>
          <a:solidFill>
            <a:srgbClr val="96D642"/>
          </a:solidFill>
          <a:ln w="12700" cap="flat" cmpd="sng" algn="ctr">
            <a:noFill/>
            <a:prstDash val="solid"/>
            <a:miter lim="800000"/>
          </a:ln>
          <a:effectLst/>
          <a:scene3d>
            <a:camera prst="orthographicFront"/>
            <a:lightRig rig="threePt" dir="t"/>
          </a:scene3d>
          <a:sp3d>
            <a:bevelT h="12700"/>
          </a:sp3d>
          <a:extLst>
            <a:ext uri="{91240B29-F687-4F45-9708-019B960494DF}">
              <a14:hiddenLine xmlns=""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>
                    <a:scrgbClr r="0" g="0" b="0">
                      <a:alpha val="50000"/>
                    </a:scrgbClr>
                  </a:outerShdw>
                </a:effectLst>
              </a14:hiddenEffects>
            </a:ext>
            <a:ext uri="{53640926-AAD7-44D8-BBD7-CCE9431645EC}">
              <a14:shadowObscured xmlns="" xmlns:a14="http://schemas.microsoft.com/office/drawing/2010/main" val="1"/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02" name="OTLSHAPE_M_250ea2be05854b80bcdbec07faaa2d69_Connector1"/>
          <p:cNvCxnSpPr/>
          <p:nvPr>
            <p:custDataLst>
              <p:tags r:id="rId44"/>
            </p:custDataLst>
          </p:nvPr>
        </p:nvCxnSpPr>
        <p:spPr>
          <a:xfrm flipH="1">
            <a:off x="7139485" y="2382148"/>
            <a:ext cx="12939" cy="260707"/>
          </a:xfrm>
          <a:prstGeom prst="line">
            <a:avLst/>
          </a:prstGeom>
          <a:ln w="9525" cap="flat" cmpd="sng" algn="ctr">
            <a:solidFill>
              <a:srgbClr val="96D642">
                <a:alpha val="49804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3" name="OTLSHAPE_M_0018691af88d4838b3ec2d1256b9eee5_Date"/>
          <p:cNvSpPr txBox="1"/>
          <p:nvPr>
            <p:custDataLst>
              <p:tags r:id="rId45"/>
            </p:custDataLst>
          </p:nvPr>
        </p:nvSpPr>
        <p:spPr>
          <a:xfrm>
            <a:off x="6400802" y="2898248"/>
            <a:ext cx="1371599" cy="215444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en-US" sz="1400" spc="-6" dirty="0" smtClean="0">
                <a:solidFill>
                  <a:srgbClr val="6BA51F"/>
                </a:solidFill>
                <a:latin typeface="Calibri" panose="020F0502020204030204" pitchFamily="34" charset="0"/>
              </a:rPr>
              <a:t>June 25</a:t>
            </a:r>
            <a:r>
              <a:rPr lang="en-US" sz="1400" spc="-6" baseline="30000" dirty="0" smtClean="0">
                <a:solidFill>
                  <a:srgbClr val="6BA51F"/>
                </a:solidFill>
                <a:latin typeface="Calibri" panose="020F0502020204030204" pitchFamily="34" charset="0"/>
              </a:rPr>
              <a:t>th</a:t>
            </a:r>
            <a:r>
              <a:rPr lang="en-US" sz="1400" spc="-6" dirty="0" smtClean="0">
                <a:solidFill>
                  <a:srgbClr val="6BA51F"/>
                </a:solidFill>
                <a:latin typeface="Calibri" panose="020F0502020204030204" pitchFamily="34" charset="0"/>
              </a:rPr>
              <a:t> </a:t>
            </a:r>
            <a:endParaRPr lang="en-US" sz="1400" spc="-6" dirty="0">
              <a:solidFill>
                <a:srgbClr val="6BA51F"/>
              </a:solidFill>
              <a:latin typeface="Calibri" panose="020F0502020204030204" pitchFamily="34" charset="0"/>
            </a:endParaRPr>
          </a:p>
        </p:txBody>
      </p:sp>
      <p:sp>
        <p:nvSpPr>
          <p:cNvPr id="104" name="OTLSHAPE_M_9dd8ed9b66fc40c7b9eaa6cd4eb05791_Title"/>
          <p:cNvSpPr txBox="1"/>
          <p:nvPr>
            <p:custDataLst>
              <p:tags r:id="rId46"/>
            </p:custDataLst>
          </p:nvPr>
        </p:nvSpPr>
        <p:spPr>
          <a:xfrm>
            <a:off x="6172200" y="3352800"/>
            <a:ext cx="1943100" cy="20320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noAutofit/>
          </a:bodyPr>
          <a:lstStyle/>
          <a:p>
            <a:pPr algn="ctr"/>
            <a:r>
              <a:rPr lang="en-US" sz="1200" b="1" spc="-6" dirty="0" smtClean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</a:rPr>
              <a:t>New Hire Enrollment Start</a:t>
            </a:r>
            <a:endParaRPr lang="en-US" sz="1200" b="1" spc="-6" dirty="0">
              <a:solidFill>
                <a:schemeClr val="accent6">
                  <a:lumMod val="75000"/>
                </a:schemeClr>
              </a:solidFill>
              <a:latin typeface="Calibri" panose="020F0502020204030204" pitchFamily="34" charset="0"/>
            </a:endParaRPr>
          </a:p>
        </p:txBody>
      </p:sp>
      <p:sp>
        <p:nvSpPr>
          <p:cNvPr id="105" name="OTLSHAPE_M_250ea2be05854b80bcdbec07faaa2d69_Shape"/>
          <p:cNvSpPr/>
          <p:nvPr>
            <p:custDataLst>
              <p:tags r:id="rId47"/>
            </p:custDataLst>
          </p:nvPr>
        </p:nvSpPr>
        <p:spPr>
          <a:xfrm>
            <a:off x="10090812" y="2133600"/>
            <a:ext cx="342900" cy="338667"/>
          </a:xfrm>
          <a:prstGeom prst="triangle">
            <a:avLst/>
          </a:prstGeom>
          <a:solidFill>
            <a:srgbClr val="96D642"/>
          </a:solidFill>
          <a:ln w="12700" cap="flat" cmpd="sng" algn="ctr">
            <a:noFill/>
            <a:prstDash val="solid"/>
            <a:miter lim="800000"/>
          </a:ln>
          <a:effectLst/>
          <a:scene3d>
            <a:camera prst="orthographicFront"/>
            <a:lightRig rig="threePt" dir="t"/>
          </a:scene3d>
          <a:sp3d>
            <a:bevelT h="12700"/>
          </a:sp3d>
          <a:extLst>
            <a:ext uri="{91240B29-F687-4F45-9708-019B960494DF}">
              <a14:hiddenLine xmlns=""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>
                    <a:scrgbClr r="0" g="0" b="0">
                      <a:alpha val="50000"/>
                    </a:scrgbClr>
                  </a:outerShdw>
                </a:effectLst>
              </a14:hiddenEffects>
            </a:ext>
            <a:ext uri="{53640926-AAD7-44D8-BBD7-CCE9431645EC}">
              <a14:shadowObscured xmlns="" xmlns:a14="http://schemas.microsoft.com/office/drawing/2010/main" val="1"/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06" name="OTLSHAPE_M_250ea2be05854b80bcdbec07faaa2d69_Connector1"/>
          <p:cNvCxnSpPr/>
          <p:nvPr>
            <p:custDataLst>
              <p:tags r:id="rId48"/>
            </p:custDataLst>
          </p:nvPr>
        </p:nvCxnSpPr>
        <p:spPr>
          <a:xfrm flipH="1">
            <a:off x="10246057" y="2465551"/>
            <a:ext cx="12939" cy="260707"/>
          </a:xfrm>
          <a:prstGeom prst="line">
            <a:avLst/>
          </a:prstGeom>
          <a:ln w="9525" cap="flat" cmpd="sng" algn="ctr">
            <a:solidFill>
              <a:srgbClr val="96D642">
                <a:alpha val="49804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7" name="Rectangle 106"/>
          <p:cNvSpPr/>
          <p:nvPr/>
        </p:nvSpPr>
        <p:spPr>
          <a:xfrm>
            <a:off x="5343096" y="1643797"/>
            <a:ext cx="1755648" cy="40640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10 Days</a:t>
            </a:r>
            <a:endParaRPr lang="en-US" b="1" dirty="0"/>
          </a:p>
        </p:txBody>
      </p:sp>
      <p:cxnSp>
        <p:nvCxnSpPr>
          <p:cNvPr id="108" name="OTLSHAPE_M_250ea2be05854b80bcdbec07faaa2d69_Connector1"/>
          <p:cNvCxnSpPr/>
          <p:nvPr>
            <p:custDataLst>
              <p:tags r:id="rId49"/>
            </p:custDataLst>
          </p:nvPr>
        </p:nvCxnSpPr>
        <p:spPr>
          <a:xfrm flipH="1">
            <a:off x="5294973" y="3882878"/>
            <a:ext cx="3773" cy="5417316"/>
          </a:xfrm>
          <a:prstGeom prst="line">
            <a:avLst/>
          </a:prstGeom>
          <a:ln w="19050" cap="flat" cmpd="sng" algn="ctr">
            <a:solidFill>
              <a:schemeClr val="accent3">
                <a:lumMod val="75000"/>
                <a:alpha val="50000"/>
              </a:schemeClr>
            </a:solidFill>
            <a:prstDash val="dash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9" name="Shape 1497"/>
          <p:cNvSpPr/>
          <p:nvPr/>
        </p:nvSpPr>
        <p:spPr>
          <a:xfrm>
            <a:off x="5216856" y="4390027"/>
            <a:ext cx="205236" cy="18242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0837"/>
                </a:moveTo>
                <a:cubicBezTo>
                  <a:pt x="21600" y="12827"/>
                  <a:pt x="21086" y="14523"/>
                  <a:pt x="20131" y="16218"/>
                </a:cubicBezTo>
                <a:cubicBezTo>
                  <a:pt x="19102" y="17988"/>
                  <a:pt x="17927" y="19241"/>
                  <a:pt x="16237" y="20199"/>
                </a:cubicBezTo>
                <a:cubicBezTo>
                  <a:pt x="14473" y="21231"/>
                  <a:pt x="12784" y="21600"/>
                  <a:pt x="10800" y="21600"/>
                </a:cubicBezTo>
                <a:cubicBezTo>
                  <a:pt x="8816" y="21600"/>
                  <a:pt x="7127" y="21231"/>
                  <a:pt x="5437" y="20199"/>
                </a:cubicBezTo>
                <a:cubicBezTo>
                  <a:pt x="3673" y="19241"/>
                  <a:pt x="2424" y="17988"/>
                  <a:pt x="1469" y="16218"/>
                </a:cubicBezTo>
                <a:cubicBezTo>
                  <a:pt x="441" y="14523"/>
                  <a:pt x="0" y="12901"/>
                  <a:pt x="0" y="10837"/>
                </a:cubicBezTo>
                <a:cubicBezTo>
                  <a:pt x="0" y="8846"/>
                  <a:pt x="441" y="7151"/>
                  <a:pt x="1469" y="5382"/>
                </a:cubicBezTo>
                <a:cubicBezTo>
                  <a:pt x="2424" y="3686"/>
                  <a:pt x="3673" y="2433"/>
                  <a:pt x="5437" y="1401"/>
                </a:cubicBezTo>
                <a:cubicBezTo>
                  <a:pt x="7127" y="442"/>
                  <a:pt x="8816" y="0"/>
                  <a:pt x="10800" y="0"/>
                </a:cubicBezTo>
                <a:cubicBezTo>
                  <a:pt x="12784" y="0"/>
                  <a:pt x="14473" y="442"/>
                  <a:pt x="16237" y="1401"/>
                </a:cubicBezTo>
                <a:cubicBezTo>
                  <a:pt x="17927" y="2433"/>
                  <a:pt x="19102" y="3686"/>
                  <a:pt x="20131" y="5382"/>
                </a:cubicBezTo>
                <a:cubicBezTo>
                  <a:pt x="21086" y="7151"/>
                  <a:pt x="21600" y="8773"/>
                  <a:pt x="21600" y="10837"/>
                </a:cubicBezTo>
              </a:path>
            </a:pathLst>
          </a:custGeom>
          <a:solidFill>
            <a:schemeClr val="accent6">
              <a:lumMod val="75000"/>
            </a:schemeClr>
          </a:solidFill>
          <a:ln w="3175">
            <a:miter lim="400000"/>
          </a:ln>
        </p:spPr>
        <p:txBody>
          <a:bodyPr lIns="59013" tIns="59013" rIns="59013" bIns="59013" anchor="ctr"/>
          <a:lstStyle/>
          <a:p>
            <a:pPr algn="l" defTabSz="590133">
              <a:lnSpc>
                <a:spcPct val="93000"/>
              </a:lnSpc>
              <a:defRPr sz="2200"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110" name="Shape 1497"/>
          <p:cNvSpPr/>
          <p:nvPr/>
        </p:nvSpPr>
        <p:spPr>
          <a:xfrm>
            <a:off x="5220264" y="5608771"/>
            <a:ext cx="205236" cy="18242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0837"/>
                </a:moveTo>
                <a:cubicBezTo>
                  <a:pt x="21600" y="12827"/>
                  <a:pt x="21086" y="14523"/>
                  <a:pt x="20131" y="16218"/>
                </a:cubicBezTo>
                <a:cubicBezTo>
                  <a:pt x="19102" y="17988"/>
                  <a:pt x="17927" y="19241"/>
                  <a:pt x="16237" y="20199"/>
                </a:cubicBezTo>
                <a:cubicBezTo>
                  <a:pt x="14473" y="21231"/>
                  <a:pt x="12784" y="21600"/>
                  <a:pt x="10800" y="21600"/>
                </a:cubicBezTo>
                <a:cubicBezTo>
                  <a:pt x="8816" y="21600"/>
                  <a:pt x="7127" y="21231"/>
                  <a:pt x="5437" y="20199"/>
                </a:cubicBezTo>
                <a:cubicBezTo>
                  <a:pt x="3673" y="19241"/>
                  <a:pt x="2424" y="17988"/>
                  <a:pt x="1469" y="16218"/>
                </a:cubicBezTo>
                <a:cubicBezTo>
                  <a:pt x="441" y="14523"/>
                  <a:pt x="0" y="12901"/>
                  <a:pt x="0" y="10837"/>
                </a:cubicBezTo>
                <a:cubicBezTo>
                  <a:pt x="0" y="8846"/>
                  <a:pt x="441" y="7151"/>
                  <a:pt x="1469" y="5382"/>
                </a:cubicBezTo>
                <a:cubicBezTo>
                  <a:pt x="2424" y="3686"/>
                  <a:pt x="3673" y="2433"/>
                  <a:pt x="5437" y="1401"/>
                </a:cubicBezTo>
                <a:cubicBezTo>
                  <a:pt x="7127" y="442"/>
                  <a:pt x="8816" y="0"/>
                  <a:pt x="10800" y="0"/>
                </a:cubicBezTo>
                <a:cubicBezTo>
                  <a:pt x="12784" y="0"/>
                  <a:pt x="14473" y="442"/>
                  <a:pt x="16237" y="1401"/>
                </a:cubicBezTo>
                <a:cubicBezTo>
                  <a:pt x="17927" y="2433"/>
                  <a:pt x="19102" y="3686"/>
                  <a:pt x="20131" y="5382"/>
                </a:cubicBezTo>
                <a:cubicBezTo>
                  <a:pt x="21086" y="7151"/>
                  <a:pt x="21600" y="8773"/>
                  <a:pt x="21600" y="10837"/>
                </a:cubicBezTo>
              </a:path>
            </a:pathLst>
          </a:custGeom>
          <a:solidFill>
            <a:schemeClr val="accent6">
              <a:lumMod val="75000"/>
            </a:schemeClr>
          </a:solidFill>
          <a:ln w="3175">
            <a:miter lim="400000"/>
          </a:ln>
        </p:spPr>
        <p:txBody>
          <a:bodyPr lIns="59013" tIns="59013" rIns="59013" bIns="59013" anchor="ctr"/>
          <a:lstStyle/>
          <a:p>
            <a:pPr algn="l" defTabSz="590133">
              <a:lnSpc>
                <a:spcPct val="93000"/>
              </a:lnSpc>
              <a:defRPr sz="2200"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111" name="Shape 1497"/>
          <p:cNvSpPr/>
          <p:nvPr/>
        </p:nvSpPr>
        <p:spPr>
          <a:xfrm>
            <a:off x="5219748" y="6908800"/>
            <a:ext cx="205236" cy="18242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0837"/>
                </a:moveTo>
                <a:cubicBezTo>
                  <a:pt x="21600" y="12827"/>
                  <a:pt x="21086" y="14523"/>
                  <a:pt x="20131" y="16218"/>
                </a:cubicBezTo>
                <a:cubicBezTo>
                  <a:pt x="19102" y="17988"/>
                  <a:pt x="17927" y="19241"/>
                  <a:pt x="16237" y="20199"/>
                </a:cubicBezTo>
                <a:cubicBezTo>
                  <a:pt x="14473" y="21231"/>
                  <a:pt x="12784" y="21600"/>
                  <a:pt x="10800" y="21600"/>
                </a:cubicBezTo>
                <a:cubicBezTo>
                  <a:pt x="8816" y="21600"/>
                  <a:pt x="7127" y="21231"/>
                  <a:pt x="5437" y="20199"/>
                </a:cubicBezTo>
                <a:cubicBezTo>
                  <a:pt x="3673" y="19241"/>
                  <a:pt x="2424" y="17988"/>
                  <a:pt x="1469" y="16218"/>
                </a:cubicBezTo>
                <a:cubicBezTo>
                  <a:pt x="441" y="14523"/>
                  <a:pt x="0" y="12901"/>
                  <a:pt x="0" y="10837"/>
                </a:cubicBezTo>
                <a:cubicBezTo>
                  <a:pt x="0" y="8846"/>
                  <a:pt x="441" y="7151"/>
                  <a:pt x="1469" y="5382"/>
                </a:cubicBezTo>
                <a:cubicBezTo>
                  <a:pt x="2424" y="3686"/>
                  <a:pt x="3673" y="2433"/>
                  <a:pt x="5437" y="1401"/>
                </a:cubicBezTo>
                <a:cubicBezTo>
                  <a:pt x="7127" y="442"/>
                  <a:pt x="8816" y="0"/>
                  <a:pt x="10800" y="0"/>
                </a:cubicBezTo>
                <a:cubicBezTo>
                  <a:pt x="12784" y="0"/>
                  <a:pt x="14473" y="442"/>
                  <a:pt x="16237" y="1401"/>
                </a:cubicBezTo>
                <a:cubicBezTo>
                  <a:pt x="17927" y="2433"/>
                  <a:pt x="19102" y="3686"/>
                  <a:pt x="20131" y="5382"/>
                </a:cubicBezTo>
                <a:cubicBezTo>
                  <a:pt x="21086" y="7151"/>
                  <a:pt x="21600" y="8773"/>
                  <a:pt x="21600" y="10837"/>
                </a:cubicBezTo>
              </a:path>
            </a:pathLst>
          </a:custGeom>
          <a:solidFill>
            <a:schemeClr val="accent6">
              <a:lumMod val="75000"/>
            </a:schemeClr>
          </a:solidFill>
          <a:ln w="3175">
            <a:miter lim="400000"/>
          </a:ln>
        </p:spPr>
        <p:txBody>
          <a:bodyPr lIns="59013" tIns="59013" rIns="59013" bIns="59013" anchor="ctr"/>
          <a:lstStyle/>
          <a:p>
            <a:pPr algn="l" defTabSz="590133">
              <a:lnSpc>
                <a:spcPct val="93000"/>
              </a:lnSpc>
              <a:defRPr sz="2200"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112" name="Shape 1497"/>
          <p:cNvSpPr/>
          <p:nvPr/>
        </p:nvSpPr>
        <p:spPr>
          <a:xfrm>
            <a:off x="5219748" y="8148771"/>
            <a:ext cx="205236" cy="18242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0837"/>
                </a:moveTo>
                <a:cubicBezTo>
                  <a:pt x="21600" y="12827"/>
                  <a:pt x="21086" y="14523"/>
                  <a:pt x="20131" y="16218"/>
                </a:cubicBezTo>
                <a:cubicBezTo>
                  <a:pt x="19102" y="17988"/>
                  <a:pt x="17927" y="19241"/>
                  <a:pt x="16237" y="20199"/>
                </a:cubicBezTo>
                <a:cubicBezTo>
                  <a:pt x="14473" y="21231"/>
                  <a:pt x="12784" y="21600"/>
                  <a:pt x="10800" y="21600"/>
                </a:cubicBezTo>
                <a:cubicBezTo>
                  <a:pt x="8816" y="21600"/>
                  <a:pt x="7127" y="21231"/>
                  <a:pt x="5437" y="20199"/>
                </a:cubicBezTo>
                <a:cubicBezTo>
                  <a:pt x="3673" y="19241"/>
                  <a:pt x="2424" y="17988"/>
                  <a:pt x="1469" y="16218"/>
                </a:cubicBezTo>
                <a:cubicBezTo>
                  <a:pt x="441" y="14523"/>
                  <a:pt x="0" y="12901"/>
                  <a:pt x="0" y="10837"/>
                </a:cubicBezTo>
                <a:cubicBezTo>
                  <a:pt x="0" y="8846"/>
                  <a:pt x="441" y="7151"/>
                  <a:pt x="1469" y="5382"/>
                </a:cubicBezTo>
                <a:cubicBezTo>
                  <a:pt x="2424" y="3686"/>
                  <a:pt x="3673" y="2433"/>
                  <a:pt x="5437" y="1401"/>
                </a:cubicBezTo>
                <a:cubicBezTo>
                  <a:pt x="7127" y="442"/>
                  <a:pt x="8816" y="0"/>
                  <a:pt x="10800" y="0"/>
                </a:cubicBezTo>
                <a:cubicBezTo>
                  <a:pt x="12784" y="0"/>
                  <a:pt x="14473" y="442"/>
                  <a:pt x="16237" y="1401"/>
                </a:cubicBezTo>
                <a:cubicBezTo>
                  <a:pt x="17927" y="2433"/>
                  <a:pt x="19102" y="3686"/>
                  <a:pt x="20131" y="5382"/>
                </a:cubicBezTo>
                <a:cubicBezTo>
                  <a:pt x="21086" y="7151"/>
                  <a:pt x="21600" y="8773"/>
                  <a:pt x="21600" y="10837"/>
                </a:cubicBezTo>
              </a:path>
            </a:pathLst>
          </a:custGeom>
          <a:solidFill>
            <a:schemeClr val="accent6">
              <a:lumMod val="75000"/>
            </a:schemeClr>
          </a:solidFill>
          <a:ln w="3175">
            <a:miter lim="400000"/>
          </a:ln>
        </p:spPr>
        <p:txBody>
          <a:bodyPr lIns="59013" tIns="59013" rIns="59013" bIns="59013" anchor="ctr"/>
          <a:lstStyle/>
          <a:p>
            <a:pPr algn="l" defTabSz="590133">
              <a:lnSpc>
                <a:spcPct val="93000"/>
              </a:lnSpc>
              <a:defRPr sz="2200"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144" name="Shape 1497"/>
          <p:cNvSpPr/>
          <p:nvPr/>
        </p:nvSpPr>
        <p:spPr>
          <a:xfrm>
            <a:off x="7118496" y="4368800"/>
            <a:ext cx="205236" cy="18242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0837"/>
                </a:moveTo>
                <a:cubicBezTo>
                  <a:pt x="21600" y="12827"/>
                  <a:pt x="21086" y="14523"/>
                  <a:pt x="20131" y="16218"/>
                </a:cubicBezTo>
                <a:cubicBezTo>
                  <a:pt x="19102" y="17988"/>
                  <a:pt x="17927" y="19241"/>
                  <a:pt x="16237" y="20199"/>
                </a:cubicBezTo>
                <a:cubicBezTo>
                  <a:pt x="14473" y="21231"/>
                  <a:pt x="12784" y="21600"/>
                  <a:pt x="10800" y="21600"/>
                </a:cubicBezTo>
                <a:cubicBezTo>
                  <a:pt x="8816" y="21600"/>
                  <a:pt x="7127" y="21231"/>
                  <a:pt x="5437" y="20199"/>
                </a:cubicBezTo>
                <a:cubicBezTo>
                  <a:pt x="3673" y="19241"/>
                  <a:pt x="2424" y="17988"/>
                  <a:pt x="1469" y="16218"/>
                </a:cubicBezTo>
                <a:cubicBezTo>
                  <a:pt x="441" y="14523"/>
                  <a:pt x="0" y="12901"/>
                  <a:pt x="0" y="10837"/>
                </a:cubicBezTo>
                <a:cubicBezTo>
                  <a:pt x="0" y="8846"/>
                  <a:pt x="441" y="7151"/>
                  <a:pt x="1469" y="5382"/>
                </a:cubicBezTo>
                <a:cubicBezTo>
                  <a:pt x="2424" y="3686"/>
                  <a:pt x="3673" y="2433"/>
                  <a:pt x="5437" y="1401"/>
                </a:cubicBezTo>
                <a:cubicBezTo>
                  <a:pt x="7127" y="442"/>
                  <a:pt x="8816" y="0"/>
                  <a:pt x="10800" y="0"/>
                </a:cubicBezTo>
                <a:cubicBezTo>
                  <a:pt x="12784" y="0"/>
                  <a:pt x="14473" y="442"/>
                  <a:pt x="16237" y="1401"/>
                </a:cubicBezTo>
                <a:cubicBezTo>
                  <a:pt x="17927" y="2433"/>
                  <a:pt x="19102" y="3686"/>
                  <a:pt x="20131" y="5382"/>
                </a:cubicBezTo>
                <a:cubicBezTo>
                  <a:pt x="21086" y="7151"/>
                  <a:pt x="21600" y="8773"/>
                  <a:pt x="21600" y="10837"/>
                </a:cubicBezTo>
              </a:path>
            </a:pathLst>
          </a:custGeom>
          <a:solidFill>
            <a:schemeClr val="accent6">
              <a:lumMod val="75000"/>
            </a:schemeClr>
          </a:solidFill>
          <a:ln w="3175">
            <a:miter lim="400000"/>
          </a:ln>
        </p:spPr>
        <p:txBody>
          <a:bodyPr lIns="59013" tIns="59013" rIns="59013" bIns="59013" anchor="ctr"/>
          <a:lstStyle/>
          <a:p>
            <a:pPr algn="l" defTabSz="590133">
              <a:lnSpc>
                <a:spcPct val="93000"/>
              </a:lnSpc>
              <a:defRPr sz="2200"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113" name="Shape 1497"/>
          <p:cNvSpPr/>
          <p:nvPr/>
        </p:nvSpPr>
        <p:spPr>
          <a:xfrm>
            <a:off x="7121904" y="5608771"/>
            <a:ext cx="205236" cy="18242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0837"/>
                </a:moveTo>
                <a:cubicBezTo>
                  <a:pt x="21600" y="12827"/>
                  <a:pt x="21086" y="14523"/>
                  <a:pt x="20131" y="16218"/>
                </a:cubicBezTo>
                <a:cubicBezTo>
                  <a:pt x="19102" y="17988"/>
                  <a:pt x="17927" y="19241"/>
                  <a:pt x="16237" y="20199"/>
                </a:cubicBezTo>
                <a:cubicBezTo>
                  <a:pt x="14473" y="21231"/>
                  <a:pt x="12784" y="21600"/>
                  <a:pt x="10800" y="21600"/>
                </a:cubicBezTo>
                <a:cubicBezTo>
                  <a:pt x="8816" y="21600"/>
                  <a:pt x="7127" y="21231"/>
                  <a:pt x="5437" y="20199"/>
                </a:cubicBezTo>
                <a:cubicBezTo>
                  <a:pt x="3673" y="19241"/>
                  <a:pt x="2424" y="17988"/>
                  <a:pt x="1469" y="16218"/>
                </a:cubicBezTo>
                <a:cubicBezTo>
                  <a:pt x="441" y="14523"/>
                  <a:pt x="0" y="12901"/>
                  <a:pt x="0" y="10837"/>
                </a:cubicBezTo>
                <a:cubicBezTo>
                  <a:pt x="0" y="8846"/>
                  <a:pt x="441" y="7151"/>
                  <a:pt x="1469" y="5382"/>
                </a:cubicBezTo>
                <a:cubicBezTo>
                  <a:pt x="2424" y="3686"/>
                  <a:pt x="3673" y="2433"/>
                  <a:pt x="5437" y="1401"/>
                </a:cubicBezTo>
                <a:cubicBezTo>
                  <a:pt x="7127" y="442"/>
                  <a:pt x="8816" y="0"/>
                  <a:pt x="10800" y="0"/>
                </a:cubicBezTo>
                <a:cubicBezTo>
                  <a:pt x="12784" y="0"/>
                  <a:pt x="14473" y="442"/>
                  <a:pt x="16237" y="1401"/>
                </a:cubicBezTo>
                <a:cubicBezTo>
                  <a:pt x="17927" y="2433"/>
                  <a:pt x="19102" y="3686"/>
                  <a:pt x="20131" y="5382"/>
                </a:cubicBezTo>
                <a:cubicBezTo>
                  <a:pt x="21086" y="7151"/>
                  <a:pt x="21600" y="8773"/>
                  <a:pt x="21600" y="10837"/>
                </a:cubicBezTo>
              </a:path>
            </a:pathLst>
          </a:custGeom>
          <a:solidFill>
            <a:schemeClr val="accent6">
              <a:lumMod val="75000"/>
            </a:schemeClr>
          </a:solidFill>
          <a:ln w="3175">
            <a:miter lim="400000"/>
          </a:ln>
        </p:spPr>
        <p:txBody>
          <a:bodyPr lIns="59013" tIns="59013" rIns="59013" bIns="59013" anchor="ctr"/>
          <a:lstStyle/>
          <a:p>
            <a:pPr algn="l" defTabSz="590133">
              <a:lnSpc>
                <a:spcPct val="93000"/>
              </a:lnSpc>
              <a:defRPr sz="2200"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114" name="Shape 1497"/>
          <p:cNvSpPr/>
          <p:nvPr/>
        </p:nvSpPr>
        <p:spPr>
          <a:xfrm>
            <a:off x="7125312" y="6874979"/>
            <a:ext cx="205236" cy="18242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0837"/>
                </a:moveTo>
                <a:cubicBezTo>
                  <a:pt x="21600" y="12827"/>
                  <a:pt x="21086" y="14523"/>
                  <a:pt x="20131" y="16218"/>
                </a:cubicBezTo>
                <a:cubicBezTo>
                  <a:pt x="19102" y="17988"/>
                  <a:pt x="17927" y="19241"/>
                  <a:pt x="16237" y="20199"/>
                </a:cubicBezTo>
                <a:cubicBezTo>
                  <a:pt x="14473" y="21231"/>
                  <a:pt x="12784" y="21600"/>
                  <a:pt x="10800" y="21600"/>
                </a:cubicBezTo>
                <a:cubicBezTo>
                  <a:pt x="8816" y="21600"/>
                  <a:pt x="7127" y="21231"/>
                  <a:pt x="5437" y="20199"/>
                </a:cubicBezTo>
                <a:cubicBezTo>
                  <a:pt x="3673" y="19241"/>
                  <a:pt x="2424" y="17988"/>
                  <a:pt x="1469" y="16218"/>
                </a:cubicBezTo>
                <a:cubicBezTo>
                  <a:pt x="441" y="14523"/>
                  <a:pt x="0" y="12901"/>
                  <a:pt x="0" y="10837"/>
                </a:cubicBezTo>
                <a:cubicBezTo>
                  <a:pt x="0" y="8846"/>
                  <a:pt x="441" y="7151"/>
                  <a:pt x="1469" y="5382"/>
                </a:cubicBezTo>
                <a:cubicBezTo>
                  <a:pt x="2424" y="3686"/>
                  <a:pt x="3673" y="2433"/>
                  <a:pt x="5437" y="1401"/>
                </a:cubicBezTo>
                <a:cubicBezTo>
                  <a:pt x="7127" y="442"/>
                  <a:pt x="8816" y="0"/>
                  <a:pt x="10800" y="0"/>
                </a:cubicBezTo>
                <a:cubicBezTo>
                  <a:pt x="12784" y="0"/>
                  <a:pt x="14473" y="442"/>
                  <a:pt x="16237" y="1401"/>
                </a:cubicBezTo>
                <a:cubicBezTo>
                  <a:pt x="17927" y="2433"/>
                  <a:pt x="19102" y="3686"/>
                  <a:pt x="20131" y="5382"/>
                </a:cubicBezTo>
                <a:cubicBezTo>
                  <a:pt x="21086" y="7151"/>
                  <a:pt x="21600" y="8773"/>
                  <a:pt x="21600" y="10837"/>
                </a:cubicBezTo>
              </a:path>
            </a:pathLst>
          </a:custGeom>
          <a:solidFill>
            <a:schemeClr val="accent6">
              <a:lumMod val="75000"/>
            </a:schemeClr>
          </a:solidFill>
          <a:ln w="3175">
            <a:miter lim="400000"/>
          </a:ln>
        </p:spPr>
        <p:txBody>
          <a:bodyPr lIns="59013" tIns="59013" rIns="59013" bIns="59013" anchor="ctr"/>
          <a:lstStyle/>
          <a:p>
            <a:pPr algn="l" defTabSz="590133">
              <a:lnSpc>
                <a:spcPct val="93000"/>
              </a:lnSpc>
              <a:defRPr sz="2200"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115" name="Shape 1497"/>
          <p:cNvSpPr/>
          <p:nvPr/>
        </p:nvSpPr>
        <p:spPr>
          <a:xfrm>
            <a:off x="7127544" y="8148771"/>
            <a:ext cx="205236" cy="18242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0837"/>
                </a:moveTo>
                <a:cubicBezTo>
                  <a:pt x="21600" y="12827"/>
                  <a:pt x="21086" y="14523"/>
                  <a:pt x="20131" y="16218"/>
                </a:cubicBezTo>
                <a:cubicBezTo>
                  <a:pt x="19102" y="17988"/>
                  <a:pt x="17927" y="19241"/>
                  <a:pt x="16237" y="20199"/>
                </a:cubicBezTo>
                <a:cubicBezTo>
                  <a:pt x="14473" y="21231"/>
                  <a:pt x="12784" y="21600"/>
                  <a:pt x="10800" y="21600"/>
                </a:cubicBezTo>
                <a:cubicBezTo>
                  <a:pt x="8816" y="21600"/>
                  <a:pt x="7127" y="21231"/>
                  <a:pt x="5437" y="20199"/>
                </a:cubicBezTo>
                <a:cubicBezTo>
                  <a:pt x="3673" y="19241"/>
                  <a:pt x="2424" y="17988"/>
                  <a:pt x="1469" y="16218"/>
                </a:cubicBezTo>
                <a:cubicBezTo>
                  <a:pt x="441" y="14523"/>
                  <a:pt x="0" y="12901"/>
                  <a:pt x="0" y="10837"/>
                </a:cubicBezTo>
                <a:cubicBezTo>
                  <a:pt x="0" y="8846"/>
                  <a:pt x="441" y="7151"/>
                  <a:pt x="1469" y="5382"/>
                </a:cubicBezTo>
                <a:cubicBezTo>
                  <a:pt x="2424" y="3686"/>
                  <a:pt x="3673" y="2433"/>
                  <a:pt x="5437" y="1401"/>
                </a:cubicBezTo>
                <a:cubicBezTo>
                  <a:pt x="7127" y="442"/>
                  <a:pt x="8816" y="0"/>
                  <a:pt x="10800" y="0"/>
                </a:cubicBezTo>
                <a:cubicBezTo>
                  <a:pt x="12784" y="0"/>
                  <a:pt x="14473" y="442"/>
                  <a:pt x="16237" y="1401"/>
                </a:cubicBezTo>
                <a:cubicBezTo>
                  <a:pt x="17927" y="2433"/>
                  <a:pt x="19102" y="3686"/>
                  <a:pt x="20131" y="5382"/>
                </a:cubicBezTo>
                <a:cubicBezTo>
                  <a:pt x="21086" y="7151"/>
                  <a:pt x="21600" y="8773"/>
                  <a:pt x="21600" y="10837"/>
                </a:cubicBezTo>
              </a:path>
            </a:pathLst>
          </a:custGeom>
          <a:solidFill>
            <a:schemeClr val="accent6">
              <a:lumMod val="75000"/>
            </a:schemeClr>
          </a:solidFill>
          <a:ln w="3175">
            <a:miter lim="400000"/>
          </a:ln>
        </p:spPr>
        <p:txBody>
          <a:bodyPr lIns="59013" tIns="59013" rIns="59013" bIns="59013" anchor="ctr"/>
          <a:lstStyle/>
          <a:p>
            <a:pPr algn="l" defTabSz="590133">
              <a:lnSpc>
                <a:spcPct val="93000"/>
              </a:lnSpc>
              <a:defRPr sz="2200"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116" name="Rectangle 115"/>
          <p:cNvSpPr/>
          <p:nvPr/>
        </p:nvSpPr>
        <p:spPr>
          <a:xfrm>
            <a:off x="5410200" y="4419600"/>
            <a:ext cx="1737360" cy="121920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7" name="Rectangle 116"/>
          <p:cNvSpPr/>
          <p:nvPr/>
        </p:nvSpPr>
        <p:spPr>
          <a:xfrm>
            <a:off x="5410200" y="5669280"/>
            <a:ext cx="1737360" cy="121920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8" name="Rectangle 117"/>
          <p:cNvSpPr/>
          <p:nvPr/>
        </p:nvSpPr>
        <p:spPr>
          <a:xfrm>
            <a:off x="5410200" y="6926580"/>
            <a:ext cx="1737360" cy="12192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9" name="Rectangle 118"/>
          <p:cNvSpPr/>
          <p:nvPr/>
        </p:nvSpPr>
        <p:spPr>
          <a:xfrm>
            <a:off x="5429250" y="8183880"/>
            <a:ext cx="1737360" cy="12192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0" name="OTLSHAPE_M_9dd8ed9b66fc40c7b9eaa6cd4eb05791_Title"/>
          <p:cNvSpPr txBox="1"/>
          <p:nvPr>
            <p:custDataLst>
              <p:tags r:id="rId50"/>
            </p:custDataLst>
          </p:nvPr>
        </p:nvSpPr>
        <p:spPr>
          <a:xfrm>
            <a:off x="5486400" y="8305800"/>
            <a:ext cx="1371600" cy="68580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noAutofit/>
          </a:bodyPr>
          <a:lstStyle/>
          <a:p>
            <a:pPr algn="ctr"/>
            <a:r>
              <a:rPr lang="en-US" sz="2800" b="1" spc="-6" dirty="0" smtClean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</a:rPr>
              <a:t>QE</a:t>
            </a:r>
            <a:endParaRPr lang="en-US" sz="2800" b="1" spc="-6" dirty="0">
              <a:solidFill>
                <a:schemeClr val="accent6">
                  <a:lumMod val="75000"/>
                </a:schemeClr>
              </a:solidFill>
              <a:latin typeface="Calibri" panose="020F0502020204030204" pitchFamily="34" charset="0"/>
            </a:endParaRPr>
          </a:p>
        </p:txBody>
      </p:sp>
      <p:sp>
        <p:nvSpPr>
          <p:cNvPr id="121" name="OTLSHAPE_M_9dd8ed9b66fc40c7b9eaa6cd4eb05791_Title"/>
          <p:cNvSpPr txBox="1"/>
          <p:nvPr>
            <p:custDataLst>
              <p:tags r:id="rId51"/>
            </p:custDataLst>
          </p:nvPr>
        </p:nvSpPr>
        <p:spPr>
          <a:xfrm>
            <a:off x="1143000" y="8229600"/>
            <a:ext cx="1371600" cy="68580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noAutofit/>
          </a:bodyPr>
          <a:lstStyle/>
          <a:p>
            <a:pPr algn="ctr"/>
            <a:r>
              <a:rPr lang="en-US" sz="2800" b="1" spc="-6" dirty="0" smtClean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</a:rPr>
              <a:t>QE</a:t>
            </a:r>
            <a:endParaRPr lang="en-US" sz="2800" b="1" spc="-6" dirty="0">
              <a:solidFill>
                <a:schemeClr val="accent6">
                  <a:lumMod val="75000"/>
                </a:schemeClr>
              </a:solidFill>
              <a:latin typeface="Calibri" panose="020F0502020204030204" pitchFamily="34" charset="0"/>
            </a:endParaRPr>
          </a:p>
        </p:txBody>
      </p:sp>
      <p:sp>
        <p:nvSpPr>
          <p:cNvPr id="122" name="OTLSHAPE_M_9dd8ed9b66fc40c7b9eaa6cd4eb05791_Title"/>
          <p:cNvSpPr txBox="1"/>
          <p:nvPr>
            <p:custDataLst>
              <p:tags r:id="rId52"/>
            </p:custDataLst>
          </p:nvPr>
        </p:nvSpPr>
        <p:spPr>
          <a:xfrm>
            <a:off x="2895600" y="8305800"/>
            <a:ext cx="1371600" cy="68580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noAutofit/>
          </a:bodyPr>
          <a:lstStyle/>
          <a:p>
            <a:pPr algn="ctr"/>
            <a:r>
              <a:rPr lang="en-US" sz="2800" b="1" spc="-6" dirty="0" smtClean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</a:rPr>
              <a:t>QE</a:t>
            </a:r>
            <a:endParaRPr lang="en-US" sz="2800" b="1" spc="-6" dirty="0">
              <a:solidFill>
                <a:schemeClr val="accent6">
                  <a:lumMod val="75000"/>
                </a:schemeClr>
              </a:solidFill>
              <a:latin typeface="Calibri" panose="020F0502020204030204" pitchFamily="34" charset="0"/>
            </a:endParaRPr>
          </a:p>
        </p:txBody>
      </p:sp>
      <p:sp>
        <p:nvSpPr>
          <p:cNvPr id="123" name="OTLSHAPE_M_9dd8ed9b66fc40c7b9eaa6cd4eb05791_Title"/>
          <p:cNvSpPr txBox="1"/>
          <p:nvPr>
            <p:custDataLst>
              <p:tags r:id="rId53"/>
            </p:custDataLst>
          </p:nvPr>
        </p:nvSpPr>
        <p:spPr>
          <a:xfrm>
            <a:off x="10287000" y="8305800"/>
            <a:ext cx="1371600" cy="68580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noAutofit/>
          </a:bodyPr>
          <a:lstStyle/>
          <a:p>
            <a:pPr algn="ctr"/>
            <a:r>
              <a:rPr lang="en-US" sz="2800" b="1" spc="-6" dirty="0" smtClean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</a:rPr>
              <a:t>QE</a:t>
            </a:r>
            <a:endParaRPr lang="en-US" sz="2800" b="1" spc="-6" dirty="0">
              <a:solidFill>
                <a:schemeClr val="accent6">
                  <a:lumMod val="75000"/>
                </a:schemeClr>
              </a:solidFill>
              <a:latin typeface="Calibri" panose="020F0502020204030204" pitchFamily="34" charset="0"/>
            </a:endParaRPr>
          </a:p>
        </p:txBody>
      </p:sp>
      <p:sp>
        <p:nvSpPr>
          <p:cNvPr id="124" name="OTLSHAPE_M_9dd8ed9b66fc40c7b9eaa6cd4eb05791_Title"/>
          <p:cNvSpPr txBox="1"/>
          <p:nvPr>
            <p:custDataLst>
              <p:tags r:id="rId54"/>
            </p:custDataLst>
          </p:nvPr>
        </p:nvSpPr>
        <p:spPr>
          <a:xfrm>
            <a:off x="11887200" y="8305800"/>
            <a:ext cx="1371600" cy="68580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noAutofit/>
          </a:bodyPr>
          <a:lstStyle/>
          <a:p>
            <a:pPr algn="ctr"/>
            <a:r>
              <a:rPr lang="en-US" sz="2800" b="1" spc="-6" dirty="0" smtClean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</a:rPr>
              <a:t>QE</a:t>
            </a:r>
            <a:endParaRPr lang="en-US" sz="2800" b="1" spc="-6" dirty="0">
              <a:solidFill>
                <a:schemeClr val="accent6">
                  <a:lumMod val="75000"/>
                </a:schemeClr>
              </a:solidFill>
              <a:latin typeface="Calibri" panose="020F050202020403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="" xmlns:p14="http://schemas.microsoft.com/office/powerpoint/2010/main" val="2956065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3352800"/>
            <a:ext cx="13716000" cy="1828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 smtClean="0"/>
              <a:t>OnBoard + BenAdmin (New Approach)</a:t>
            </a:r>
            <a:endParaRPr lang="en-US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95" name="OTLSHAPE_TB_00000000000000000000000000000000_LeftEndCaps" hidden="1"/>
          <p:cNvSpPr txBox="1"/>
          <p:nvPr>
            <p:custDataLst>
              <p:tags r:id="rId2"/>
            </p:custDataLst>
          </p:nvPr>
        </p:nvSpPr>
        <p:spPr>
          <a:xfrm>
            <a:off x="381000" y="4230302"/>
            <a:ext cx="704850" cy="27699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en-US" b="1" dirty="0" smtClean="0">
                <a:solidFill>
                  <a:schemeClr val="accent2"/>
                </a:solidFill>
                <a:latin typeface="Calibri" panose="020F0502020204030204" pitchFamily="34" charset="0"/>
              </a:rPr>
              <a:t>2015</a:t>
            </a:r>
            <a:endParaRPr lang="en-US" b="1" dirty="0">
              <a:solidFill>
                <a:schemeClr val="accent2"/>
              </a:solidFill>
              <a:latin typeface="Calibri" panose="020F0502020204030204" pitchFamily="34" charset="0"/>
            </a:endParaRPr>
          </a:p>
        </p:txBody>
      </p:sp>
      <p:sp>
        <p:nvSpPr>
          <p:cNvPr id="8896" name="OTLSHAPE_TB_00000000000000000000000000000000_RightEndCaps" hidden="1"/>
          <p:cNvSpPr txBox="1"/>
          <p:nvPr>
            <p:custDataLst>
              <p:tags r:id="rId3"/>
            </p:custDataLst>
          </p:nvPr>
        </p:nvSpPr>
        <p:spPr>
          <a:xfrm>
            <a:off x="12639801" y="4230302"/>
            <a:ext cx="704850" cy="27699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en-US" b="1" dirty="0" smtClean="0">
                <a:solidFill>
                  <a:schemeClr val="accent2"/>
                </a:solidFill>
                <a:latin typeface="Calibri" panose="020F0502020204030204" pitchFamily="34" charset="0"/>
              </a:rPr>
              <a:t>2015</a:t>
            </a:r>
            <a:endParaRPr lang="en-US" b="1" dirty="0">
              <a:solidFill>
                <a:schemeClr val="accent2"/>
              </a:solidFill>
              <a:latin typeface="Calibri" panose="020F0502020204030204" pitchFamily="34" charset="0"/>
            </a:endParaRPr>
          </a:p>
        </p:txBody>
      </p:sp>
      <p:sp>
        <p:nvSpPr>
          <p:cNvPr id="8898" name="OTLSHAPE_TB_00000000000000000000000000000000_ElapsedTime" hidden="1"/>
          <p:cNvSpPr/>
          <p:nvPr>
            <p:custDataLst>
              <p:tags r:id="rId4"/>
            </p:custDataLst>
          </p:nvPr>
        </p:nvSpPr>
        <p:spPr>
          <a:xfrm>
            <a:off x="0" y="0"/>
            <a:ext cx="0" cy="0"/>
          </a:xfrm>
          <a:prstGeom prst="snip2DiagRect">
            <a:avLst>
              <a:gd name="adj1" fmla="val 100000"/>
              <a:gd name="adj2" fmla="val 3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899" name="OTLSHAPE_TB_00000000000000000000000000000000_TodayMarkerShape" hidden="1"/>
          <p:cNvSpPr/>
          <p:nvPr>
            <p:custDataLst>
              <p:tags r:id="rId5"/>
            </p:custDataLst>
          </p:nvPr>
        </p:nvSpPr>
        <p:spPr>
          <a:xfrm>
            <a:off x="1432706" y="4622800"/>
            <a:ext cx="163286" cy="169333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900" name="OTLSHAPE_TB_00000000000000000000000000000000_TodayMarkerText" hidden="1"/>
          <p:cNvSpPr txBox="1"/>
          <p:nvPr>
            <p:custDataLst>
              <p:tags r:id="rId6"/>
            </p:custDataLst>
          </p:nvPr>
        </p:nvSpPr>
        <p:spPr>
          <a:xfrm>
            <a:off x="1514348" y="5315353"/>
            <a:ext cx="0" cy="184666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en-US" sz="1200" dirty="0" smtClean="0">
                <a:solidFill>
                  <a:schemeClr val="dk1"/>
                </a:solidFill>
                <a:latin typeface="Calibri" panose="020F0502020204030204" pitchFamily="34" charset="0"/>
              </a:rPr>
              <a:t>Today</a:t>
            </a:r>
            <a:endParaRPr lang="en-US" sz="1200" dirty="0">
              <a:solidFill>
                <a:schemeClr val="dk1"/>
              </a:solidFill>
              <a:latin typeface="Calibri" panose="020F0502020204030204" pitchFamily="34" charset="0"/>
            </a:endParaRPr>
          </a:p>
        </p:txBody>
      </p:sp>
      <p:sp>
        <p:nvSpPr>
          <p:cNvPr id="61" name="Title 1"/>
          <p:cNvSpPr txBox="1">
            <a:spLocks/>
          </p:cNvSpPr>
          <p:nvPr/>
        </p:nvSpPr>
        <p:spPr>
          <a:xfrm>
            <a:off x="228600" y="101600"/>
            <a:ext cx="13144500" cy="812800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 kern="1200">
                <a:solidFill>
                  <a:srgbClr val="002060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2060"/>
                </a:solidFill>
                <a:latin typeface="Calibri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2060"/>
                </a:solidFill>
                <a:latin typeface="Calibri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2060"/>
                </a:solidFill>
                <a:latin typeface="Calibri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2060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 sz="2600" dirty="0" smtClean="0"/>
              <a:t>OnBoard with BenAdmin (No Waiting Period)</a:t>
            </a:r>
          </a:p>
        </p:txBody>
      </p:sp>
      <p:sp>
        <p:nvSpPr>
          <p:cNvPr id="159" name="OTLSHAPE_TB_00000000000000000000000000000000_ScaleContainer"/>
          <p:cNvSpPr/>
          <p:nvPr>
            <p:custDataLst>
              <p:tags r:id="rId7"/>
            </p:custDataLst>
          </p:nvPr>
        </p:nvSpPr>
        <p:spPr>
          <a:xfrm>
            <a:off x="1266698" y="1641605"/>
            <a:ext cx="11201400" cy="444400"/>
          </a:xfrm>
          <a:prstGeom prst="snip2DiagRect">
            <a:avLst>
              <a:gd name="adj1" fmla="val 100000"/>
              <a:gd name="adj2" fmla="val 16667"/>
            </a:avLst>
          </a:prstGeom>
          <a:gradFill flip="none" rotWithShape="1">
            <a:gsLst>
              <a:gs pos="0">
                <a:srgbClr val="B24F29"/>
              </a:gs>
              <a:gs pos="100000">
                <a:srgbClr val="7F381E"/>
              </a:gs>
            </a:gsLst>
            <a:lin ang="5400000" scaled="1"/>
            <a:tileRect/>
          </a:gradFill>
          <a:ln w="12700" cap="flat" cmpd="sng" algn="ctr">
            <a:noFill/>
            <a:prstDash val="solid"/>
            <a:miter lim="800000"/>
          </a:ln>
          <a:effectLst>
            <a:reflection blurRad="6350" stA="50000" endA="300" endPos="55500" dist="50800" dir="5400000" sy="-100000" algn="bl" rotWithShape="0"/>
          </a:effectLst>
          <a:scene3d>
            <a:camera prst="orthographicFront"/>
            <a:lightRig rig="threePt" dir="t">
              <a:rot lat="0" lon="0" rev="8700000"/>
            </a:lightRig>
          </a:scene3d>
          <a:sp3d>
            <a:bevelT w="165100" h="19050"/>
          </a:sp3d>
          <a:extLst>
            <a:ext uri="{91240B29-F687-4F45-9708-019B960494DF}">
              <a14:hiddenLine xmlns=""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0" name="OTLSHAPE_TB_00000000000000000000000000000000_TimescaleInterval1"/>
          <p:cNvSpPr txBox="1"/>
          <p:nvPr>
            <p:custDataLst>
              <p:tags r:id="rId8"/>
            </p:custDataLst>
          </p:nvPr>
        </p:nvSpPr>
        <p:spPr>
          <a:xfrm>
            <a:off x="1686655" y="1707972"/>
            <a:ext cx="1163841" cy="248073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noAutofit/>
          </a:bodyPr>
          <a:lstStyle/>
          <a:p>
            <a:r>
              <a:rPr lang="en-US" sz="1200" spc="-14" dirty="0" smtClean="0">
                <a:solidFill>
                  <a:schemeClr val="lt1"/>
                </a:solidFill>
                <a:latin typeface="Calibri" panose="020F0502020204030204" pitchFamily="34" charset="0"/>
              </a:rPr>
              <a:t>John Hired</a:t>
            </a:r>
            <a:endParaRPr lang="en-US" sz="1200" spc="-14" dirty="0">
              <a:solidFill>
                <a:schemeClr val="lt1"/>
              </a:solidFill>
              <a:latin typeface="Calibri" panose="020F0502020204030204" pitchFamily="34" charset="0"/>
            </a:endParaRPr>
          </a:p>
        </p:txBody>
      </p:sp>
      <p:cxnSp>
        <p:nvCxnSpPr>
          <p:cNvPr id="161" name="OTLSHAPE_TB_00000000000000000000000000000000_Separator1"/>
          <p:cNvCxnSpPr/>
          <p:nvPr>
            <p:custDataLst>
              <p:tags r:id="rId9"/>
            </p:custDataLst>
          </p:nvPr>
        </p:nvCxnSpPr>
        <p:spPr>
          <a:xfrm>
            <a:off x="2850495" y="1662672"/>
            <a:ext cx="0" cy="338667"/>
          </a:xfrm>
          <a:prstGeom prst="line">
            <a:avLst/>
          </a:prstGeom>
          <a:ln w="6350" cap="flat" cmpd="sng" algn="ctr">
            <a:solidFill>
              <a:schemeClr val="lt1">
                <a:alpha val="29804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2" name="OTLSHAPE_TB_00000000000000000000000000000000_Separator5"/>
          <p:cNvCxnSpPr/>
          <p:nvPr>
            <p:custDataLst>
              <p:tags r:id="rId10"/>
            </p:custDataLst>
          </p:nvPr>
        </p:nvCxnSpPr>
        <p:spPr>
          <a:xfrm>
            <a:off x="6286500" y="1662672"/>
            <a:ext cx="0" cy="338667"/>
          </a:xfrm>
          <a:prstGeom prst="line">
            <a:avLst/>
          </a:prstGeom>
          <a:ln w="6350" cap="flat" cmpd="sng" algn="ctr">
            <a:solidFill>
              <a:schemeClr val="lt1">
                <a:alpha val="29804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3" name="OTLSHAPE_M_250ea2be05854b80bcdbec07faaa2d69_Shape"/>
          <p:cNvSpPr/>
          <p:nvPr>
            <p:custDataLst>
              <p:tags r:id="rId11"/>
            </p:custDataLst>
          </p:nvPr>
        </p:nvSpPr>
        <p:spPr>
          <a:xfrm>
            <a:off x="6135534" y="2064948"/>
            <a:ext cx="342900" cy="338667"/>
          </a:xfrm>
          <a:prstGeom prst="triangle">
            <a:avLst/>
          </a:prstGeom>
          <a:solidFill>
            <a:srgbClr val="96D642"/>
          </a:solidFill>
          <a:ln w="12700" cap="flat" cmpd="sng" algn="ctr">
            <a:noFill/>
            <a:prstDash val="solid"/>
            <a:miter lim="800000"/>
          </a:ln>
          <a:effectLst/>
          <a:scene3d>
            <a:camera prst="orthographicFront"/>
            <a:lightRig rig="threePt" dir="t"/>
          </a:scene3d>
          <a:sp3d>
            <a:bevelT h="12700"/>
          </a:sp3d>
          <a:extLst>
            <a:ext uri="{91240B29-F687-4F45-9708-019B960494DF}">
              <a14:hiddenLine xmlns=""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>
                    <a:scrgbClr r="0" g="0" b="0">
                      <a:alpha val="50000"/>
                    </a:scrgbClr>
                  </a:outerShdw>
                </a:effectLst>
              </a14:hiddenEffects>
            </a:ext>
            <a:ext uri="{53640926-AAD7-44D8-BBD7-CCE9431645EC}">
              <a14:shadowObscured xmlns="" xmlns:a14="http://schemas.microsoft.com/office/drawing/2010/main" val="1"/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64" name="OTLSHAPE_M_250ea2be05854b80bcdbec07faaa2d69_Connector1"/>
          <p:cNvCxnSpPr/>
          <p:nvPr>
            <p:custDataLst>
              <p:tags r:id="rId12"/>
            </p:custDataLst>
          </p:nvPr>
        </p:nvCxnSpPr>
        <p:spPr>
          <a:xfrm flipH="1">
            <a:off x="6286501" y="2396899"/>
            <a:ext cx="12939" cy="260707"/>
          </a:xfrm>
          <a:prstGeom prst="line">
            <a:avLst/>
          </a:prstGeom>
          <a:ln w="9525" cap="flat" cmpd="sng" algn="ctr">
            <a:solidFill>
              <a:srgbClr val="96D642">
                <a:alpha val="49804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5" name="OTLSHAPE_M_0018691af88d4838b3ec2d1256b9eee5_Date"/>
          <p:cNvSpPr txBox="1"/>
          <p:nvPr>
            <p:custDataLst>
              <p:tags r:id="rId13"/>
            </p:custDataLst>
          </p:nvPr>
        </p:nvSpPr>
        <p:spPr>
          <a:xfrm>
            <a:off x="5715003" y="2693512"/>
            <a:ext cx="1371599" cy="215444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en-US" sz="1400" spc="-6" dirty="0" smtClean="0">
                <a:solidFill>
                  <a:srgbClr val="6BA51F"/>
                </a:solidFill>
                <a:latin typeface="Calibri" panose="020F0502020204030204" pitchFamily="34" charset="0"/>
              </a:rPr>
              <a:t>June 15</a:t>
            </a:r>
            <a:r>
              <a:rPr lang="en-US" sz="1400" spc="-6" baseline="30000" dirty="0" smtClean="0">
                <a:solidFill>
                  <a:srgbClr val="6BA51F"/>
                </a:solidFill>
                <a:latin typeface="Calibri" panose="020F0502020204030204" pitchFamily="34" charset="0"/>
              </a:rPr>
              <a:t>th</a:t>
            </a:r>
            <a:r>
              <a:rPr lang="en-US" sz="1400" spc="-6" dirty="0" smtClean="0">
                <a:solidFill>
                  <a:srgbClr val="6BA51F"/>
                </a:solidFill>
                <a:latin typeface="Calibri" panose="020F0502020204030204" pitchFamily="34" charset="0"/>
              </a:rPr>
              <a:t> </a:t>
            </a:r>
            <a:endParaRPr lang="en-US" sz="1400" spc="-6" dirty="0">
              <a:solidFill>
                <a:srgbClr val="6BA51F"/>
              </a:solidFill>
              <a:latin typeface="Calibri" panose="020F0502020204030204" pitchFamily="34" charset="0"/>
            </a:endParaRPr>
          </a:p>
        </p:txBody>
      </p:sp>
      <p:sp>
        <p:nvSpPr>
          <p:cNvPr id="166" name="OTLSHAPE_M_9dd8ed9b66fc40c7b9eaa6cd4eb05791_Title"/>
          <p:cNvSpPr txBox="1"/>
          <p:nvPr>
            <p:custDataLst>
              <p:tags r:id="rId14"/>
            </p:custDataLst>
          </p:nvPr>
        </p:nvSpPr>
        <p:spPr>
          <a:xfrm>
            <a:off x="5429250" y="2924203"/>
            <a:ext cx="1943100" cy="20320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noAutofit/>
          </a:bodyPr>
          <a:lstStyle/>
          <a:p>
            <a:pPr algn="ctr"/>
            <a:r>
              <a:rPr lang="en-US" sz="1200" b="1" spc="-6" dirty="0" smtClean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</a:rPr>
              <a:t>Date of Joining</a:t>
            </a:r>
            <a:endParaRPr lang="en-US" sz="1200" b="1" spc="-6" dirty="0">
              <a:solidFill>
                <a:schemeClr val="accent6">
                  <a:lumMod val="75000"/>
                </a:schemeClr>
              </a:solidFill>
              <a:latin typeface="Calibri" panose="020F0502020204030204" pitchFamily="34" charset="0"/>
            </a:endParaRPr>
          </a:p>
        </p:txBody>
      </p:sp>
      <p:sp>
        <p:nvSpPr>
          <p:cNvPr id="167" name="OTLSHAPE_M_250ea2be05854b80bcdbec07faaa2d69_Shape"/>
          <p:cNvSpPr/>
          <p:nvPr>
            <p:custDataLst>
              <p:tags r:id="rId15"/>
            </p:custDataLst>
          </p:nvPr>
        </p:nvSpPr>
        <p:spPr>
          <a:xfrm>
            <a:off x="2695746" y="2048005"/>
            <a:ext cx="342900" cy="338667"/>
          </a:xfrm>
          <a:prstGeom prst="triangle">
            <a:avLst/>
          </a:prstGeom>
          <a:solidFill>
            <a:srgbClr val="96D642"/>
          </a:solidFill>
          <a:ln w="12700" cap="flat" cmpd="sng" algn="ctr">
            <a:noFill/>
            <a:prstDash val="solid"/>
            <a:miter lim="800000"/>
          </a:ln>
          <a:effectLst/>
          <a:scene3d>
            <a:camera prst="orthographicFront"/>
            <a:lightRig rig="threePt" dir="t"/>
          </a:scene3d>
          <a:sp3d>
            <a:bevelT h="12700"/>
          </a:sp3d>
          <a:extLst>
            <a:ext uri="{91240B29-F687-4F45-9708-019B960494DF}">
              <a14:hiddenLine xmlns=""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>
                    <a:scrgbClr r="0" g="0" b="0">
                      <a:alpha val="50000"/>
                    </a:scrgbClr>
                  </a:outerShdw>
                </a:effectLst>
              </a14:hiddenEffects>
            </a:ext>
            <a:ext uri="{53640926-AAD7-44D8-BBD7-CCE9431645EC}">
              <a14:shadowObscured xmlns="" xmlns:a14="http://schemas.microsoft.com/office/drawing/2010/main" val="1"/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68" name="OTLSHAPE_M_250ea2be05854b80bcdbec07faaa2d69_Connector1"/>
          <p:cNvCxnSpPr/>
          <p:nvPr>
            <p:custDataLst>
              <p:tags r:id="rId16"/>
            </p:custDataLst>
          </p:nvPr>
        </p:nvCxnSpPr>
        <p:spPr>
          <a:xfrm flipH="1">
            <a:off x="2857501" y="2379958"/>
            <a:ext cx="2151" cy="277649"/>
          </a:xfrm>
          <a:prstGeom prst="line">
            <a:avLst/>
          </a:prstGeom>
          <a:ln w="9525" cap="flat" cmpd="sng" algn="ctr">
            <a:solidFill>
              <a:srgbClr val="96D642">
                <a:alpha val="49804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9" name="OTLSHAPE_M_0018691af88d4838b3ec2d1256b9eee5_Date"/>
          <p:cNvSpPr txBox="1"/>
          <p:nvPr>
            <p:custDataLst>
              <p:tags r:id="rId17"/>
            </p:custDataLst>
          </p:nvPr>
        </p:nvSpPr>
        <p:spPr>
          <a:xfrm>
            <a:off x="2175476" y="2693512"/>
            <a:ext cx="1371599" cy="215444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en-US" sz="1400" spc="-6" dirty="0" smtClean="0">
                <a:solidFill>
                  <a:srgbClr val="6BA51F"/>
                </a:solidFill>
                <a:latin typeface="Calibri" panose="020F0502020204030204" pitchFamily="34" charset="0"/>
              </a:rPr>
              <a:t>May 17</a:t>
            </a:r>
            <a:r>
              <a:rPr lang="en-US" sz="1400" spc="-6" baseline="30000" dirty="0" smtClean="0">
                <a:solidFill>
                  <a:srgbClr val="6BA51F"/>
                </a:solidFill>
                <a:latin typeface="Calibri" panose="020F0502020204030204" pitchFamily="34" charset="0"/>
              </a:rPr>
              <a:t>th</a:t>
            </a:r>
            <a:r>
              <a:rPr lang="en-US" sz="1400" spc="-6" dirty="0" smtClean="0">
                <a:solidFill>
                  <a:srgbClr val="6BA51F"/>
                </a:solidFill>
                <a:latin typeface="Calibri" panose="020F0502020204030204" pitchFamily="34" charset="0"/>
              </a:rPr>
              <a:t> </a:t>
            </a:r>
            <a:endParaRPr lang="en-US" sz="1400" spc="-6" dirty="0">
              <a:solidFill>
                <a:srgbClr val="6BA51F"/>
              </a:solidFill>
              <a:latin typeface="Calibri" panose="020F0502020204030204" pitchFamily="34" charset="0"/>
            </a:endParaRPr>
          </a:p>
        </p:txBody>
      </p:sp>
      <p:sp>
        <p:nvSpPr>
          <p:cNvPr id="170" name="OTLSHAPE_M_9dd8ed9b66fc40c7b9eaa6cd4eb05791_Title"/>
          <p:cNvSpPr txBox="1"/>
          <p:nvPr>
            <p:custDataLst>
              <p:tags r:id="rId18"/>
            </p:custDataLst>
          </p:nvPr>
        </p:nvSpPr>
        <p:spPr>
          <a:xfrm>
            <a:off x="1722046" y="2924205"/>
            <a:ext cx="2278455" cy="192881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noAutofit/>
          </a:bodyPr>
          <a:lstStyle/>
          <a:p>
            <a:pPr algn="ctr"/>
            <a:r>
              <a:rPr lang="en-US" sz="1200" b="1" spc="-6" dirty="0" smtClean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</a:rPr>
              <a:t>PreBoard Available</a:t>
            </a:r>
            <a:endParaRPr lang="en-US" sz="1200" b="1" spc="-6" dirty="0">
              <a:solidFill>
                <a:schemeClr val="accent6">
                  <a:lumMod val="75000"/>
                </a:schemeClr>
              </a:solidFill>
              <a:latin typeface="Calibri" panose="020F0502020204030204" pitchFamily="34" charset="0"/>
            </a:endParaRPr>
          </a:p>
        </p:txBody>
      </p:sp>
      <p:cxnSp>
        <p:nvCxnSpPr>
          <p:cNvPr id="171" name="OTLSHAPE_TB_00000000000000000000000000000000_Separator1"/>
          <p:cNvCxnSpPr/>
          <p:nvPr>
            <p:custDataLst>
              <p:tags r:id="rId19"/>
            </p:custDataLst>
          </p:nvPr>
        </p:nvCxnSpPr>
        <p:spPr>
          <a:xfrm>
            <a:off x="11692016" y="1681551"/>
            <a:ext cx="0" cy="338667"/>
          </a:xfrm>
          <a:prstGeom prst="line">
            <a:avLst/>
          </a:prstGeom>
          <a:ln w="6350" cap="flat" cmpd="sng" algn="ctr">
            <a:solidFill>
              <a:schemeClr val="lt1">
                <a:alpha val="29804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2" name="OTLSHAPE_M_250ea2be05854b80bcdbec07faaa2d69_Shape"/>
          <p:cNvSpPr/>
          <p:nvPr>
            <p:custDataLst>
              <p:tags r:id="rId20"/>
            </p:custDataLst>
          </p:nvPr>
        </p:nvSpPr>
        <p:spPr>
          <a:xfrm>
            <a:off x="11544300" y="2066884"/>
            <a:ext cx="342900" cy="338667"/>
          </a:xfrm>
          <a:prstGeom prst="triangle">
            <a:avLst/>
          </a:prstGeom>
          <a:solidFill>
            <a:srgbClr val="96D642"/>
          </a:solidFill>
          <a:ln w="12700" cap="flat" cmpd="sng" algn="ctr">
            <a:noFill/>
            <a:prstDash val="solid"/>
            <a:miter lim="800000"/>
          </a:ln>
          <a:effectLst/>
          <a:scene3d>
            <a:camera prst="orthographicFront"/>
            <a:lightRig rig="threePt" dir="t"/>
          </a:scene3d>
          <a:sp3d>
            <a:bevelT h="12700"/>
          </a:sp3d>
          <a:extLst>
            <a:ext uri="{91240B29-F687-4F45-9708-019B960494DF}">
              <a14:hiddenLine xmlns=""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>
                    <a:scrgbClr r="0" g="0" b="0">
                      <a:alpha val="50000"/>
                    </a:scrgbClr>
                  </a:outerShdw>
                </a:effectLst>
              </a14:hiddenEffects>
            </a:ext>
            <a:ext uri="{53640926-AAD7-44D8-BBD7-CCE9431645EC}">
              <a14:shadowObscured xmlns="" xmlns:a14="http://schemas.microsoft.com/office/drawing/2010/main" val="1"/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3" name="OTLSHAPE_M_0018691af88d4838b3ec2d1256b9eee5_Date"/>
          <p:cNvSpPr txBox="1"/>
          <p:nvPr>
            <p:custDataLst>
              <p:tags r:id="rId21"/>
            </p:custDataLst>
          </p:nvPr>
        </p:nvSpPr>
        <p:spPr>
          <a:xfrm>
            <a:off x="10990614" y="2712391"/>
            <a:ext cx="1371599" cy="215444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en-US" sz="1400" spc="-6" dirty="0" smtClean="0">
                <a:solidFill>
                  <a:srgbClr val="6BA51F"/>
                </a:solidFill>
                <a:latin typeface="Calibri" panose="020F0502020204030204" pitchFamily="34" charset="0"/>
              </a:rPr>
              <a:t>July 29</a:t>
            </a:r>
            <a:r>
              <a:rPr lang="en-US" sz="1400" spc="-6" baseline="30000" dirty="0" smtClean="0">
                <a:solidFill>
                  <a:srgbClr val="6BA51F"/>
                </a:solidFill>
                <a:latin typeface="Calibri" panose="020F0502020204030204" pitchFamily="34" charset="0"/>
              </a:rPr>
              <a:t>th</a:t>
            </a:r>
            <a:r>
              <a:rPr lang="en-US" sz="1400" spc="-6" dirty="0" smtClean="0">
                <a:solidFill>
                  <a:srgbClr val="6BA51F"/>
                </a:solidFill>
                <a:latin typeface="Calibri" panose="020F0502020204030204" pitchFamily="34" charset="0"/>
              </a:rPr>
              <a:t> </a:t>
            </a:r>
            <a:endParaRPr lang="en-US" sz="1400" spc="-6" dirty="0">
              <a:solidFill>
                <a:srgbClr val="6BA51F"/>
              </a:solidFill>
              <a:latin typeface="Calibri" panose="020F0502020204030204" pitchFamily="34" charset="0"/>
            </a:endParaRPr>
          </a:p>
        </p:txBody>
      </p:sp>
      <p:sp>
        <p:nvSpPr>
          <p:cNvPr id="174" name="OTLSHAPE_M_9dd8ed9b66fc40c7b9eaa6cd4eb05791_Title"/>
          <p:cNvSpPr txBox="1"/>
          <p:nvPr>
            <p:custDataLst>
              <p:tags r:id="rId22"/>
            </p:custDataLst>
          </p:nvPr>
        </p:nvSpPr>
        <p:spPr>
          <a:xfrm>
            <a:off x="10718322" y="2935839"/>
            <a:ext cx="2311878" cy="180197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noAutofit/>
          </a:bodyPr>
          <a:lstStyle/>
          <a:p>
            <a:pPr algn="ctr"/>
            <a:r>
              <a:rPr lang="en-US" sz="1200" b="1" spc="-6" dirty="0" smtClean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</a:rPr>
              <a:t>OnBoard Due Date</a:t>
            </a:r>
            <a:endParaRPr lang="en-US" sz="1200" b="1" spc="-6" dirty="0">
              <a:solidFill>
                <a:schemeClr val="accent6">
                  <a:lumMod val="75000"/>
                </a:schemeClr>
              </a:solidFill>
              <a:latin typeface="Calibri" panose="020F0502020204030204" pitchFamily="34" charset="0"/>
            </a:endParaRPr>
          </a:p>
        </p:txBody>
      </p:sp>
      <p:cxnSp>
        <p:nvCxnSpPr>
          <p:cNvPr id="175" name="Straight Connector 174"/>
          <p:cNvCxnSpPr/>
          <p:nvPr/>
        </p:nvCxnSpPr>
        <p:spPr>
          <a:xfrm flipV="1">
            <a:off x="2857501" y="914400"/>
            <a:ext cx="3873261" cy="16005"/>
          </a:xfrm>
          <a:prstGeom prst="line">
            <a:avLst/>
          </a:prstGeom>
          <a:ln w="19050" cap="flat" cmpd="sng" algn="ctr">
            <a:solidFill>
              <a:schemeClr val="accent3">
                <a:lumMod val="75000"/>
                <a:alpha val="50000"/>
              </a:schemeClr>
            </a:solidFill>
            <a:prstDash val="dash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6" name="OTLSHAPE_M_0018691af88d4838b3ec2d1256b9eee5_Title"/>
          <p:cNvSpPr txBox="1"/>
          <p:nvPr>
            <p:custDataLst>
              <p:tags r:id="rId23"/>
            </p:custDataLst>
          </p:nvPr>
        </p:nvSpPr>
        <p:spPr>
          <a:xfrm>
            <a:off x="3543300" y="1032008"/>
            <a:ext cx="1828800" cy="42500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noAutofit/>
          </a:bodyPr>
          <a:lstStyle/>
          <a:p>
            <a:pPr algn="ctr"/>
            <a:r>
              <a:rPr lang="en-US" sz="1100" b="1" spc="-4" dirty="0" smtClean="0">
                <a:solidFill>
                  <a:srgbClr val="624332"/>
                </a:solidFill>
                <a:latin typeface="Calibri" panose="020F0502020204030204" pitchFamily="34" charset="0"/>
              </a:rPr>
              <a:t>30 Days Window for PreBoard Tour</a:t>
            </a:r>
            <a:endParaRPr lang="en-US" sz="1100" b="1" spc="-4" dirty="0">
              <a:solidFill>
                <a:srgbClr val="624332"/>
              </a:solidFill>
              <a:latin typeface="Calibri" panose="020F0502020204030204" pitchFamily="34" charset="0"/>
            </a:endParaRPr>
          </a:p>
        </p:txBody>
      </p:sp>
      <p:cxnSp>
        <p:nvCxnSpPr>
          <p:cNvPr id="177" name="OTLSHAPE_M_250ea2be05854b80bcdbec07faaa2d69_Connector1"/>
          <p:cNvCxnSpPr/>
          <p:nvPr>
            <p:custDataLst>
              <p:tags r:id="rId24"/>
            </p:custDataLst>
          </p:nvPr>
        </p:nvCxnSpPr>
        <p:spPr>
          <a:xfrm>
            <a:off x="2870439" y="941909"/>
            <a:ext cx="0" cy="597521"/>
          </a:xfrm>
          <a:prstGeom prst="line">
            <a:avLst/>
          </a:prstGeom>
          <a:ln w="19050" cap="flat" cmpd="sng" algn="ctr">
            <a:solidFill>
              <a:schemeClr val="accent3">
                <a:lumMod val="75000"/>
                <a:alpha val="50000"/>
              </a:schemeClr>
            </a:solidFill>
            <a:prstDash val="dash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8" name="OTLSHAPE_M_250ea2be05854b80bcdbec07faaa2d69_Connector1"/>
          <p:cNvCxnSpPr/>
          <p:nvPr>
            <p:custDataLst>
              <p:tags r:id="rId25"/>
            </p:custDataLst>
          </p:nvPr>
        </p:nvCxnSpPr>
        <p:spPr>
          <a:xfrm>
            <a:off x="6286500" y="930408"/>
            <a:ext cx="0" cy="597521"/>
          </a:xfrm>
          <a:prstGeom prst="line">
            <a:avLst/>
          </a:prstGeom>
          <a:ln w="19050" cap="flat" cmpd="sng" algn="ctr">
            <a:solidFill>
              <a:schemeClr val="accent3">
                <a:lumMod val="75000"/>
                <a:alpha val="50000"/>
              </a:schemeClr>
            </a:solidFill>
            <a:prstDash val="dash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9" name="Straight Connector 178"/>
          <p:cNvCxnSpPr/>
          <p:nvPr/>
        </p:nvCxnSpPr>
        <p:spPr>
          <a:xfrm flipV="1">
            <a:off x="6767428" y="914400"/>
            <a:ext cx="4891172" cy="9702"/>
          </a:xfrm>
          <a:prstGeom prst="line">
            <a:avLst/>
          </a:prstGeom>
          <a:ln w="19050" cap="flat" cmpd="sng" algn="ctr">
            <a:solidFill>
              <a:schemeClr val="accent3">
                <a:lumMod val="75000"/>
                <a:alpha val="50000"/>
              </a:schemeClr>
            </a:solidFill>
            <a:prstDash val="dash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0" name="OTLSHAPE_M_0018691af88d4838b3ec2d1256b9eee5_Title"/>
          <p:cNvSpPr txBox="1"/>
          <p:nvPr>
            <p:custDataLst>
              <p:tags r:id="rId26"/>
            </p:custDataLst>
          </p:nvPr>
        </p:nvSpPr>
        <p:spPr>
          <a:xfrm>
            <a:off x="7601094" y="1013398"/>
            <a:ext cx="1828800" cy="42500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noAutofit/>
          </a:bodyPr>
          <a:lstStyle/>
          <a:p>
            <a:pPr algn="ctr"/>
            <a:r>
              <a:rPr lang="en-US" sz="1100" b="1" spc="-4" dirty="0" smtClean="0">
                <a:solidFill>
                  <a:srgbClr val="624332"/>
                </a:solidFill>
                <a:latin typeface="Calibri" panose="020F0502020204030204" pitchFamily="34" charset="0"/>
              </a:rPr>
              <a:t>45 Days Window for OnBoard Tour</a:t>
            </a:r>
            <a:endParaRPr lang="en-US" sz="1100" b="1" spc="-4" dirty="0">
              <a:solidFill>
                <a:srgbClr val="624332"/>
              </a:solidFill>
              <a:latin typeface="Calibri" panose="020F0502020204030204" pitchFamily="34" charset="0"/>
            </a:endParaRPr>
          </a:p>
        </p:txBody>
      </p:sp>
      <p:cxnSp>
        <p:nvCxnSpPr>
          <p:cNvPr id="181" name="OTLSHAPE_M_250ea2be05854b80bcdbec07faaa2d69_Connector1"/>
          <p:cNvCxnSpPr/>
          <p:nvPr>
            <p:custDataLst>
              <p:tags r:id="rId27"/>
            </p:custDataLst>
          </p:nvPr>
        </p:nvCxnSpPr>
        <p:spPr>
          <a:xfrm>
            <a:off x="6297288" y="926013"/>
            <a:ext cx="0" cy="597521"/>
          </a:xfrm>
          <a:prstGeom prst="line">
            <a:avLst/>
          </a:prstGeom>
          <a:ln w="19050" cap="flat" cmpd="sng" algn="ctr">
            <a:solidFill>
              <a:schemeClr val="accent3">
                <a:lumMod val="75000"/>
                <a:alpha val="50000"/>
              </a:schemeClr>
            </a:solidFill>
            <a:prstDash val="dash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2" name="OTLSHAPE_M_250ea2be05854b80bcdbec07faaa2d69_Connector1"/>
          <p:cNvCxnSpPr/>
          <p:nvPr>
            <p:custDataLst>
              <p:tags r:id="rId28"/>
            </p:custDataLst>
          </p:nvPr>
        </p:nvCxnSpPr>
        <p:spPr>
          <a:xfrm>
            <a:off x="11658600" y="930408"/>
            <a:ext cx="0" cy="597521"/>
          </a:xfrm>
          <a:prstGeom prst="line">
            <a:avLst/>
          </a:prstGeom>
          <a:ln w="19050" cap="flat" cmpd="sng" algn="ctr">
            <a:solidFill>
              <a:schemeClr val="accent3">
                <a:lumMod val="75000"/>
                <a:alpha val="50000"/>
              </a:schemeClr>
            </a:solidFill>
            <a:prstDash val="dash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3" name="OTLSHAPE_M_250ea2be05854b80bcdbec07faaa2d69_Connector1"/>
          <p:cNvCxnSpPr/>
          <p:nvPr>
            <p:custDataLst>
              <p:tags r:id="rId29"/>
            </p:custDataLst>
          </p:nvPr>
        </p:nvCxnSpPr>
        <p:spPr>
          <a:xfrm flipH="1">
            <a:off x="11683951" y="2352805"/>
            <a:ext cx="12939" cy="260707"/>
          </a:xfrm>
          <a:prstGeom prst="line">
            <a:avLst/>
          </a:prstGeom>
          <a:ln w="9525" cap="flat" cmpd="sng" algn="ctr">
            <a:solidFill>
              <a:srgbClr val="96D642">
                <a:alpha val="49804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7" name="OTLSHAPE_M_9dd8ed9b66fc40c7b9eaa6cd4eb05791_Title"/>
          <p:cNvSpPr txBox="1"/>
          <p:nvPr>
            <p:custDataLst>
              <p:tags r:id="rId30"/>
            </p:custDataLst>
          </p:nvPr>
        </p:nvSpPr>
        <p:spPr>
          <a:xfrm>
            <a:off x="5029200" y="3251200"/>
            <a:ext cx="2857500" cy="61064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noAutofit/>
          </a:bodyPr>
          <a:lstStyle/>
          <a:p>
            <a:pPr algn="ctr"/>
            <a:r>
              <a:rPr lang="en-US" sz="1200" b="1" spc="-6" dirty="0" smtClean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</a:rPr>
              <a:t>New Hire Enrollment </a:t>
            </a:r>
          </a:p>
          <a:p>
            <a:pPr algn="ctr"/>
            <a:r>
              <a:rPr lang="en-US" sz="1200" b="1" spc="-6" dirty="0" smtClean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</a:rPr>
              <a:t>Window Starts</a:t>
            </a:r>
            <a:endParaRPr lang="en-US" sz="1200" b="1" spc="-6" dirty="0">
              <a:solidFill>
                <a:schemeClr val="accent6">
                  <a:lumMod val="75000"/>
                </a:schemeClr>
              </a:solidFill>
              <a:latin typeface="Calibri" panose="020F0502020204030204" pitchFamily="34" charset="0"/>
            </a:endParaRPr>
          </a:p>
        </p:txBody>
      </p:sp>
      <p:sp>
        <p:nvSpPr>
          <p:cNvPr id="188" name="OTLSHAPE_M_250ea2be05854b80bcdbec07faaa2d69_Shape"/>
          <p:cNvSpPr/>
          <p:nvPr>
            <p:custDataLst>
              <p:tags r:id="rId31"/>
            </p:custDataLst>
          </p:nvPr>
        </p:nvSpPr>
        <p:spPr>
          <a:xfrm>
            <a:off x="9335934" y="2117939"/>
            <a:ext cx="342900" cy="338667"/>
          </a:xfrm>
          <a:prstGeom prst="triangle">
            <a:avLst/>
          </a:prstGeom>
          <a:solidFill>
            <a:srgbClr val="96D642"/>
          </a:solidFill>
          <a:ln w="12700" cap="flat" cmpd="sng" algn="ctr">
            <a:noFill/>
            <a:prstDash val="solid"/>
            <a:miter lim="800000"/>
          </a:ln>
          <a:effectLst/>
          <a:scene3d>
            <a:camera prst="orthographicFront"/>
            <a:lightRig rig="threePt" dir="t"/>
          </a:scene3d>
          <a:sp3d>
            <a:bevelT h="12700"/>
          </a:sp3d>
          <a:extLst>
            <a:ext uri="{91240B29-F687-4F45-9708-019B960494DF}">
              <a14:hiddenLine xmlns=""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>
                    <a:scrgbClr r="0" g="0" b="0">
                      <a:alpha val="50000"/>
                    </a:scrgbClr>
                  </a:outerShdw>
                </a:effectLst>
              </a14:hiddenEffects>
            </a:ext>
            <a:ext uri="{53640926-AAD7-44D8-BBD7-CCE9431645EC}">
              <a14:shadowObscured xmlns="" xmlns:a14="http://schemas.microsoft.com/office/drawing/2010/main" val="1"/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89" name="OTLSHAPE_M_250ea2be05854b80bcdbec07faaa2d69_Connector1"/>
          <p:cNvCxnSpPr>
            <a:endCxn id="190" idx="0"/>
          </p:cNvCxnSpPr>
          <p:nvPr>
            <p:custDataLst>
              <p:tags r:id="rId32"/>
            </p:custDataLst>
          </p:nvPr>
        </p:nvCxnSpPr>
        <p:spPr>
          <a:xfrm>
            <a:off x="9486902" y="2454406"/>
            <a:ext cx="7426" cy="561448"/>
          </a:xfrm>
          <a:prstGeom prst="line">
            <a:avLst/>
          </a:prstGeom>
          <a:ln w="9525" cap="flat" cmpd="sng" algn="ctr">
            <a:solidFill>
              <a:srgbClr val="96D642">
                <a:alpha val="49804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0" name="OTLSHAPE_M_0018691af88d4838b3ec2d1256b9eee5_Date"/>
          <p:cNvSpPr txBox="1"/>
          <p:nvPr>
            <p:custDataLst>
              <p:tags r:id="rId33"/>
            </p:custDataLst>
          </p:nvPr>
        </p:nvSpPr>
        <p:spPr>
          <a:xfrm>
            <a:off x="8808528" y="3015854"/>
            <a:ext cx="1371599" cy="215444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en-US" sz="1400" spc="-6" dirty="0" smtClean="0">
                <a:solidFill>
                  <a:srgbClr val="6BA51F"/>
                </a:solidFill>
                <a:latin typeface="Calibri" panose="020F0502020204030204" pitchFamily="34" charset="0"/>
              </a:rPr>
              <a:t>July 14</a:t>
            </a:r>
            <a:r>
              <a:rPr lang="en-US" sz="1400" spc="-6" baseline="30000" dirty="0" smtClean="0">
                <a:solidFill>
                  <a:srgbClr val="6BA51F"/>
                </a:solidFill>
                <a:latin typeface="Calibri" panose="020F0502020204030204" pitchFamily="34" charset="0"/>
              </a:rPr>
              <a:t>th</a:t>
            </a:r>
            <a:r>
              <a:rPr lang="en-US" sz="1400" spc="-6" dirty="0" smtClean="0">
                <a:solidFill>
                  <a:srgbClr val="6BA51F"/>
                </a:solidFill>
                <a:latin typeface="Calibri" panose="020F0502020204030204" pitchFamily="34" charset="0"/>
              </a:rPr>
              <a:t> </a:t>
            </a:r>
            <a:endParaRPr lang="en-US" sz="1400" spc="-6" dirty="0">
              <a:solidFill>
                <a:srgbClr val="6BA51F"/>
              </a:solidFill>
              <a:latin typeface="Calibri" panose="020F0502020204030204" pitchFamily="34" charset="0"/>
            </a:endParaRPr>
          </a:p>
        </p:txBody>
      </p:sp>
      <p:cxnSp>
        <p:nvCxnSpPr>
          <p:cNvPr id="191" name="OTLSHAPE_TB_00000000000000000000000000000000_Separator1"/>
          <p:cNvCxnSpPr/>
          <p:nvPr>
            <p:custDataLst>
              <p:tags r:id="rId34"/>
            </p:custDataLst>
          </p:nvPr>
        </p:nvCxnSpPr>
        <p:spPr>
          <a:xfrm>
            <a:off x="9486900" y="1625600"/>
            <a:ext cx="0" cy="338667"/>
          </a:xfrm>
          <a:prstGeom prst="line">
            <a:avLst/>
          </a:prstGeom>
          <a:ln w="6350" cap="flat" cmpd="sng" algn="ctr">
            <a:solidFill>
              <a:schemeClr val="lt1">
                <a:alpha val="29804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2" name="OTLSHAPE_M_9dd8ed9b66fc40c7b9eaa6cd4eb05791_Title"/>
          <p:cNvSpPr txBox="1"/>
          <p:nvPr>
            <p:custDataLst>
              <p:tags r:id="rId35"/>
            </p:custDataLst>
          </p:nvPr>
        </p:nvSpPr>
        <p:spPr>
          <a:xfrm>
            <a:off x="8229600" y="3251200"/>
            <a:ext cx="2857500" cy="61064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noAutofit/>
          </a:bodyPr>
          <a:lstStyle/>
          <a:p>
            <a:pPr algn="ctr"/>
            <a:r>
              <a:rPr lang="en-US" sz="1200" b="1" spc="-6" dirty="0" smtClean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</a:rPr>
              <a:t>New Hire Enrollment </a:t>
            </a:r>
          </a:p>
          <a:p>
            <a:pPr algn="ctr"/>
            <a:r>
              <a:rPr lang="en-US" sz="1200" b="1" spc="-6" dirty="0" smtClean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</a:rPr>
              <a:t>Window End</a:t>
            </a:r>
            <a:endParaRPr lang="en-US" sz="1200" b="1" spc="-6" dirty="0">
              <a:solidFill>
                <a:schemeClr val="accent6">
                  <a:lumMod val="75000"/>
                </a:schemeClr>
              </a:solidFill>
              <a:latin typeface="Calibri" panose="020F0502020204030204" pitchFamily="34" charset="0"/>
            </a:endParaRPr>
          </a:p>
        </p:txBody>
      </p:sp>
      <p:cxnSp>
        <p:nvCxnSpPr>
          <p:cNvPr id="129" name="OTLSHAPE_M_250ea2be05854b80bcdbec07faaa2d69_Connector1"/>
          <p:cNvCxnSpPr/>
          <p:nvPr>
            <p:custDataLst>
              <p:tags r:id="rId36"/>
            </p:custDataLst>
          </p:nvPr>
        </p:nvCxnSpPr>
        <p:spPr>
          <a:xfrm flipH="1">
            <a:off x="2857502" y="3929886"/>
            <a:ext cx="3773" cy="5417316"/>
          </a:xfrm>
          <a:prstGeom prst="line">
            <a:avLst/>
          </a:prstGeom>
          <a:ln w="19050" cap="flat" cmpd="sng" algn="ctr">
            <a:solidFill>
              <a:schemeClr val="accent3">
                <a:lumMod val="75000"/>
                <a:alpha val="50000"/>
              </a:schemeClr>
            </a:solidFill>
            <a:prstDash val="dash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2" name="OTLSHAPE_M_250ea2be05854b80bcdbec07faaa2d69_Connector1"/>
          <p:cNvCxnSpPr/>
          <p:nvPr>
            <p:custDataLst>
              <p:tags r:id="rId37"/>
            </p:custDataLst>
          </p:nvPr>
        </p:nvCxnSpPr>
        <p:spPr>
          <a:xfrm flipH="1">
            <a:off x="6282729" y="3919870"/>
            <a:ext cx="3773" cy="5417316"/>
          </a:xfrm>
          <a:prstGeom prst="line">
            <a:avLst/>
          </a:prstGeom>
          <a:ln w="19050" cap="flat" cmpd="sng" algn="ctr">
            <a:solidFill>
              <a:schemeClr val="accent3">
                <a:lumMod val="75000"/>
                <a:alpha val="50000"/>
              </a:schemeClr>
            </a:solidFill>
            <a:prstDash val="dash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3" name="OTLSHAPE_M_250ea2be05854b80bcdbec07faaa2d69_Connector1"/>
          <p:cNvCxnSpPr/>
          <p:nvPr>
            <p:custDataLst>
              <p:tags r:id="rId38"/>
            </p:custDataLst>
          </p:nvPr>
        </p:nvCxnSpPr>
        <p:spPr>
          <a:xfrm flipH="1">
            <a:off x="9597429" y="3860802"/>
            <a:ext cx="3773" cy="5417316"/>
          </a:xfrm>
          <a:prstGeom prst="line">
            <a:avLst/>
          </a:prstGeom>
          <a:ln w="19050" cap="flat" cmpd="sng" algn="ctr">
            <a:solidFill>
              <a:schemeClr val="accent3">
                <a:lumMod val="75000"/>
                <a:alpha val="50000"/>
              </a:schemeClr>
            </a:solidFill>
            <a:prstDash val="dash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4" name="OTLSHAPE_M_250ea2be05854b80bcdbec07faaa2d69_Connector1"/>
          <p:cNvCxnSpPr/>
          <p:nvPr>
            <p:custDataLst>
              <p:tags r:id="rId39"/>
            </p:custDataLst>
          </p:nvPr>
        </p:nvCxnSpPr>
        <p:spPr>
          <a:xfrm flipH="1">
            <a:off x="11772902" y="3860802"/>
            <a:ext cx="3773" cy="5417316"/>
          </a:xfrm>
          <a:prstGeom prst="line">
            <a:avLst/>
          </a:prstGeom>
          <a:ln w="19050" cap="flat" cmpd="sng" algn="ctr">
            <a:solidFill>
              <a:schemeClr val="accent3">
                <a:lumMod val="75000"/>
                <a:alpha val="50000"/>
              </a:schemeClr>
            </a:solidFill>
            <a:prstDash val="dash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9" name="OTLSHAPE_M_9dd8ed9b66fc40c7b9eaa6cd4eb05791_Title"/>
          <p:cNvSpPr txBox="1"/>
          <p:nvPr>
            <p:custDataLst>
              <p:tags r:id="rId40"/>
            </p:custDataLst>
          </p:nvPr>
        </p:nvSpPr>
        <p:spPr>
          <a:xfrm>
            <a:off x="1" y="4064002"/>
            <a:ext cx="2278455" cy="192881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noAutofit/>
          </a:bodyPr>
          <a:lstStyle/>
          <a:p>
            <a:pPr algn="ctr"/>
            <a:r>
              <a:rPr lang="en-US" sz="1200" b="1" spc="-6" dirty="0" smtClean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</a:rPr>
              <a:t>PreBoard Availability</a:t>
            </a:r>
            <a:endParaRPr lang="en-US" sz="1200" b="1" spc="-6" dirty="0">
              <a:solidFill>
                <a:schemeClr val="accent6">
                  <a:lumMod val="75000"/>
                </a:schemeClr>
              </a:solidFill>
              <a:latin typeface="Calibri" panose="020F0502020204030204" pitchFamily="34" charset="0"/>
            </a:endParaRPr>
          </a:p>
        </p:txBody>
      </p:sp>
      <p:sp>
        <p:nvSpPr>
          <p:cNvPr id="140" name="OTLSHAPE_M_9dd8ed9b66fc40c7b9eaa6cd4eb05791_Title"/>
          <p:cNvSpPr txBox="1"/>
          <p:nvPr>
            <p:custDataLst>
              <p:tags r:id="rId41"/>
            </p:custDataLst>
          </p:nvPr>
        </p:nvSpPr>
        <p:spPr>
          <a:xfrm>
            <a:off x="1" y="5090320"/>
            <a:ext cx="2278455" cy="192881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noAutofit/>
          </a:bodyPr>
          <a:lstStyle/>
          <a:p>
            <a:pPr algn="ctr"/>
            <a:r>
              <a:rPr lang="en-US" sz="1200" b="1" spc="-6" dirty="0" smtClean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</a:rPr>
              <a:t>OnBoard Availability</a:t>
            </a:r>
            <a:endParaRPr lang="en-US" sz="1200" b="1" spc="-6" dirty="0">
              <a:solidFill>
                <a:schemeClr val="accent6">
                  <a:lumMod val="75000"/>
                </a:schemeClr>
              </a:solidFill>
              <a:latin typeface="Calibri" panose="020F0502020204030204" pitchFamily="34" charset="0"/>
            </a:endParaRPr>
          </a:p>
        </p:txBody>
      </p:sp>
      <p:sp>
        <p:nvSpPr>
          <p:cNvPr id="141" name="OTLSHAPE_M_9dd8ed9b66fc40c7b9eaa6cd4eb05791_Title"/>
          <p:cNvSpPr txBox="1"/>
          <p:nvPr>
            <p:custDataLst>
              <p:tags r:id="rId42"/>
            </p:custDataLst>
          </p:nvPr>
        </p:nvSpPr>
        <p:spPr>
          <a:xfrm>
            <a:off x="1" y="6197600"/>
            <a:ext cx="2278455" cy="40640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noAutofit/>
          </a:bodyPr>
          <a:lstStyle/>
          <a:p>
            <a:pPr algn="ctr"/>
            <a:r>
              <a:rPr lang="en-US" sz="1200" b="1" spc="-6" dirty="0" smtClean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</a:rPr>
              <a:t>Forms saving using OnBoard</a:t>
            </a:r>
            <a:endParaRPr lang="en-US" sz="1200" b="1" spc="-6" dirty="0">
              <a:solidFill>
                <a:schemeClr val="accent6">
                  <a:lumMod val="75000"/>
                </a:schemeClr>
              </a:solidFill>
              <a:latin typeface="Calibri" panose="020F0502020204030204" pitchFamily="34" charset="0"/>
            </a:endParaRPr>
          </a:p>
        </p:txBody>
      </p:sp>
      <p:sp>
        <p:nvSpPr>
          <p:cNvPr id="142" name="OTLSHAPE_M_9dd8ed9b66fc40c7b9eaa6cd4eb05791_Title"/>
          <p:cNvSpPr txBox="1"/>
          <p:nvPr>
            <p:custDataLst>
              <p:tags r:id="rId43"/>
            </p:custDataLst>
          </p:nvPr>
        </p:nvSpPr>
        <p:spPr>
          <a:xfrm>
            <a:off x="1" y="7518400"/>
            <a:ext cx="2278455" cy="40640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noAutofit/>
          </a:bodyPr>
          <a:lstStyle/>
          <a:p>
            <a:pPr algn="ctr"/>
            <a:r>
              <a:rPr lang="en-US" sz="1200" b="1" spc="-6" dirty="0" smtClean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</a:rPr>
              <a:t>Forms saving using BenAdmin</a:t>
            </a:r>
            <a:endParaRPr lang="en-US" sz="1200" b="1" spc="-6" dirty="0">
              <a:solidFill>
                <a:schemeClr val="accent6">
                  <a:lumMod val="75000"/>
                </a:schemeClr>
              </a:solidFill>
              <a:latin typeface="Calibri" panose="020F0502020204030204" pitchFamily="34" charset="0"/>
            </a:endParaRPr>
          </a:p>
        </p:txBody>
      </p:sp>
      <p:sp>
        <p:nvSpPr>
          <p:cNvPr id="147" name="Rectangle 146"/>
          <p:cNvSpPr/>
          <p:nvPr/>
        </p:nvSpPr>
        <p:spPr>
          <a:xfrm>
            <a:off x="6286500" y="1639777"/>
            <a:ext cx="3200400" cy="406400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New Hire Enroll</a:t>
            </a:r>
            <a:endParaRPr lang="en-US" dirty="0"/>
          </a:p>
        </p:txBody>
      </p:sp>
      <p:grpSp>
        <p:nvGrpSpPr>
          <p:cNvPr id="100" name="Group 99"/>
          <p:cNvGrpSpPr/>
          <p:nvPr/>
        </p:nvGrpSpPr>
        <p:grpSpPr>
          <a:xfrm>
            <a:off x="1323976" y="4368800"/>
            <a:ext cx="12065949" cy="182429"/>
            <a:chOff x="882650" y="3276600"/>
            <a:chExt cx="8043966" cy="136822"/>
          </a:xfrm>
        </p:grpSpPr>
        <p:cxnSp>
          <p:nvCxnSpPr>
            <p:cNvPr id="101" name="Straight Arrow Connector 100"/>
            <p:cNvCxnSpPr/>
            <p:nvPr/>
          </p:nvCxnSpPr>
          <p:spPr>
            <a:xfrm>
              <a:off x="914400" y="3352800"/>
              <a:ext cx="7955280" cy="0"/>
            </a:xfrm>
            <a:prstGeom prst="straightConnector1">
              <a:avLst/>
            </a:prstGeom>
            <a:ln w="88900" cap="sq"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2" name="Shape 1497"/>
            <p:cNvSpPr/>
            <p:nvPr/>
          </p:nvSpPr>
          <p:spPr>
            <a:xfrm>
              <a:off x="1828800" y="3276600"/>
              <a:ext cx="136824" cy="13682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0837"/>
                  </a:moveTo>
                  <a:cubicBezTo>
                    <a:pt x="21600" y="12827"/>
                    <a:pt x="21086" y="14523"/>
                    <a:pt x="20131" y="16218"/>
                  </a:cubicBezTo>
                  <a:cubicBezTo>
                    <a:pt x="19102" y="17988"/>
                    <a:pt x="17927" y="19241"/>
                    <a:pt x="16237" y="20199"/>
                  </a:cubicBezTo>
                  <a:cubicBezTo>
                    <a:pt x="14473" y="21231"/>
                    <a:pt x="12784" y="21600"/>
                    <a:pt x="10800" y="21600"/>
                  </a:cubicBezTo>
                  <a:cubicBezTo>
                    <a:pt x="8816" y="21600"/>
                    <a:pt x="7127" y="21231"/>
                    <a:pt x="5437" y="20199"/>
                  </a:cubicBezTo>
                  <a:cubicBezTo>
                    <a:pt x="3673" y="19241"/>
                    <a:pt x="2424" y="17988"/>
                    <a:pt x="1469" y="16218"/>
                  </a:cubicBezTo>
                  <a:cubicBezTo>
                    <a:pt x="441" y="14523"/>
                    <a:pt x="0" y="12901"/>
                    <a:pt x="0" y="10837"/>
                  </a:cubicBezTo>
                  <a:cubicBezTo>
                    <a:pt x="0" y="8846"/>
                    <a:pt x="441" y="7151"/>
                    <a:pt x="1469" y="5382"/>
                  </a:cubicBezTo>
                  <a:cubicBezTo>
                    <a:pt x="2424" y="3686"/>
                    <a:pt x="3673" y="2433"/>
                    <a:pt x="5437" y="1401"/>
                  </a:cubicBezTo>
                  <a:cubicBezTo>
                    <a:pt x="7127" y="442"/>
                    <a:pt x="8816" y="0"/>
                    <a:pt x="10800" y="0"/>
                  </a:cubicBezTo>
                  <a:cubicBezTo>
                    <a:pt x="12784" y="0"/>
                    <a:pt x="14473" y="442"/>
                    <a:pt x="16237" y="1401"/>
                  </a:cubicBezTo>
                  <a:cubicBezTo>
                    <a:pt x="17927" y="2433"/>
                    <a:pt x="19102" y="3686"/>
                    <a:pt x="20131" y="5382"/>
                  </a:cubicBezTo>
                  <a:cubicBezTo>
                    <a:pt x="21086" y="7151"/>
                    <a:pt x="21600" y="8773"/>
                    <a:pt x="21600" y="10837"/>
                  </a:cubicBezTo>
                </a:path>
              </a:pathLst>
            </a:custGeom>
            <a:solidFill>
              <a:schemeClr val="accent6">
                <a:lumMod val="75000"/>
              </a:schemeClr>
            </a:solidFill>
            <a:ln w="3175">
              <a:miter lim="400000"/>
            </a:ln>
          </p:spPr>
          <p:txBody>
            <a:bodyPr lIns="59013" tIns="59013" rIns="59013" bIns="59013" anchor="ctr"/>
            <a:lstStyle/>
            <a:p>
              <a:pPr algn="l" defTabSz="590133">
                <a:lnSpc>
                  <a:spcPct val="93000"/>
                </a:lnSpc>
                <a:defRPr sz="22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103" name="Shape 1497"/>
            <p:cNvSpPr/>
            <p:nvPr/>
          </p:nvSpPr>
          <p:spPr>
            <a:xfrm>
              <a:off x="4119743" y="3276600"/>
              <a:ext cx="136824" cy="13682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0837"/>
                  </a:moveTo>
                  <a:cubicBezTo>
                    <a:pt x="21600" y="12827"/>
                    <a:pt x="21086" y="14523"/>
                    <a:pt x="20131" y="16218"/>
                  </a:cubicBezTo>
                  <a:cubicBezTo>
                    <a:pt x="19102" y="17988"/>
                    <a:pt x="17927" y="19241"/>
                    <a:pt x="16237" y="20199"/>
                  </a:cubicBezTo>
                  <a:cubicBezTo>
                    <a:pt x="14473" y="21231"/>
                    <a:pt x="12784" y="21600"/>
                    <a:pt x="10800" y="21600"/>
                  </a:cubicBezTo>
                  <a:cubicBezTo>
                    <a:pt x="8816" y="21600"/>
                    <a:pt x="7127" y="21231"/>
                    <a:pt x="5437" y="20199"/>
                  </a:cubicBezTo>
                  <a:cubicBezTo>
                    <a:pt x="3673" y="19241"/>
                    <a:pt x="2424" y="17988"/>
                    <a:pt x="1469" y="16218"/>
                  </a:cubicBezTo>
                  <a:cubicBezTo>
                    <a:pt x="441" y="14523"/>
                    <a:pt x="0" y="12901"/>
                    <a:pt x="0" y="10837"/>
                  </a:cubicBezTo>
                  <a:cubicBezTo>
                    <a:pt x="0" y="8846"/>
                    <a:pt x="441" y="7151"/>
                    <a:pt x="1469" y="5382"/>
                  </a:cubicBezTo>
                  <a:cubicBezTo>
                    <a:pt x="2424" y="3686"/>
                    <a:pt x="3673" y="2433"/>
                    <a:pt x="5437" y="1401"/>
                  </a:cubicBezTo>
                  <a:cubicBezTo>
                    <a:pt x="7127" y="442"/>
                    <a:pt x="8816" y="0"/>
                    <a:pt x="10800" y="0"/>
                  </a:cubicBezTo>
                  <a:cubicBezTo>
                    <a:pt x="12784" y="0"/>
                    <a:pt x="14473" y="442"/>
                    <a:pt x="16237" y="1401"/>
                  </a:cubicBezTo>
                  <a:cubicBezTo>
                    <a:pt x="17927" y="2433"/>
                    <a:pt x="19102" y="3686"/>
                    <a:pt x="20131" y="5382"/>
                  </a:cubicBezTo>
                  <a:cubicBezTo>
                    <a:pt x="21086" y="7151"/>
                    <a:pt x="21600" y="8773"/>
                    <a:pt x="21600" y="10837"/>
                  </a:cubicBezTo>
                </a:path>
              </a:pathLst>
            </a:custGeom>
            <a:solidFill>
              <a:schemeClr val="accent6">
                <a:lumMod val="75000"/>
              </a:schemeClr>
            </a:solidFill>
            <a:ln w="3175">
              <a:miter lim="400000"/>
            </a:ln>
          </p:spPr>
          <p:txBody>
            <a:bodyPr lIns="59013" tIns="59013" rIns="59013" bIns="59013" anchor="ctr"/>
            <a:lstStyle/>
            <a:p>
              <a:pPr algn="l" defTabSz="590133">
                <a:lnSpc>
                  <a:spcPct val="93000"/>
                </a:lnSpc>
                <a:defRPr sz="22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104" name="Shape 1497"/>
            <p:cNvSpPr/>
            <p:nvPr/>
          </p:nvSpPr>
          <p:spPr>
            <a:xfrm>
              <a:off x="6340176" y="3276600"/>
              <a:ext cx="136824" cy="13682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0837"/>
                  </a:moveTo>
                  <a:cubicBezTo>
                    <a:pt x="21600" y="12827"/>
                    <a:pt x="21086" y="14523"/>
                    <a:pt x="20131" y="16218"/>
                  </a:cubicBezTo>
                  <a:cubicBezTo>
                    <a:pt x="19102" y="17988"/>
                    <a:pt x="17927" y="19241"/>
                    <a:pt x="16237" y="20199"/>
                  </a:cubicBezTo>
                  <a:cubicBezTo>
                    <a:pt x="14473" y="21231"/>
                    <a:pt x="12784" y="21600"/>
                    <a:pt x="10800" y="21600"/>
                  </a:cubicBezTo>
                  <a:cubicBezTo>
                    <a:pt x="8816" y="21600"/>
                    <a:pt x="7127" y="21231"/>
                    <a:pt x="5437" y="20199"/>
                  </a:cubicBezTo>
                  <a:cubicBezTo>
                    <a:pt x="3673" y="19241"/>
                    <a:pt x="2424" y="17988"/>
                    <a:pt x="1469" y="16218"/>
                  </a:cubicBezTo>
                  <a:cubicBezTo>
                    <a:pt x="441" y="14523"/>
                    <a:pt x="0" y="12901"/>
                    <a:pt x="0" y="10837"/>
                  </a:cubicBezTo>
                  <a:cubicBezTo>
                    <a:pt x="0" y="8846"/>
                    <a:pt x="441" y="7151"/>
                    <a:pt x="1469" y="5382"/>
                  </a:cubicBezTo>
                  <a:cubicBezTo>
                    <a:pt x="2424" y="3686"/>
                    <a:pt x="3673" y="2433"/>
                    <a:pt x="5437" y="1401"/>
                  </a:cubicBezTo>
                  <a:cubicBezTo>
                    <a:pt x="7127" y="442"/>
                    <a:pt x="8816" y="0"/>
                    <a:pt x="10800" y="0"/>
                  </a:cubicBezTo>
                  <a:cubicBezTo>
                    <a:pt x="12784" y="0"/>
                    <a:pt x="14473" y="442"/>
                    <a:pt x="16237" y="1401"/>
                  </a:cubicBezTo>
                  <a:cubicBezTo>
                    <a:pt x="17927" y="2433"/>
                    <a:pt x="19102" y="3686"/>
                    <a:pt x="20131" y="5382"/>
                  </a:cubicBezTo>
                  <a:cubicBezTo>
                    <a:pt x="21086" y="7151"/>
                    <a:pt x="21600" y="8773"/>
                    <a:pt x="21600" y="10837"/>
                  </a:cubicBezTo>
                </a:path>
              </a:pathLst>
            </a:custGeom>
            <a:solidFill>
              <a:schemeClr val="accent6">
                <a:lumMod val="75000"/>
              </a:schemeClr>
            </a:solidFill>
            <a:ln w="3175">
              <a:miter lim="400000"/>
            </a:ln>
          </p:spPr>
          <p:txBody>
            <a:bodyPr lIns="59013" tIns="59013" rIns="59013" bIns="59013" anchor="ctr"/>
            <a:lstStyle/>
            <a:p>
              <a:pPr algn="l" defTabSz="590133">
                <a:lnSpc>
                  <a:spcPct val="93000"/>
                </a:lnSpc>
                <a:defRPr sz="22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105" name="Shape 1497"/>
            <p:cNvSpPr/>
            <p:nvPr/>
          </p:nvSpPr>
          <p:spPr>
            <a:xfrm>
              <a:off x="7787976" y="3276600"/>
              <a:ext cx="136824" cy="13682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0837"/>
                  </a:moveTo>
                  <a:cubicBezTo>
                    <a:pt x="21600" y="12827"/>
                    <a:pt x="21086" y="14523"/>
                    <a:pt x="20131" y="16218"/>
                  </a:cubicBezTo>
                  <a:cubicBezTo>
                    <a:pt x="19102" y="17988"/>
                    <a:pt x="17927" y="19241"/>
                    <a:pt x="16237" y="20199"/>
                  </a:cubicBezTo>
                  <a:cubicBezTo>
                    <a:pt x="14473" y="21231"/>
                    <a:pt x="12784" y="21600"/>
                    <a:pt x="10800" y="21600"/>
                  </a:cubicBezTo>
                  <a:cubicBezTo>
                    <a:pt x="8816" y="21600"/>
                    <a:pt x="7127" y="21231"/>
                    <a:pt x="5437" y="20199"/>
                  </a:cubicBezTo>
                  <a:cubicBezTo>
                    <a:pt x="3673" y="19241"/>
                    <a:pt x="2424" y="17988"/>
                    <a:pt x="1469" y="16218"/>
                  </a:cubicBezTo>
                  <a:cubicBezTo>
                    <a:pt x="441" y="14523"/>
                    <a:pt x="0" y="12901"/>
                    <a:pt x="0" y="10837"/>
                  </a:cubicBezTo>
                  <a:cubicBezTo>
                    <a:pt x="0" y="8846"/>
                    <a:pt x="441" y="7151"/>
                    <a:pt x="1469" y="5382"/>
                  </a:cubicBezTo>
                  <a:cubicBezTo>
                    <a:pt x="2424" y="3686"/>
                    <a:pt x="3673" y="2433"/>
                    <a:pt x="5437" y="1401"/>
                  </a:cubicBezTo>
                  <a:cubicBezTo>
                    <a:pt x="7127" y="442"/>
                    <a:pt x="8816" y="0"/>
                    <a:pt x="10800" y="0"/>
                  </a:cubicBezTo>
                  <a:cubicBezTo>
                    <a:pt x="12784" y="0"/>
                    <a:pt x="14473" y="442"/>
                    <a:pt x="16237" y="1401"/>
                  </a:cubicBezTo>
                  <a:cubicBezTo>
                    <a:pt x="17927" y="2433"/>
                    <a:pt x="19102" y="3686"/>
                    <a:pt x="20131" y="5382"/>
                  </a:cubicBezTo>
                  <a:cubicBezTo>
                    <a:pt x="21086" y="7151"/>
                    <a:pt x="21600" y="8773"/>
                    <a:pt x="21600" y="10837"/>
                  </a:cubicBezTo>
                </a:path>
              </a:pathLst>
            </a:custGeom>
            <a:solidFill>
              <a:schemeClr val="accent6">
                <a:lumMod val="75000"/>
              </a:schemeClr>
            </a:solidFill>
            <a:ln w="3175">
              <a:miter lim="400000"/>
            </a:ln>
          </p:spPr>
          <p:txBody>
            <a:bodyPr lIns="59013" tIns="59013" rIns="59013" bIns="59013" anchor="ctr"/>
            <a:lstStyle/>
            <a:p>
              <a:pPr algn="l" defTabSz="590133">
                <a:lnSpc>
                  <a:spcPct val="93000"/>
                </a:lnSpc>
                <a:defRPr sz="22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cxnSp>
          <p:nvCxnSpPr>
            <p:cNvPr id="112" name="Straight Connector 111"/>
            <p:cNvCxnSpPr/>
            <p:nvPr/>
          </p:nvCxnSpPr>
          <p:spPr>
            <a:xfrm flipV="1">
              <a:off x="1955322" y="3352800"/>
              <a:ext cx="2167128" cy="2"/>
            </a:xfrm>
            <a:prstGeom prst="line">
              <a:avLst/>
            </a:prstGeom>
            <a:ln w="88900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3" name="Rectangle 112"/>
            <p:cNvSpPr/>
            <p:nvPr/>
          </p:nvSpPr>
          <p:spPr>
            <a:xfrm>
              <a:off x="882650" y="3305985"/>
              <a:ext cx="960120" cy="91440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14" name="Rectangle 113"/>
            <p:cNvSpPr/>
            <p:nvPr/>
          </p:nvSpPr>
          <p:spPr>
            <a:xfrm>
              <a:off x="4248514" y="3308236"/>
              <a:ext cx="2103120" cy="91440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15" name="Rectangle 114"/>
            <p:cNvSpPr/>
            <p:nvPr/>
          </p:nvSpPr>
          <p:spPr>
            <a:xfrm>
              <a:off x="6468374" y="3301044"/>
              <a:ext cx="1325880" cy="91440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16" name="Rectangle 115"/>
            <p:cNvSpPr/>
            <p:nvPr/>
          </p:nvSpPr>
          <p:spPr>
            <a:xfrm>
              <a:off x="7920776" y="3303117"/>
              <a:ext cx="1005840" cy="91440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117" name="Group 116"/>
          <p:cNvGrpSpPr/>
          <p:nvPr/>
        </p:nvGrpSpPr>
        <p:grpSpPr>
          <a:xfrm>
            <a:off x="228600" y="5618341"/>
            <a:ext cx="13161324" cy="192881"/>
            <a:chOff x="152400" y="4213754"/>
            <a:chExt cx="8774216" cy="144661"/>
          </a:xfrm>
        </p:grpSpPr>
        <p:grpSp>
          <p:nvGrpSpPr>
            <p:cNvPr id="124" name="Group 102"/>
            <p:cNvGrpSpPr/>
            <p:nvPr/>
          </p:nvGrpSpPr>
          <p:grpSpPr>
            <a:xfrm>
              <a:off x="152400" y="4213754"/>
              <a:ext cx="8717280" cy="144661"/>
              <a:chOff x="152400" y="4419600"/>
              <a:chExt cx="8717280" cy="144661"/>
            </a:xfrm>
          </p:grpSpPr>
          <p:sp>
            <p:nvSpPr>
              <p:cNvPr id="158" name="OTLSHAPE_M_9dd8ed9b66fc40c7b9eaa6cd4eb05791_Title"/>
              <p:cNvSpPr txBox="1"/>
              <p:nvPr>
                <p:custDataLst>
                  <p:tags r:id="rId48"/>
                </p:custDataLst>
              </p:nvPr>
            </p:nvSpPr>
            <p:spPr>
              <a:xfrm>
                <a:off x="152400" y="4419600"/>
                <a:ext cx="1518970" cy="144661"/>
              </a:xfrm>
              <a:prstGeom prst="rect">
                <a:avLst/>
              </a:prstGeom>
              <a:noFill/>
            </p:spPr>
            <p:txBody>
              <a:bodyPr vert="horz" wrap="square" lIns="0" tIns="0" rIns="0" bIns="0" rtlCol="0" anchor="ctr" anchorCtr="0">
                <a:noAutofit/>
              </a:bodyPr>
              <a:lstStyle/>
              <a:p>
                <a:pPr algn="ctr"/>
                <a:endParaRPr lang="en-US" sz="1200" b="1" spc="-6" dirty="0">
                  <a:solidFill>
                    <a:schemeClr val="accent6">
                      <a:lumMod val="7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cxnSp>
            <p:nvCxnSpPr>
              <p:cNvPr id="184" name="Straight Arrow Connector 183"/>
              <p:cNvCxnSpPr/>
              <p:nvPr/>
            </p:nvCxnSpPr>
            <p:spPr>
              <a:xfrm>
                <a:off x="914400" y="4495800"/>
                <a:ext cx="7955280" cy="0"/>
              </a:xfrm>
              <a:prstGeom prst="straightConnector1">
                <a:avLst/>
              </a:prstGeom>
              <a:ln w="88900"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85" name="Shape 1497"/>
              <p:cNvSpPr/>
              <p:nvPr/>
            </p:nvSpPr>
            <p:spPr>
              <a:xfrm>
                <a:off x="1828800" y="4419600"/>
                <a:ext cx="136824" cy="13682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0837"/>
                    </a:moveTo>
                    <a:cubicBezTo>
                      <a:pt x="21600" y="12827"/>
                      <a:pt x="21086" y="14523"/>
                      <a:pt x="20131" y="16218"/>
                    </a:cubicBezTo>
                    <a:cubicBezTo>
                      <a:pt x="19102" y="17988"/>
                      <a:pt x="17927" y="19241"/>
                      <a:pt x="16237" y="20199"/>
                    </a:cubicBezTo>
                    <a:cubicBezTo>
                      <a:pt x="14473" y="21231"/>
                      <a:pt x="12784" y="21600"/>
                      <a:pt x="10800" y="21600"/>
                    </a:cubicBezTo>
                    <a:cubicBezTo>
                      <a:pt x="8816" y="21600"/>
                      <a:pt x="7127" y="21231"/>
                      <a:pt x="5437" y="20199"/>
                    </a:cubicBezTo>
                    <a:cubicBezTo>
                      <a:pt x="3673" y="19241"/>
                      <a:pt x="2424" y="17988"/>
                      <a:pt x="1469" y="16218"/>
                    </a:cubicBezTo>
                    <a:cubicBezTo>
                      <a:pt x="441" y="14523"/>
                      <a:pt x="0" y="12901"/>
                      <a:pt x="0" y="10837"/>
                    </a:cubicBezTo>
                    <a:cubicBezTo>
                      <a:pt x="0" y="8846"/>
                      <a:pt x="441" y="7151"/>
                      <a:pt x="1469" y="5382"/>
                    </a:cubicBezTo>
                    <a:cubicBezTo>
                      <a:pt x="2424" y="3686"/>
                      <a:pt x="3673" y="2433"/>
                      <a:pt x="5437" y="1401"/>
                    </a:cubicBezTo>
                    <a:cubicBezTo>
                      <a:pt x="7127" y="442"/>
                      <a:pt x="8816" y="0"/>
                      <a:pt x="10800" y="0"/>
                    </a:cubicBezTo>
                    <a:cubicBezTo>
                      <a:pt x="12784" y="0"/>
                      <a:pt x="14473" y="442"/>
                      <a:pt x="16237" y="1401"/>
                    </a:cubicBezTo>
                    <a:cubicBezTo>
                      <a:pt x="17927" y="2433"/>
                      <a:pt x="19102" y="3686"/>
                      <a:pt x="20131" y="5382"/>
                    </a:cubicBezTo>
                    <a:cubicBezTo>
                      <a:pt x="21086" y="7151"/>
                      <a:pt x="21600" y="8773"/>
                      <a:pt x="21600" y="10837"/>
                    </a:cubicBezTo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miter lim="400000"/>
              </a:ln>
            </p:spPr>
            <p:txBody>
              <a:bodyPr lIns="59013" tIns="59013" rIns="59013" bIns="59013" anchor="ctr"/>
              <a:lstStyle/>
              <a:p>
                <a:pPr algn="l" defTabSz="590133">
                  <a:lnSpc>
                    <a:spcPct val="93000"/>
                  </a:lnSpc>
                  <a:defRPr sz="2200">
                    <a:latin typeface="Arial"/>
                    <a:ea typeface="Arial"/>
                    <a:cs typeface="Arial"/>
                    <a:sym typeface="Arial"/>
                  </a:defRPr>
                </a:pPr>
                <a:endParaRPr/>
              </a:p>
            </p:txBody>
          </p:sp>
          <p:sp>
            <p:nvSpPr>
              <p:cNvPr id="186" name="Shape 1497"/>
              <p:cNvSpPr/>
              <p:nvPr/>
            </p:nvSpPr>
            <p:spPr>
              <a:xfrm>
                <a:off x="4130376" y="4419600"/>
                <a:ext cx="136824" cy="13682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0837"/>
                    </a:moveTo>
                    <a:cubicBezTo>
                      <a:pt x="21600" y="12827"/>
                      <a:pt x="21086" y="14523"/>
                      <a:pt x="20131" y="16218"/>
                    </a:cubicBezTo>
                    <a:cubicBezTo>
                      <a:pt x="19102" y="17988"/>
                      <a:pt x="17927" y="19241"/>
                      <a:pt x="16237" y="20199"/>
                    </a:cubicBezTo>
                    <a:cubicBezTo>
                      <a:pt x="14473" y="21231"/>
                      <a:pt x="12784" y="21600"/>
                      <a:pt x="10800" y="21600"/>
                    </a:cubicBezTo>
                    <a:cubicBezTo>
                      <a:pt x="8816" y="21600"/>
                      <a:pt x="7127" y="21231"/>
                      <a:pt x="5437" y="20199"/>
                    </a:cubicBezTo>
                    <a:cubicBezTo>
                      <a:pt x="3673" y="19241"/>
                      <a:pt x="2424" y="17988"/>
                      <a:pt x="1469" y="16218"/>
                    </a:cubicBezTo>
                    <a:cubicBezTo>
                      <a:pt x="441" y="14523"/>
                      <a:pt x="0" y="12901"/>
                      <a:pt x="0" y="10837"/>
                    </a:cubicBezTo>
                    <a:cubicBezTo>
                      <a:pt x="0" y="8846"/>
                      <a:pt x="441" y="7151"/>
                      <a:pt x="1469" y="5382"/>
                    </a:cubicBezTo>
                    <a:cubicBezTo>
                      <a:pt x="2424" y="3686"/>
                      <a:pt x="3673" y="2433"/>
                      <a:pt x="5437" y="1401"/>
                    </a:cubicBezTo>
                    <a:cubicBezTo>
                      <a:pt x="7127" y="442"/>
                      <a:pt x="8816" y="0"/>
                      <a:pt x="10800" y="0"/>
                    </a:cubicBezTo>
                    <a:cubicBezTo>
                      <a:pt x="12784" y="0"/>
                      <a:pt x="14473" y="442"/>
                      <a:pt x="16237" y="1401"/>
                    </a:cubicBezTo>
                    <a:cubicBezTo>
                      <a:pt x="17927" y="2433"/>
                      <a:pt x="19102" y="3686"/>
                      <a:pt x="20131" y="5382"/>
                    </a:cubicBezTo>
                    <a:cubicBezTo>
                      <a:pt x="21086" y="7151"/>
                      <a:pt x="21600" y="8773"/>
                      <a:pt x="21600" y="10837"/>
                    </a:cubicBezTo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miter lim="400000"/>
              </a:ln>
            </p:spPr>
            <p:txBody>
              <a:bodyPr lIns="59013" tIns="59013" rIns="59013" bIns="59013" anchor="ctr"/>
              <a:lstStyle/>
              <a:p>
                <a:pPr algn="l" defTabSz="590133">
                  <a:lnSpc>
                    <a:spcPct val="93000"/>
                  </a:lnSpc>
                  <a:defRPr sz="2200">
                    <a:latin typeface="Arial"/>
                    <a:ea typeface="Arial"/>
                    <a:cs typeface="Arial"/>
                    <a:sym typeface="Arial"/>
                  </a:defRPr>
                </a:pPr>
                <a:endParaRPr/>
              </a:p>
            </p:txBody>
          </p:sp>
          <p:sp>
            <p:nvSpPr>
              <p:cNvPr id="193" name="Shape 1497"/>
              <p:cNvSpPr/>
              <p:nvPr/>
            </p:nvSpPr>
            <p:spPr>
              <a:xfrm>
                <a:off x="6340176" y="4419600"/>
                <a:ext cx="136824" cy="13682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0837"/>
                    </a:moveTo>
                    <a:cubicBezTo>
                      <a:pt x="21600" y="12827"/>
                      <a:pt x="21086" y="14523"/>
                      <a:pt x="20131" y="16218"/>
                    </a:cubicBezTo>
                    <a:cubicBezTo>
                      <a:pt x="19102" y="17988"/>
                      <a:pt x="17927" y="19241"/>
                      <a:pt x="16237" y="20199"/>
                    </a:cubicBezTo>
                    <a:cubicBezTo>
                      <a:pt x="14473" y="21231"/>
                      <a:pt x="12784" y="21600"/>
                      <a:pt x="10800" y="21600"/>
                    </a:cubicBezTo>
                    <a:cubicBezTo>
                      <a:pt x="8816" y="21600"/>
                      <a:pt x="7127" y="21231"/>
                      <a:pt x="5437" y="20199"/>
                    </a:cubicBezTo>
                    <a:cubicBezTo>
                      <a:pt x="3673" y="19241"/>
                      <a:pt x="2424" y="17988"/>
                      <a:pt x="1469" y="16218"/>
                    </a:cubicBezTo>
                    <a:cubicBezTo>
                      <a:pt x="441" y="14523"/>
                      <a:pt x="0" y="12901"/>
                      <a:pt x="0" y="10837"/>
                    </a:cubicBezTo>
                    <a:cubicBezTo>
                      <a:pt x="0" y="8846"/>
                      <a:pt x="441" y="7151"/>
                      <a:pt x="1469" y="5382"/>
                    </a:cubicBezTo>
                    <a:cubicBezTo>
                      <a:pt x="2424" y="3686"/>
                      <a:pt x="3673" y="2433"/>
                      <a:pt x="5437" y="1401"/>
                    </a:cubicBezTo>
                    <a:cubicBezTo>
                      <a:pt x="7127" y="442"/>
                      <a:pt x="8816" y="0"/>
                      <a:pt x="10800" y="0"/>
                    </a:cubicBezTo>
                    <a:cubicBezTo>
                      <a:pt x="12784" y="0"/>
                      <a:pt x="14473" y="442"/>
                      <a:pt x="16237" y="1401"/>
                    </a:cubicBezTo>
                    <a:cubicBezTo>
                      <a:pt x="17927" y="2433"/>
                      <a:pt x="19102" y="3686"/>
                      <a:pt x="20131" y="5382"/>
                    </a:cubicBezTo>
                    <a:cubicBezTo>
                      <a:pt x="21086" y="7151"/>
                      <a:pt x="21600" y="8773"/>
                      <a:pt x="21600" y="10837"/>
                    </a:cubicBezTo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miter lim="400000"/>
              </a:ln>
            </p:spPr>
            <p:txBody>
              <a:bodyPr lIns="59013" tIns="59013" rIns="59013" bIns="59013" anchor="ctr"/>
              <a:lstStyle/>
              <a:p>
                <a:pPr algn="l" defTabSz="590133">
                  <a:lnSpc>
                    <a:spcPct val="93000"/>
                  </a:lnSpc>
                  <a:defRPr sz="2200">
                    <a:latin typeface="Arial"/>
                    <a:ea typeface="Arial"/>
                    <a:cs typeface="Arial"/>
                    <a:sym typeface="Arial"/>
                  </a:defRPr>
                </a:pPr>
                <a:endParaRPr/>
              </a:p>
            </p:txBody>
          </p:sp>
          <p:sp>
            <p:nvSpPr>
              <p:cNvPr id="194" name="Shape 1497"/>
              <p:cNvSpPr/>
              <p:nvPr/>
            </p:nvSpPr>
            <p:spPr>
              <a:xfrm>
                <a:off x="7787976" y="4419600"/>
                <a:ext cx="136824" cy="13682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0837"/>
                    </a:moveTo>
                    <a:cubicBezTo>
                      <a:pt x="21600" y="12827"/>
                      <a:pt x="21086" y="14523"/>
                      <a:pt x="20131" y="16218"/>
                    </a:cubicBezTo>
                    <a:cubicBezTo>
                      <a:pt x="19102" y="17988"/>
                      <a:pt x="17927" y="19241"/>
                      <a:pt x="16237" y="20199"/>
                    </a:cubicBezTo>
                    <a:cubicBezTo>
                      <a:pt x="14473" y="21231"/>
                      <a:pt x="12784" y="21600"/>
                      <a:pt x="10800" y="21600"/>
                    </a:cubicBezTo>
                    <a:cubicBezTo>
                      <a:pt x="8816" y="21600"/>
                      <a:pt x="7127" y="21231"/>
                      <a:pt x="5437" y="20199"/>
                    </a:cubicBezTo>
                    <a:cubicBezTo>
                      <a:pt x="3673" y="19241"/>
                      <a:pt x="2424" y="17988"/>
                      <a:pt x="1469" y="16218"/>
                    </a:cubicBezTo>
                    <a:cubicBezTo>
                      <a:pt x="441" y="14523"/>
                      <a:pt x="0" y="12901"/>
                      <a:pt x="0" y="10837"/>
                    </a:cubicBezTo>
                    <a:cubicBezTo>
                      <a:pt x="0" y="8846"/>
                      <a:pt x="441" y="7151"/>
                      <a:pt x="1469" y="5382"/>
                    </a:cubicBezTo>
                    <a:cubicBezTo>
                      <a:pt x="2424" y="3686"/>
                      <a:pt x="3673" y="2433"/>
                      <a:pt x="5437" y="1401"/>
                    </a:cubicBezTo>
                    <a:cubicBezTo>
                      <a:pt x="7127" y="442"/>
                      <a:pt x="8816" y="0"/>
                      <a:pt x="10800" y="0"/>
                    </a:cubicBezTo>
                    <a:cubicBezTo>
                      <a:pt x="12784" y="0"/>
                      <a:pt x="14473" y="442"/>
                      <a:pt x="16237" y="1401"/>
                    </a:cubicBezTo>
                    <a:cubicBezTo>
                      <a:pt x="17927" y="2433"/>
                      <a:pt x="19102" y="3686"/>
                      <a:pt x="20131" y="5382"/>
                    </a:cubicBezTo>
                    <a:cubicBezTo>
                      <a:pt x="21086" y="7151"/>
                      <a:pt x="21600" y="8773"/>
                      <a:pt x="21600" y="10837"/>
                    </a:cubicBezTo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miter lim="400000"/>
              </a:ln>
            </p:spPr>
            <p:txBody>
              <a:bodyPr lIns="59013" tIns="59013" rIns="59013" bIns="59013" anchor="ctr"/>
              <a:lstStyle/>
              <a:p>
                <a:pPr algn="l" defTabSz="590133">
                  <a:lnSpc>
                    <a:spcPct val="93000"/>
                  </a:lnSpc>
                  <a:defRPr sz="2200">
                    <a:latin typeface="Arial"/>
                    <a:ea typeface="Arial"/>
                    <a:cs typeface="Arial"/>
                    <a:sym typeface="Arial"/>
                  </a:defRPr>
                </a:pPr>
                <a:endParaRPr/>
              </a:p>
            </p:txBody>
          </p:sp>
        </p:grpSp>
        <p:sp>
          <p:nvSpPr>
            <p:cNvPr id="125" name="Rectangle 124"/>
            <p:cNvSpPr/>
            <p:nvPr/>
          </p:nvSpPr>
          <p:spPr>
            <a:xfrm>
              <a:off x="882650" y="4245610"/>
              <a:ext cx="960120" cy="91440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126" name="Straight Connector 125"/>
            <p:cNvCxnSpPr/>
            <p:nvPr/>
          </p:nvCxnSpPr>
          <p:spPr>
            <a:xfrm flipV="1">
              <a:off x="1955322" y="4283974"/>
              <a:ext cx="2167128" cy="2"/>
            </a:xfrm>
            <a:prstGeom prst="line">
              <a:avLst/>
            </a:prstGeom>
            <a:ln w="889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7" name="Rectangle 126"/>
            <p:cNvSpPr/>
            <p:nvPr/>
          </p:nvSpPr>
          <p:spPr>
            <a:xfrm>
              <a:off x="4248514" y="4236142"/>
              <a:ext cx="2103120" cy="91440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28" name="Rectangle 127"/>
            <p:cNvSpPr/>
            <p:nvPr/>
          </p:nvSpPr>
          <p:spPr>
            <a:xfrm>
              <a:off x="6468374" y="4243334"/>
              <a:ext cx="1325880" cy="91440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56" name="Rectangle 155"/>
            <p:cNvSpPr/>
            <p:nvPr/>
          </p:nvSpPr>
          <p:spPr>
            <a:xfrm>
              <a:off x="7920776" y="4240483"/>
              <a:ext cx="1005840" cy="91440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195" name="Group 194"/>
          <p:cNvGrpSpPr/>
          <p:nvPr/>
        </p:nvGrpSpPr>
        <p:grpSpPr>
          <a:xfrm>
            <a:off x="228600" y="6878332"/>
            <a:ext cx="13161324" cy="192881"/>
            <a:chOff x="152400" y="5158747"/>
            <a:chExt cx="8774216" cy="144661"/>
          </a:xfrm>
        </p:grpSpPr>
        <p:sp>
          <p:nvSpPr>
            <p:cNvPr id="196" name="OTLSHAPE_M_9dd8ed9b66fc40c7b9eaa6cd4eb05791_Title"/>
            <p:cNvSpPr txBox="1"/>
            <p:nvPr>
              <p:custDataLst>
                <p:tags r:id="rId47"/>
              </p:custDataLst>
            </p:nvPr>
          </p:nvSpPr>
          <p:spPr>
            <a:xfrm>
              <a:off x="152400" y="5158747"/>
              <a:ext cx="1518970" cy="144661"/>
            </a:xfrm>
            <a:prstGeom prst="rect">
              <a:avLst/>
            </a:prstGeom>
            <a:noFill/>
          </p:spPr>
          <p:txBody>
            <a:bodyPr vert="horz" wrap="square" lIns="0" tIns="0" rIns="0" bIns="0" rtlCol="0" anchor="ctr" anchorCtr="0">
              <a:noAutofit/>
            </a:bodyPr>
            <a:lstStyle/>
            <a:p>
              <a:pPr algn="ctr"/>
              <a:endParaRPr lang="en-US" sz="1200" b="1" spc="-6" dirty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</a:endParaRPr>
            </a:p>
          </p:txBody>
        </p:sp>
        <p:cxnSp>
          <p:nvCxnSpPr>
            <p:cNvPr id="197" name="Straight Arrow Connector 196"/>
            <p:cNvCxnSpPr/>
            <p:nvPr/>
          </p:nvCxnSpPr>
          <p:spPr>
            <a:xfrm>
              <a:off x="914400" y="5234947"/>
              <a:ext cx="7955280" cy="0"/>
            </a:xfrm>
            <a:prstGeom prst="straightConnector1">
              <a:avLst/>
            </a:prstGeom>
            <a:ln w="88900"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8" name="Shape 1497"/>
            <p:cNvSpPr/>
            <p:nvPr/>
          </p:nvSpPr>
          <p:spPr>
            <a:xfrm>
              <a:off x="1828800" y="5158747"/>
              <a:ext cx="136824" cy="13682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0837"/>
                  </a:moveTo>
                  <a:cubicBezTo>
                    <a:pt x="21600" y="12827"/>
                    <a:pt x="21086" y="14523"/>
                    <a:pt x="20131" y="16218"/>
                  </a:cubicBezTo>
                  <a:cubicBezTo>
                    <a:pt x="19102" y="17988"/>
                    <a:pt x="17927" y="19241"/>
                    <a:pt x="16237" y="20199"/>
                  </a:cubicBezTo>
                  <a:cubicBezTo>
                    <a:pt x="14473" y="21231"/>
                    <a:pt x="12784" y="21600"/>
                    <a:pt x="10800" y="21600"/>
                  </a:cubicBezTo>
                  <a:cubicBezTo>
                    <a:pt x="8816" y="21600"/>
                    <a:pt x="7127" y="21231"/>
                    <a:pt x="5437" y="20199"/>
                  </a:cubicBezTo>
                  <a:cubicBezTo>
                    <a:pt x="3673" y="19241"/>
                    <a:pt x="2424" y="17988"/>
                    <a:pt x="1469" y="16218"/>
                  </a:cubicBezTo>
                  <a:cubicBezTo>
                    <a:pt x="441" y="14523"/>
                    <a:pt x="0" y="12901"/>
                    <a:pt x="0" y="10837"/>
                  </a:cubicBezTo>
                  <a:cubicBezTo>
                    <a:pt x="0" y="8846"/>
                    <a:pt x="441" y="7151"/>
                    <a:pt x="1469" y="5382"/>
                  </a:cubicBezTo>
                  <a:cubicBezTo>
                    <a:pt x="2424" y="3686"/>
                    <a:pt x="3673" y="2433"/>
                    <a:pt x="5437" y="1401"/>
                  </a:cubicBezTo>
                  <a:cubicBezTo>
                    <a:pt x="7127" y="442"/>
                    <a:pt x="8816" y="0"/>
                    <a:pt x="10800" y="0"/>
                  </a:cubicBezTo>
                  <a:cubicBezTo>
                    <a:pt x="12784" y="0"/>
                    <a:pt x="14473" y="442"/>
                    <a:pt x="16237" y="1401"/>
                  </a:cubicBezTo>
                  <a:cubicBezTo>
                    <a:pt x="17927" y="2433"/>
                    <a:pt x="19102" y="3686"/>
                    <a:pt x="20131" y="5382"/>
                  </a:cubicBezTo>
                  <a:cubicBezTo>
                    <a:pt x="21086" y="7151"/>
                    <a:pt x="21600" y="8773"/>
                    <a:pt x="21600" y="10837"/>
                  </a:cubicBezTo>
                </a:path>
              </a:pathLst>
            </a:custGeom>
            <a:solidFill>
              <a:schemeClr val="accent6">
                <a:lumMod val="75000"/>
              </a:schemeClr>
            </a:solidFill>
            <a:ln w="3175">
              <a:miter lim="400000"/>
            </a:ln>
          </p:spPr>
          <p:txBody>
            <a:bodyPr lIns="59013" tIns="59013" rIns="59013" bIns="59013" anchor="ctr"/>
            <a:lstStyle/>
            <a:p>
              <a:pPr algn="l" defTabSz="590133">
                <a:lnSpc>
                  <a:spcPct val="93000"/>
                </a:lnSpc>
                <a:defRPr sz="22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199" name="Shape 1497"/>
            <p:cNvSpPr/>
            <p:nvPr/>
          </p:nvSpPr>
          <p:spPr>
            <a:xfrm>
              <a:off x="4130376" y="5158747"/>
              <a:ext cx="136824" cy="13682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0837"/>
                  </a:moveTo>
                  <a:cubicBezTo>
                    <a:pt x="21600" y="12827"/>
                    <a:pt x="21086" y="14523"/>
                    <a:pt x="20131" y="16218"/>
                  </a:cubicBezTo>
                  <a:cubicBezTo>
                    <a:pt x="19102" y="17988"/>
                    <a:pt x="17927" y="19241"/>
                    <a:pt x="16237" y="20199"/>
                  </a:cubicBezTo>
                  <a:cubicBezTo>
                    <a:pt x="14473" y="21231"/>
                    <a:pt x="12784" y="21600"/>
                    <a:pt x="10800" y="21600"/>
                  </a:cubicBezTo>
                  <a:cubicBezTo>
                    <a:pt x="8816" y="21600"/>
                    <a:pt x="7127" y="21231"/>
                    <a:pt x="5437" y="20199"/>
                  </a:cubicBezTo>
                  <a:cubicBezTo>
                    <a:pt x="3673" y="19241"/>
                    <a:pt x="2424" y="17988"/>
                    <a:pt x="1469" y="16218"/>
                  </a:cubicBezTo>
                  <a:cubicBezTo>
                    <a:pt x="441" y="14523"/>
                    <a:pt x="0" y="12901"/>
                    <a:pt x="0" y="10837"/>
                  </a:cubicBezTo>
                  <a:cubicBezTo>
                    <a:pt x="0" y="8846"/>
                    <a:pt x="441" y="7151"/>
                    <a:pt x="1469" y="5382"/>
                  </a:cubicBezTo>
                  <a:cubicBezTo>
                    <a:pt x="2424" y="3686"/>
                    <a:pt x="3673" y="2433"/>
                    <a:pt x="5437" y="1401"/>
                  </a:cubicBezTo>
                  <a:cubicBezTo>
                    <a:pt x="7127" y="442"/>
                    <a:pt x="8816" y="0"/>
                    <a:pt x="10800" y="0"/>
                  </a:cubicBezTo>
                  <a:cubicBezTo>
                    <a:pt x="12784" y="0"/>
                    <a:pt x="14473" y="442"/>
                    <a:pt x="16237" y="1401"/>
                  </a:cubicBezTo>
                  <a:cubicBezTo>
                    <a:pt x="17927" y="2433"/>
                    <a:pt x="19102" y="3686"/>
                    <a:pt x="20131" y="5382"/>
                  </a:cubicBezTo>
                  <a:cubicBezTo>
                    <a:pt x="21086" y="7151"/>
                    <a:pt x="21600" y="8773"/>
                    <a:pt x="21600" y="10837"/>
                  </a:cubicBezTo>
                </a:path>
              </a:pathLst>
            </a:custGeom>
            <a:solidFill>
              <a:schemeClr val="accent6">
                <a:lumMod val="75000"/>
              </a:schemeClr>
            </a:solidFill>
            <a:ln w="3175">
              <a:miter lim="400000"/>
            </a:ln>
          </p:spPr>
          <p:txBody>
            <a:bodyPr lIns="59013" tIns="59013" rIns="59013" bIns="59013" anchor="ctr"/>
            <a:lstStyle/>
            <a:p>
              <a:pPr algn="l" defTabSz="590133">
                <a:lnSpc>
                  <a:spcPct val="93000"/>
                </a:lnSpc>
                <a:defRPr sz="22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200" name="Shape 1497"/>
            <p:cNvSpPr/>
            <p:nvPr/>
          </p:nvSpPr>
          <p:spPr>
            <a:xfrm>
              <a:off x="6340176" y="5158747"/>
              <a:ext cx="136824" cy="13682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0837"/>
                  </a:moveTo>
                  <a:cubicBezTo>
                    <a:pt x="21600" y="12827"/>
                    <a:pt x="21086" y="14523"/>
                    <a:pt x="20131" y="16218"/>
                  </a:cubicBezTo>
                  <a:cubicBezTo>
                    <a:pt x="19102" y="17988"/>
                    <a:pt x="17927" y="19241"/>
                    <a:pt x="16237" y="20199"/>
                  </a:cubicBezTo>
                  <a:cubicBezTo>
                    <a:pt x="14473" y="21231"/>
                    <a:pt x="12784" y="21600"/>
                    <a:pt x="10800" y="21600"/>
                  </a:cubicBezTo>
                  <a:cubicBezTo>
                    <a:pt x="8816" y="21600"/>
                    <a:pt x="7127" y="21231"/>
                    <a:pt x="5437" y="20199"/>
                  </a:cubicBezTo>
                  <a:cubicBezTo>
                    <a:pt x="3673" y="19241"/>
                    <a:pt x="2424" y="17988"/>
                    <a:pt x="1469" y="16218"/>
                  </a:cubicBezTo>
                  <a:cubicBezTo>
                    <a:pt x="441" y="14523"/>
                    <a:pt x="0" y="12901"/>
                    <a:pt x="0" y="10837"/>
                  </a:cubicBezTo>
                  <a:cubicBezTo>
                    <a:pt x="0" y="8846"/>
                    <a:pt x="441" y="7151"/>
                    <a:pt x="1469" y="5382"/>
                  </a:cubicBezTo>
                  <a:cubicBezTo>
                    <a:pt x="2424" y="3686"/>
                    <a:pt x="3673" y="2433"/>
                    <a:pt x="5437" y="1401"/>
                  </a:cubicBezTo>
                  <a:cubicBezTo>
                    <a:pt x="7127" y="442"/>
                    <a:pt x="8816" y="0"/>
                    <a:pt x="10800" y="0"/>
                  </a:cubicBezTo>
                  <a:cubicBezTo>
                    <a:pt x="12784" y="0"/>
                    <a:pt x="14473" y="442"/>
                    <a:pt x="16237" y="1401"/>
                  </a:cubicBezTo>
                  <a:cubicBezTo>
                    <a:pt x="17927" y="2433"/>
                    <a:pt x="19102" y="3686"/>
                    <a:pt x="20131" y="5382"/>
                  </a:cubicBezTo>
                  <a:cubicBezTo>
                    <a:pt x="21086" y="7151"/>
                    <a:pt x="21600" y="8773"/>
                    <a:pt x="21600" y="10837"/>
                  </a:cubicBezTo>
                </a:path>
              </a:pathLst>
            </a:custGeom>
            <a:solidFill>
              <a:schemeClr val="accent6">
                <a:lumMod val="75000"/>
              </a:schemeClr>
            </a:solidFill>
            <a:ln w="3175">
              <a:miter lim="400000"/>
            </a:ln>
          </p:spPr>
          <p:txBody>
            <a:bodyPr lIns="59013" tIns="59013" rIns="59013" bIns="59013" anchor="ctr"/>
            <a:lstStyle/>
            <a:p>
              <a:pPr algn="l" defTabSz="590133">
                <a:lnSpc>
                  <a:spcPct val="93000"/>
                </a:lnSpc>
                <a:defRPr sz="22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201" name="Shape 1497"/>
            <p:cNvSpPr/>
            <p:nvPr/>
          </p:nvSpPr>
          <p:spPr>
            <a:xfrm>
              <a:off x="7787976" y="5158747"/>
              <a:ext cx="136824" cy="13682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0837"/>
                  </a:moveTo>
                  <a:cubicBezTo>
                    <a:pt x="21600" y="12827"/>
                    <a:pt x="21086" y="14523"/>
                    <a:pt x="20131" y="16218"/>
                  </a:cubicBezTo>
                  <a:cubicBezTo>
                    <a:pt x="19102" y="17988"/>
                    <a:pt x="17927" y="19241"/>
                    <a:pt x="16237" y="20199"/>
                  </a:cubicBezTo>
                  <a:cubicBezTo>
                    <a:pt x="14473" y="21231"/>
                    <a:pt x="12784" y="21600"/>
                    <a:pt x="10800" y="21600"/>
                  </a:cubicBezTo>
                  <a:cubicBezTo>
                    <a:pt x="8816" y="21600"/>
                    <a:pt x="7127" y="21231"/>
                    <a:pt x="5437" y="20199"/>
                  </a:cubicBezTo>
                  <a:cubicBezTo>
                    <a:pt x="3673" y="19241"/>
                    <a:pt x="2424" y="17988"/>
                    <a:pt x="1469" y="16218"/>
                  </a:cubicBezTo>
                  <a:cubicBezTo>
                    <a:pt x="441" y="14523"/>
                    <a:pt x="0" y="12901"/>
                    <a:pt x="0" y="10837"/>
                  </a:cubicBezTo>
                  <a:cubicBezTo>
                    <a:pt x="0" y="8846"/>
                    <a:pt x="441" y="7151"/>
                    <a:pt x="1469" y="5382"/>
                  </a:cubicBezTo>
                  <a:cubicBezTo>
                    <a:pt x="2424" y="3686"/>
                    <a:pt x="3673" y="2433"/>
                    <a:pt x="5437" y="1401"/>
                  </a:cubicBezTo>
                  <a:cubicBezTo>
                    <a:pt x="7127" y="442"/>
                    <a:pt x="8816" y="0"/>
                    <a:pt x="10800" y="0"/>
                  </a:cubicBezTo>
                  <a:cubicBezTo>
                    <a:pt x="12784" y="0"/>
                    <a:pt x="14473" y="442"/>
                    <a:pt x="16237" y="1401"/>
                  </a:cubicBezTo>
                  <a:cubicBezTo>
                    <a:pt x="17927" y="2433"/>
                    <a:pt x="19102" y="3686"/>
                    <a:pt x="20131" y="5382"/>
                  </a:cubicBezTo>
                  <a:cubicBezTo>
                    <a:pt x="21086" y="7151"/>
                    <a:pt x="21600" y="8773"/>
                    <a:pt x="21600" y="10837"/>
                  </a:cubicBezTo>
                </a:path>
              </a:pathLst>
            </a:custGeom>
            <a:solidFill>
              <a:schemeClr val="accent6">
                <a:lumMod val="75000"/>
              </a:schemeClr>
            </a:solidFill>
            <a:ln w="3175">
              <a:miter lim="400000"/>
            </a:ln>
          </p:spPr>
          <p:txBody>
            <a:bodyPr lIns="59013" tIns="59013" rIns="59013" bIns="59013" anchor="ctr"/>
            <a:lstStyle/>
            <a:p>
              <a:pPr algn="l" defTabSz="590133">
                <a:lnSpc>
                  <a:spcPct val="93000"/>
                </a:lnSpc>
                <a:defRPr sz="22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grpSp>
          <p:nvGrpSpPr>
            <p:cNvPr id="202" name="Group 184"/>
            <p:cNvGrpSpPr/>
            <p:nvPr/>
          </p:nvGrpSpPr>
          <p:grpSpPr>
            <a:xfrm>
              <a:off x="882650" y="5185410"/>
              <a:ext cx="8043966" cy="98268"/>
              <a:chOff x="882650" y="5185410"/>
              <a:chExt cx="8043966" cy="98268"/>
            </a:xfrm>
          </p:grpSpPr>
          <p:sp>
            <p:nvSpPr>
              <p:cNvPr id="203" name="Rectangle 202"/>
              <p:cNvSpPr/>
              <p:nvPr/>
            </p:nvSpPr>
            <p:spPr>
              <a:xfrm>
                <a:off x="882650" y="5185410"/>
                <a:ext cx="960120" cy="91440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cxnSp>
            <p:nvCxnSpPr>
              <p:cNvPr id="204" name="Straight Connector 203"/>
              <p:cNvCxnSpPr/>
              <p:nvPr/>
            </p:nvCxnSpPr>
            <p:spPr>
              <a:xfrm flipV="1">
                <a:off x="1955322" y="5232398"/>
                <a:ext cx="2167128" cy="2"/>
              </a:xfrm>
              <a:prstGeom prst="line">
                <a:avLst/>
              </a:prstGeom>
              <a:ln w="88900">
                <a:solidFill>
                  <a:srgbClr val="92D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05" name="Rectangle 204"/>
              <p:cNvSpPr/>
              <p:nvPr/>
            </p:nvSpPr>
            <p:spPr>
              <a:xfrm>
                <a:off x="4248514" y="5192238"/>
                <a:ext cx="2103120" cy="91440"/>
              </a:xfrm>
              <a:prstGeom prst="rect">
                <a:avLst/>
              </a:prstGeom>
              <a:solidFill>
                <a:srgbClr val="92D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06" name="Rectangle 205"/>
              <p:cNvSpPr/>
              <p:nvPr/>
            </p:nvSpPr>
            <p:spPr>
              <a:xfrm>
                <a:off x="6468374" y="5190226"/>
                <a:ext cx="1325880" cy="91440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07" name="Rectangle 206"/>
              <p:cNvSpPr/>
              <p:nvPr/>
            </p:nvSpPr>
            <p:spPr>
              <a:xfrm>
                <a:off x="7920776" y="5192238"/>
                <a:ext cx="1005840" cy="91440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</p:grpSp>
      <p:grpSp>
        <p:nvGrpSpPr>
          <p:cNvPr id="208" name="Group 207"/>
          <p:cNvGrpSpPr/>
          <p:nvPr/>
        </p:nvGrpSpPr>
        <p:grpSpPr>
          <a:xfrm>
            <a:off x="228600" y="8138321"/>
            <a:ext cx="13161324" cy="192881"/>
            <a:chOff x="152400" y="6103739"/>
            <a:chExt cx="8774216" cy="144661"/>
          </a:xfrm>
        </p:grpSpPr>
        <p:sp>
          <p:nvSpPr>
            <p:cNvPr id="209" name="OTLSHAPE_M_9dd8ed9b66fc40c7b9eaa6cd4eb05791_Title"/>
            <p:cNvSpPr txBox="1"/>
            <p:nvPr>
              <p:custDataLst>
                <p:tags r:id="rId46"/>
              </p:custDataLst>
            </p:nvPr>
          </p:nvSpPr>
          <p:spPr>
            <a:xfrm>
              <a:off x="152400" y="6103739"/>
              <a:ext cx="1518970" cy="144661"/>
            </a:xfrm>
            <a:prstGeom prst="rect">
              <a:avLst/>
            </a:prstGeom>
            <a:noFill/>
          </p:spPr>
          <p:txBody>
            <a:bodyPr vert="horz" wrap="square" lIns="0" tIns="0" rIns="0" bIns="0" rtlCol="0" anchor="ctr" anchorCtr="0">
              <a:noAutofit/>
            </a:bodyPr>
            <a:lstStyle/>
            <a:p>
              <a:pPr algn="ctr"/>
              <a:endParaRPr lang="en-US" sz="1200" b="1" spc="-6" dirty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</a:endParaRPr>
            </a:p>
          </p:txBody>
        </p:sp>
        <p:cxnSp>
          <p:nvCxnSpPr>
            <p:cNvPr id="210" name="Straight Arrow Connector 209"/>
            <p:cNvCxnSpPr/>
            <p:nvPr/>
          </p:nvCxnSpPr>
          <p:spPr>
            <a:xfrm>
              <a:off x="914400" y="6179939"/>
              <a:ext cx="7955280" cy="0"/>
            </a:xfrm>
            <a:prstGeom prst="straightConnector1">
              <a:avLst/>
            </a:prstGeom>
            <a:ln w="88900"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1" name="Shape 1497"/>
            <p:cNvSpPr/>
            <p:nvPr/>
          </p:nvSpPr>
          <p:spPr>
            <a:xfrm>
              <a:off x="1828800" y="6103739"/>
              <a:ext cx="136824" cy="13682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0837"/>
                  </a:moveTo>
                  <a:cubicBezTo>
                    <a:pt x="21600" y="12827"/>
                    <a:pt x="21086" y="14523"/>
                    <a:pt x="20131" y="16218"/>
                  </a:cubicBezTo>
                  <a:cubicBezTo>
                    <a:pt x="19102" y="17988"/>
                    <a:pt x="17927" y="19241"/>
                    <a:pt x="16237" y="20199"/>
                  </a:cubicBezTo>
                  <a:cubicBezTo>
                    <a:pt x="14473" y="21231"/>
                    <a:pt x="12784" y="21600"/>
                    <a:pt x="10800" y="21600"/>
                  </a:cubicBezTo>
                  <a:cubicBezTo>
                    <a:pt x="8816" y="21600"/>
                    <a:pt x="7127" y="21231"/>
                    <a:pt x="5437" y="20199"/>
                  </a:cubicBezTo>
                  <a:cubicBezTo>
                    <a:pt x="3673" y="19241"/>
                    <a:pt x="2424" y="17988"/>
                    <a:pt x="1469" y="16218"/>
                  </a:cubicBezTo>
                  <a:cubicBezTo>
                    <a:pt x="441" y="14523"/>
                    <a:pt x="0" y="12901"/>
                    <a:pt x="0" y="10837"/>
                  </a:cubicBezTo>
                  <a:cubicBezTo>
                    <a:pt x="0" y="8846"/>
                    <a:pt x="441" y="7151"/>
                    <a:pt x="1469" y="5382"/>
                  </a:cubicBezTo>
                  <a:cubicBezTo>
                    <a:pt x="2424" y="3686"/>
                    <a:pt x="3673" y="2433"/>
                    <a:pt x="5437" y="1401"/>
                  </a:cubicBezTo>
                  <a:cubicBezTo>
                    <a:pt x="7127" y="442"/>
                    <a:pt x="8816" y="0"/>
                    <a:pt x="10800" y="0"/>
                  </a:cubicBezTo>
                  <a:cubicBezTo>
                    <a:pt x="12784" y="0"/>
                    <a:pt x="14473" y="442"/>
                    <a:pt x="16237" y="1401"/>
                  </a:cubicBezTo>
                  <a:cubicBezTo>
                    <a:pt x="17927" y="2433"/>
                    <a:pt x="19102" y="3686"/>
                    <a:pt x="20131" y="5382"/>
                  </a:cubicBezTo>
                  <a:cubicBezTo>
                    <a:pt x="21086" y="7151"/>
                    <a:pt x="21600" y="8773"/>
                    <a:pt x="21600" y="10837"/>
                  </a:cubicBezTo>
                </a:path>
              </a:pathLst>
            </a:custGeom>
            <a:solidFill>
              <a:schemeClr val="accent6">
                <a:lumMod val="75000"/>
              </a:schemeClr>
            </a:solidFill>
            <a:ln w="3175">
              <a:miter lim="400000"/>
            </a:ln>
          </p:spPr>
          <p:txBody>
            <a:bodyPr lIns="59013" tIns="59013" rIns="59013" bIns="59013" anchor="ctr"/>
            <a:lstStyle/>
            <a:p>
              <a:pPr algn="l" defTabSz="590133">
                <a:lnSpc>
                  <a:spcPct val="93000"/>
                </a:lnSpc>
                <a:defRPr sz="22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212" name="Shape 1497"/>
            <p:cNvSpPr/>
            <p:nvPr/>
          </p:nvSpPr>
          <p:spPr>
            <a:xfrm>
              <a:off x="4130376" y="6103739"/>
              <a:ext cx="136824" cy="13682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0837"/>
                  </a:moveTo>
                  <a:cubicBezTo>
                    <a:pt x="21600" y="12827"/>
                    <a:pt x="21086" y="14523"/>
                    <a:pt x="20131" y="16218"/>
                  </a:cubicBezTo>
                  <a:cubicBezTo>
                    <a:pt x="19102" y="17988"/>
                    <a:pt x="17927" y="19241"/>
                    <a:pt x="16237" y="20199"/>
                  </a:cubicBezTo>
                  <a:cubicBezTo>
                    <a:pt x="14473" y="21231"/>
                    <a:pt x="12784" y="21600"/>
                    <a:pt x="10800" y="21600"/>
                  </a:cubicBezTo>
                  <a:cubicBezTo>
                    <a:pt x="8816" y="21600"/>
                    <a:pt x="7127" y="21231"/>
                    <a:pt x="5437" y="20199"/>
                  </a:cubicBezTo>
                  <a:cubicBezTo>
                    <a:pt x="3673" y="19241"/>
                    <a:pt x="2424" y="17988"/>
                    <a:pt x="1469" y="16218"/>
                  </a:cubicBezTo>
                  <a:cubicBezTo>
                    <a:pt x="441" y="14523"/>
                    <a:pt x="0" y="12901"/>
                    <a:pt x="0" y="10837"/>
                  </a:cubicBezTo>
                  <a:cubicBezTo>
                    <a:pt x="0" y="8846"/>
                    <a:pt x="441" y="7151"/>
                    <a:pt x="1469" y="5382"/>
                  </a:cubicBezTo>
                  <a:cubicBezTo>
                    <a:pt x="2424" y="3686"/>
                    <a:pt x="3673" y="2433"/>
                    <a:pt x="5437" y="1401"/>
                  </a:cubicBezTo>
                  <a:cubicBezTo>
                    <a:pt x="7127" y="442"/>
                    <a:pt x="8816" y="0"/>
                    <a:pt x="10800" y="0"/>
                  </a:cubicBezTo>
                  <a:cubicBezTo>
                    <a:pt x="12784" y="0"/>
                    <a:pt x="14473" y="442"/>
                    <a:pt x="16237" y="1401"/>
                  </a:cubicBezTo>
                  <a:cubicBezTo>
                    <a:pt x="17927" y="2433"/>
                    <a:pt x="19102" y="3686"/>
                    <a:pt x="20131" y="5382"/>
                  </a:cubicBezTo>
                  <a:cubicBezTo>
                    <a:pt x="21086" y="7151"/>
                    <a:pt x="21600" y="8773"/>
                    <a:pt x="21600" y="10837"/>
                  </a:cubicBezTo>
                </a:path>
              </a:pathLst>
            </a:custGeom>
            <a:solidFill>
              <a:schemeClr val="accent6">
                <a:lumMod val="75000"/>
              </a:schemeClr>
            </a:solidFill>
            <a:ln w="3175">
              <a:miter lim="400000"/>
            </a:ln>
          </p:spPr>
          <p:txBody>
            <a:bodyPr lIns="59013" tIns="59013" rIns="59013" bIns="59013" anchor="ctr"/>
            <a:lstStyle/>
            <a:p>
              <a:pPr algn="l" defTabSz="590133">
                <a:lnSpc>
                  <a:spcPct val="93000"/>
                </a:lnSpc>
                <a:defRPr sz="22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213" name="Shape 1497"/>
            <p:cNvSpPr/>
            <p:nvPr/>
          </p:nvSpPr>
          <p:spPr>
            <a:xfrm>
              <a:off x="6340176" y="6103739"/>
              <a:ext cx="136824" cy="13682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0837"/>
                  </a:moveTo>
                  <a:cubicBezTo>
                    <a:pt x="21600" y="12827"/>
                    <a:pt x="21086" y="14523"/>
                    <a:pt x="20131" y="16218"/>
                  </a:cubicBezTo>
                  <a:cubicBezTo>
                    <a:pt x="19102" y="17988"/>
                    <a:pt x="17927" y="19241"/>
                    <a:pt x="16237" y="20199"/>
                  </a:cubicBezTo>
                  <a:cubicBezTo>
                    <a:pt x="14473" y="21231"/>
                    <a:pt x="12784" y="21600"/>
                    <a:pt x="10800" y="21600"/>
                  </a:cubicBezTo>
                  <a:cubicBezTo>
                    <a:pt x="8816" y="21600"/>
                    <a:pt x="7127" y="21231"/>
                    <a:pt x="5437" y="20199"/>
                  </a:cubicBezTo>
                  <a:cubicBezTo>
                    <a:pt x="3673" y="19241"/>
                    <a:pt x="2424" y="17988"/>
                    <a:pt x="1469" y="16218"/>
                  </a:cubicBezTo>
                  <a:cubicBezTo>
                    <a:pt x="441" y="14523"/>
                    <a:pt x="0" y="12901"/>
                    <a:pt x="0" y="10837"/>
                  </a:cubicBezTo>
                  <a:cubicBezTo>
                    <a:pt x="0" y="8846"/>
                    <a:pt x="441" y="7151"/>
                    <a:pt x="1469" y="5382"/>
                  </a:cubicBezTo>
                  <a:cubicBezTo>
                    <a:pt x="2424" y="3686"/>
                    <a:pt x="3673" y="2433"/>
                    <a:pt x="5437" y="1401"/>
                  </a:cubicBezTo>
                  <a:cubicBezTo>
                    <a:pt x="7127" y="442"/>
                    <a:pt x="8816" y="0"/>
                    <a:pt x="10800" y="0"/>
                  </a:cubicBezTo>
                  <a:cubicBezTo>
                    <a:pt x="12784" y="0"/>
                    <a:pt x="14473" y="442"/>
                    <a:pt x="16237" y="1401"/>
                  </a:cubicBezTo>
                  <a:cubicBezTo>
                    <a:pt x="17927" y="2433"/>
                    <a:pt x="19102" y="3686"/>
                    <a:pt x="20131" y="5382"/>
                  </a:cubicBezTo>
                  <a:cubicBezTo>
                    <a:pt x="21086" y="7151"/>
                    <a:pt x="21600" y="8773"/>
                    <a:pt x="21600" y="10837"/>
                  </a:cubicBezTo>
                </a:path>
              </a:pathLst>
            </a:custGeom>
            <a:solidFill>
              <a:schemeClr val="accent6">
                <a:lumMod val="75000"/>
              </a:schemeClr>
            </a:solidFill>
            <a:ln w="3175">
              <a:miter lim="400000"/>
            </a:ln>
          </p:spPr>
          <p:txBody>
            <a:bodyPr lIns="59013" tIns="59013" rIns="59013" bIns="59013" anchor="ctr"/>
            <a:lstStyle/>
            <a:p>
              <a:pPr algn="l" defTabSz="590133">
                <a:lnSpc>
                  <a:spcPct val="93000"/>
                </a:lnSpc>
                <a:defRPr sz="22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214" name="Shape 1497"/>
            <p:cNvSpPr/>
            <p:nvPr/>
          </p:nvSpPr>
          <p:spPr>
            <a:xfrm>
              <a:off x="7787976" y="6103739"/>
              <a:ext cx="136824" cy="13682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0837"/>
                  </a:moveTo>
                  <a:cubicBezTo>
                    <a:pt x="21600" y="12827"/>
                    <a:pt x="21086" y="14523"/>
                    <a:pt x="20131" y="16218"/>
                  </a:cubicBezTo>
                  <a:cubicBezTo>
                    <a:pt x="19102" y="17988"/>
                    <a:pt x="17927" y="19241"/>
                    <a:pt x="16237" y="20199"/>
                  </a:cubicBezTo>
                  <a:cubicBezTo>
                    <a:pt x="14473" y="21231"/>
                    <a:pt x="12784" y="21600"/>
                    <a:pt x="10800" y="21600"/>
                  </a:cubicBezTo>
                  <a:cubicBezTo>
                    <a:pt x="8816" y="21600"/>
                    <a:pt x="7127" y="21231"/>
                    <a:pt x="5437" y="20199"/>
                  </a:cubicBezTo>
                  <a:cubicBezTo>
                    <a:pt x="3673" y="19241"/>
                    <a:pt x="2424" y="17988"/>
                    <a:pt x="1469" y="16218"/>
                  </a:cubicBezTo>
                  <a:cubicBezTo>
                    <a:pt x="441" y="14523"/>
                    <a:pt x="0" y="12901"/>
                    <a:pt x="0" y="10837"/>
                  </a:cubicBezTo>
                  <a:cubicBezTo>
                    <a:pt x="0" y="8846"/>
                    <a:pt x="441" y="7151"/>
                    <a:pt x="1469" y="5382"/>
                  </a:cubicBezTo>
                  <a:cubicBezTo>
                    <a:pt x="2424" y="3686"/>
                    <a:pt x="3673" y="2433"/>
                    <a:pt x="5437" y="1401"/>
                  </a:cubicBezTo>
                  <a:cubicBezTo>
                    <a:pt x="7127" y="442"/>
                    <a:pt x="8816" y="0"/>
                    <a:pt x="10800" y="0"/>
                  </a:cubicBezTo>
                  <a:cubicBezTo>
                    <a:pt x="12784" y="0"/>
                    <a:pt x="14473" y="442"/>
                    <a:pt x="16237" y="1401"/>
                  </a:cubicBezTo>
                  <a:cubicBezTo>
                    <a:pt x="17927" y="2433"/>
                    <a:pt x="19102" y="3686"/>
                    <a:pt x="20131" y="5382"/>
                  </a:cubicBezTo>
                  <a:cubicBezTo>
                    <a:pt x="21086" y="7151"/>
                    <a:pt x="21600" y="8773"/>
                    <a:pt x="21600" y="10837"/>
                  </a:cubicBezTo>
                </a:path>
              </a:pathLst>
            </a:custGeom>
            <a:solidFill>
              <a:schemeClr val="accent6">
                <a:lumMod val="75000"/>
              </a:schemeClr>
            </a:solidFill>
            <a:ln w="3175">
              <a:miter lim="400000"/>
            </a:ln>
          </p:spPr>
          <p:txBody>
            <a:bodyPr lIns="59013" tIns="59013" rIns="59013" bIns="59013" anchor="ctr"/>
            <a:lstStyle/>
            <a:p>
              <a:pPr algn="l" defTabSz="590133">
                <a:lnSpc>
                  <a:spcPct val="93000"/>
                </a:lnSpc>
                <a:defRPr sz="22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215" name="Rectangle 214"/>
            <p:cNvSpPr/>
            <p:nvPr/>
          </p:nvSpPr>
          <p:spPr>
            <a:xfrm>
              <a:off x="882650" y="6134100"/>
              <a:ext cx="960120" cy="91440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216" name="Straight Connector 215"/>
            <p:cNvCxnSpPr/>
            <p:nvPr/>
          </p:nvCxnSpPr>
          <p:spPr>
            <a:xfrm flipV="1">
              <a:off x="1955322" y="6178548"/>
              <a:ext cx="2167128" cy="2"/>
            </a:xfrm>
            <a:prstGeom prst="line">
              <a:avLst/>
            </a:prstGeom>
            <a:ln w="88900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7" name="Rectangle 216"/>
            <p:cNvSpPr/>
            <p:nvPr/>
          </p:nvSpPr>
          <p:spPr>
            <a:xfrm>
              <a:off x="4248514" y="6133950"/>
              <a:ext cx="2103120" cy="91440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18" name="Rectangle 217"/>
            <p:cNvSpPr/>
            <p:nvPr/>
          </p:nvSpPr>
          <p:spPr>
            <a:xfrm>
              <a:off x="6468374" y="6126758"/>
              <a:ext cx="1325880" cy="91440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19" name="Rectangle 218"/>
            <p:cNvSpPr/>
            <p:nvPr/>
          </p:nvSpPr>
          <p:spPr>
            <a:xfrm>
              <a:off x="7920776" y="6131082"/>
              <a:ext cx="1005840" cy="91440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221" name="OTLSHAPE_M_9dd8ed9b66fc40c7b9eaa6cd4eb05791_Title"/>
          <p:cNvSpPr txBox="1"/>
          <p:nvPr>
            <p:custDataLst>
              <p:tags r:id="rId44"/>
            </p:custDataLst>
          </p:nvPr>
        </p:nvSpPr>
        <p:spPr>
          <a:xfrm>
            <a:off x="10058400" y="8305800"/>
            <a:ext cx="1371600" cy="68580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noAutofit/>
          </a:bodyPr>
          <a:lstStyle/>
          <a:p>
            <a:pPr algn="ctr"/>
            <a:r>
              <a:rPr lang="en-US" sz="2800" b="1" spc="-6" dirty="0" smtClean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</a:rPr>
              <a:t>QE</a:t>
            </a:r>
            <a:endParaRPr lang="en-US" sz="2800" b="1" spc="-6" dirty="0">
              <a:solidFill>
                <a:schemeClr val="accent6">
                  <a:lumMod val="75000"/>
                </a:schemeClr>
              </a:solidFill>
              <a:latin typeface="Calibri" panose="020F0502020204030204" pitchFamily="34" charset="0"/>
            </a:endParaRPr>
          </a:p>
        </p:txBody>
      </p:sp>
      <p:sp>
        <p:nvSpPr>
          <p:cNvPr id="222" name="OTLSHAPE_M_9dd8ed9b66fc40c7b9eaa6cd4eb05791_Title"/>
          <p:cNvSpPr txBox="1"/>
          <p:nvPr>
            <p:custDataLst>
              <p:tags r:id="rId45"/>
            </p:custDataLst>
          </p:nvPr>
        </p:nvSpPr>
        <p:spPr>
          <a:xfrm>
            <a:off x="11887200" y="8382000"/>
            <a:ext cx="1371600" cy="68580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noAutofit/>
          </a:bodyPr>
          <a:lstStyle/>
          <a:p>
            <a:pPr algn="ctr"/>
            <a:r>
              <a:rPr lang="en-US" sz="2800" b="1" spc="-6" dirty="0" smtClean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</a:rPr>
              <a:t>QE</a:t>
            </a:r>
            <a:endParaRPr lang="en-US" sz="2800" b="1" spc="-6" dirty="0">
              <a:solidFill>
                <a:schemeClr val="accent6">
                  <a:lumMod val="75000"/>
                </a:schemeClr>
              </a:solidFill>
              <a:latin typeface="Calibri" panose="020F0502020204030204" pitchFamily="34" charset="0"/>
            </a:endParaRPr>
          </a:p>
        </p:txBody>
      </p:sp>
      <p:sp>
        <p:nvSpPr>
          <p:cNvPr id="99" name="Line Callout 1 98"/>
          <p:cNvSpPr/>
          <p:nvPr/>
        </p:nvSpPr>
        <p:spPr>
          <a:xfrm>
            <a:off x="10972800" y="3200400"/>
            <a:ext cx="2743200" cy="1066800"/>
          </a:xfrm>
          <a:prstGeom prst="borderCallout1">
            <a:avLst>
              <a:gd name="adj1" fmla="val 43750"/>
              <a:gd name="adj2" fmla="val 0"/>
              <a:gd name="adj3" fmla="val 112500"/>
              <a:gd name="adj4" fmla="val -3833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No Tour Available After New Hire Enrollment Window</a:t>
            </a:r>
            <a:endParaRPr lang="en-US" dirty="0"/>
          </a:p>
        </p:txBody>
      </p:sp>
      <p:cxnSp>
        <p:nvCxnSpPr>
          <p:cNvPr id="107" name="Straight Connector 106"/>
          <p:cNvCxnSpPr>
            <a:endCxn id="99" idx="2"/>
          </p:cNvCxnSpPr>
          <p:nvPr/>
        </p:nvCxnSpPr>
        <p:spPr>
          <a:xfrm flipV="1">
            <a:off x="10744200" y="3733800"/>
            <a:ext cx="228600" cy="18288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custDataLst>
      <p:tags r:id="rId1"/>
    </p:custDataLst>
    <p:extLst>
      <p:ext uri="{BB962C8B-B14F-4D97-AF65-F5344CB8AC3E}">
        <p14:creationId xmlns="" xmlns:p14="http://schemas.microsoft.com/office/powerpoint/2010/main" val="2956065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95" name="OTLSHAPE_TB_00000000000000000000000000000000_LeftEndCaps" hidden="1"/>
          <p:cNvSpPr txBox="1"/>
          <p:nvPr>
            <p:custDataLst>
              <p:tags r:id="rId2"/>
            </p:custDataLst>
          </p:nvPr>
        </p:nvSpPr>
        <p:spPr>
          <a:xfrm>
            <a:off x="381000" y="4230302"/>
            <a:ext cx="704850" cy="27699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en-US" b="1" dirty="0" smtClean="0">
                <a:solidFill>
                  <a:schemeClr val="accent2"/>
                </a:solidFill>
                <a:latin typeface="Calibri" panose="020F0502020204030204" pitchFamily="34" charset="0"/>
              </a:rPr>
              <a:t>2015</a:t>
            </a:r>
            <a:endParaRPr lang="en-US" b="1" dirty="0">
              <a:solidFill>
                <a:schemeClr val="accent2"/>
              </a:solidFill>
              <a:latin typeface="Calibri" panose="020F0502020204030204" pitchFamily="34" charset="0"/>
            </a:endParaRPr>
          </a:p>
        </p:txBody>
      </p:sp>
      <p:sp>
        <p:nvSpPr>
          <p:cNvPr id="8896" name="OTLSHAPE_TB_00000000000000000000000000000000_RightEndCaps" hidden="1"/>
          <p:cNvSpPr txBox="1"/>
          <p:nvPr>
            <p:custDataLst>
              <p:tags r:id="rId3"/>
            </p:custDataLst>
          </p:nvPr>
        </p:nvSpPr>
        <p:spPr>
          <a:xfrm>
            <a:off x="12639801" y="4230302"/>
            <a:ext cx="704850" cy="27699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en-US" b="1" dirty="0" smtClean="0">
                <a:solidFill>
                  <a:schemeClr val="accent2"/>
                </a:solidFill>
                <a:latin typeface="Calibri" panose="020F0502020204030204" pitchFamily="34" charset="0"/>
              </a:rPr>
              <a:t>2015</a:t>
            </a:r>
            <a:endParaRPr lang="en-US" b="1" dirty="0">
              <a:solidFill>
                <a:schemeClr val="accent2"/>
              </a:solidFill>
              <a:latin typeface="Calibri" panose="020F0502020204030204" pitchFamily="34" charset="0"/>
            </a:endParaRPr>
          </a:p>
        </p:txBody>
      </p:sp>
      <p:sp>
        <p:nvSpPr>
          <p:cNvPr id="8898" name="OTLSHAPE_TB_00000000000000000000000000000000_ElapsedTime" hidden="1"/>
          <p:cNvSpPr/>
          <p:nvPr>
            <p:custDataLst>
              <p:tags r:id="rId4"/>
            </p:custDataLst>
          </p:nvPr>
        </p:nvSpPr>
        <p:spPr>
          <a:xfrm>
            <a:off x="0" y="0"/>
            <a:ext cx="0" cy="0"/>
          </a:xfrm>
          <a:prstGeom prst="snip2DiagRect">
            <a:avLst>
              <a:gd name="adj1" fmla="val 100000"/>
              <a:gd name="adj2" fmla="val 3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899" name="OTLSHAPE_TB_00000000000000000000000000000000_TodayMarkerShape" hidden="1"/>
          <p:cNvSpPr/>
          <p:nvPr>
            <p:custDataLst>
              <p:tags r:id="rId5"/>
            </p:custDataLst>
          </p:nvPr>
        </p:nvSpPr>
        <p:spPr>
          <a:xfrm>
            <a:off x="1432706" y="4622800"/>
            <a:ext cx="163286" cy="169333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900" name="OTLSHAPE_TB_00000000000000000000000000000000_TodayMarkerText" hidden="1"/>
          <p:cNvSpPr txBox="1"/>
          <p:nvPr>
            <p:custDataLst>
              <p:tags r:id="rId6"/>
            </p:custDataLst>
          </p:nvPr>
        </p:nvSpPr>
        <p:spPr>
          <a:xfrm>
            <a:off x="1514348" y="5315353"/>
            <a:ext cx="0" cy="184666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en-US" sz="1200" dirty="0" smtClean="0">
                <a:solidFill>
                  <a:schemeClr val="dk1"/>
                </a:solidFill>
                <a:latin typeface="Calibri" panose="020F0502020204030204" pitchFamily="34" charset="0"/>
              </a:rPr>
              <a:t>Today</a:t>
            </a:r>
            <a:endParaRPr lang="en-US" sz="1200" dirty="0">
              <a:solidFill>
                <a:schemeClr val="dk1"/>
              </a:solidFill>
              <a:latin typeface="Calibri" panose="020F0502020204030204" pitchFamily="34" charset="0"/>
            </a:endParaRPr>
          </a:p>
        </p:txBody>
      </p:sp>
      <p:sp>
        <p:nvSpPr>
          <p:cNvPr id="61" name="Title 1"/>
          <p:cNvSpPr txBox="1">
            <a:spLocks/>
          </p:cNvSpPr>
          <p:nvPr/>
        </p:nvSpPr>
        <p:spPr>
          <a:xfrm>
            <a:off x="228600" y="101600"/>
            <a:ext cx="13144500" cy="812800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 kern="1200">
                <a:solidFill>
                  <a:srgbClr val="002060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2060"/>
                </a:solidFill>
                <a:latin typeface="Calibri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2060"/>
                </a:solidFill>
                <a:latin typeface="Calibri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2060"/>
                </a:solidFill>
                <a:latin typeface="Calibri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2060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 sz="2600" dirty="0" smtClean="0"/>
              <a:t>OnBoard with BenAdmin (Waiting Period : 10 Days)</a:t>
            </a:r>
          </a:p>
        </p:txBody>
      </p:sp>
      <p:sp>
        <p:nvSpPr>
          <p:cNvPr id="159" name="OTLSHAPE_TB_00000000000000000000000000000000_ScaleContainer"/>
          <p:cNvSpPr/>
          <p:nvPr>
            <p:custDataLst>
              <p:tags r:id="rId7"/>
            </p:custDataLst>
          </p:nvPr>
        </p:nvSpPr>
        <p:spPr>
          <a:xfrm>
            <a:off x="800100" y="1641605"/>
            <a:ext cx="12070080" cy="444400"/>
          </a:xfrm>
          <a:prstGeom prst="snip2DiagRect">
            <a:avLst>
              <a:gd name="adj1" fmla="val 100000"/>
              <a:gd name="adj2" fmla="val 16667"/>
            </a:avLst>
          </a:prstGeom>
          <a:gradFill flip="none" rotWithShape="1">
            <a:gsLst>
              <a:gs pos="0">
                <a:srgbClr val="B24F29"/>
              </a:gs>
              <a:gs pos="100000">
                <a:srgbClr val="7F381E"/>
              </a:gs>
            </a:gsLst>
            <a:lin ang="5400000" scaled="1"/>
            <a:tileRect/>
          </a:gradFill>
          <a:ln w="12700" cap="flat" cmpd="sng" algn="ctr">
            <a:noFill/>
            <a:prstDash val="solid"/>
            <a:miter lim="800000"/>
          </a:ln>
          <a:effectLst>
            <a:reflection blurRad="6350" stA="50000" endA="300" endPos="55500" dist="50800" dir="5400000" sy="-100000" algn="bl" rotWithShape="0"/>
          </a:effectLst>
          <a:scene3d>
            <a:camera prst="orthographicFront"/>
            <a:lightRig rig="threePt" dir="t">
              <a:rot lat="0" lon="0" rev="8700000"/>
            </a:lightRig>
          </a:scene3d>
          <a:sp3d>
            <a:bevelT w="165100" h="19050"/>
          </a:sp3d>
          <a:extLst>
            <a:ext uri="{91240B29-F687-4F45-9708-019B960494DF}">
              <a14:hiddenLine xmlns=""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0" name="OTLSHAPE_TB_00000000000000000000000000000000_TimescaleInterval1"/>
          <p:cNvSpPr txBox="1"/>
          <p:nvPr>
            <p:custDataLst>
              <p:tags r:id="rId8"/>
            </p:custDataLst>
          </p:nvPr>
        </p:nvSpPr>
        <p:spPr>
          <a:xfrm>
            <a:off x="1143001" y="1707972"/>
            <a:ext cx="1163841" cy="248073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noAutofit/>
          </a:bodyPr>
          <a:lstStyle/>
          <a:p>
            <a:r>
              <a:rPr lang="en-US" sz="1200" spc="-14" dirty="0" smtClean="0">
                <a:solidFill>
                  <a:schemeClr val="lt1"/>
                </a:solidFill>
                <a:latin typeface="Calibri" panose="020F0502020204030204" pitchFamily="34" charset="0"/>
              </a:rPr>
              <a:t>John Hired</a:t>
            </a:r>
            <a:endParaRPr lang="en-US" sz="1200" spc="-14" dirty="0">
              <a:solidFill>
                <a:schemeClr val="lt1"/>
              </a:solidFill>
              <a:latin typeface="Calibri" panose="020F0502020204030204" pitchFamily="34" charset="0"/>
            </a:endParaRPr>
          </a:p>
        </p:txBody>
      </p:sp>
      <p:cxnSp>
        <p:nvCxnSpPr>
          <p:cNvPr id="161" name="OTLSHAPE_TB_00000000000000000000000000000000_Separator1"/>
          <p:cNvCxnSpPr/>
          <p:nvPr>
            <p:custDataLst>
              <p:tags r:id="rId9"/>
            </p:custDataLst>
          </p:nvPr>
        </p:nvCxnSpPr>
        <p:spPr>
          <a:xfrm>
            <a:off x="2400300" y="1662672"/>
            <a:ext cx="0" cy="338667"/>
          </a:xfrm>
          <a:prstGeom prst="line">
            <a:avLst/>
          </a:prstGeom>
          <a:ln w="6350" cap="flat" cmpd="sng" algn="ctr">
            <a:solidFill>
              <a:schemeClr val="lt1">
                <a:alpha val="29804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3" name="OTLSHAPE_M_250ea2be05854b80bcdbec07faaa2d69_Shape"/>
          <p:cNvSpPr/>
          <p:nvPr>
            <p:custDataLst>
              <p:tags r:id="rId10"/>
            </p:custDataLst>
          </p:nvPr>
        </p:nvSpPr>
        <p:spPr>
          <a:xfrm>
            <a:off x="5163984" y="2064948"/>
            <a:ext cx="342900" cy="338667"/>
          </a:xfrm>
          <a:prstGeom prst="triangle">
            <a:avLst/>
          </a:prstGeom>
          <a:solidFill>
            <a:srgbClr val="96D642"/>
          </a:solidFill>
          <a:ln w="12700" cap="flat" cmpd="sng" algn="ctr">
            <a:noFill/>
            <a:prstDash val="solid"/>
            <a:miter lim="800000"/>
          </a:ln>
          <a:effectLst/>
          <a:scene3d>
            <a:camera prst="orthographicFront"/>
            <a:lightRig rig="threePt" dir="t"/>
          </a:scene3d>
          <a:sp3d>
            <a:bevelT h="12700"/>
          </a:sp3d>
          <a:extLst>
            <a:ext uri="{91240B29-F687-4F45-9708-019B960494DF}">
              <a14:hiddenLine xmlns=""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>
                    <a:scrgbClr r="0" g="0" b="0">
                      <a:alpha val="50000"/>
                    </a:scrgbClr>
                  </a:outerShdw>
                </a:effectLst>
              </a14:hiddenEffects>
            </a:ext>
            <a:ext uri="{53640926-AAD7-44D8-BBD7-CCE9431645EC}">
              <a14:shadowObscured xmlns="" xmlns:a14="http://schemas.microsoft.com/office/drawing/2010/main" val="1"/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64" name="OTLSHAPE_M_250ea2be05854b80bcdbec07faaa2d69_Connector1"/>
          <p:cNvCxnSpPr/>
          <p:nvPr>
            <p:custDataLst>
              <p:tags r:id="rId11"/>
            </p:custDataLst>
          </p:nvPr>
        </p:nvCxnSpPr>
        <p:spPr>
          <a:xfrm flipH="1">
            <a:off x="5314951" y="2396899"/>
            <a:ext cx="12939" cy="260707"/>
          </a:xfrm>
          <a:prstGeom prst="line">
            <a:avLst/>
          </a:prstGeom>
          <a:ln w="9525" cap="flat" cmpd="sng" algn="ctr">
            <a:solidFill>
              <a:srgbClr val="96D642">
                <a:alpha val="49804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5" name="OTLSHAPE_M_0018691af88d4838b3ec2d1256b9eee5_Date"/>
          <p:cNvSpPr txBox="1"/>
          <p:nvPr>
            <p:custDataLst>
              <p:tags r:id="rId12"/>
            </p:custDataLst>
          </p:nvPr>
        </p:nvSpPr>
        <p:spPr>
          <a:xfrm>
            <a:off x="4743453" y="2693512"/>
            <a:ext cx="1371599" cy="215444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en-US" sz="1400" spc="-6" dirty="0" smtClean="0">
                <a:solidFill>
                  <a:srgbClr val="6BA51F"/>
                </a:solidFill>
                <a:latin typeface="Calibri" panose="020F0502020204030204" pitchFamily="34" charset="0"/>
              </a:rPr>
              <a:t>June 15</a:t>
            </a:r>
            <a:r>
              <a:rPr lang="en-US" sz="1400" spc="-6" baseline="30000" dirty="0" smtClean="0">
                <a:solidFill>
                  <a:srgbClr val="6BA51F"/>
                </a:solidFill>
                <a:latin typeface="Calibri" panose="020F0502020204030204" pitchFamily="34" charset="0"/>
              </a:rPr>
              <a:t>th</a:t>
            </a:r>
            <a:r>
              <a:rPr lang="en-US" sz="1400" spc="-6" dirty="0" smtClean="0">
                <a:solidFill>
                  <a:srgbClr val="6BA51F"/>
                </a:solidFill>
                <a:latin typeface="Calibri" panose="020F0502020204030204" pitchFamily="34" charset="0"/>
              </a:rPr>
              <a:t> </a:t>
            </a:r>
            <a:endParaRPr lang="en-US" sz="1400" spc="-6" dirty="0">
              <a:solidFill>
                <a:srgbClr val="6BA51F"/>
              </a:solidFill>
              <a:latin typeface="Calibri" panose="020F0502020204030204" pitchFamily="34" charset="0"/>
            </a:endParaRPr>
          </a:p>
        </p:txBody>
      </p:sp>
      <p:sp>
        <p:nvSpPr>
          <p:cNvPr id="166" name="OTLSHAPE_M_9dd8ed9b66fc40c7b9eaa6cd4eb05791_Title"/>
          <p:cNvSpPr txBox="1"/>
          <p:nvPr>
            <p:custDataLst>
              <p:tags r:id="rId13"/>
            </p:custDataLst>
          </p:nvPr>
        </p:nvSpPr>
        <p:spPr>
          <a:xfrm>
            <a:off x="4457700" y="2924203"/>
            <a:ext cx="1943100" cy="20320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noAutofit/>
          </a:bodyPr>
          <a:lstStyle/>
          <a:p>
            <a:pPr algn="ctr"/>
            <a:r>
              <a:rPr lang="en-US" sz="1200" b="1" spc="-6" dirty="0" smtClean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</a:rPr>
              <a:t>Date of Joining</a:t>
            </a:r>
            <a:endParaRPr lang="en-US" sz="1200" b="1" spc="-6" dirty="0">
              <a:solidFill>
                <a:schemeClr val="accent6">
                  <a:lumMod val="75000"/>
                </a:schemeClr>
              </a:solidFill>
              <a:latin typeface="Calibri" panose="020F0502020204030204" pitchFamily="34" charset="0"/>
            </a:endParaRPr>
          </a:p>
        </p:txBody>
      </p:sp>
      <p:sp>
        <p:nvSpPr>
          <p:cNvPr id="167" name="OTLSHAPE_M_250ea2be05854b80bcdbec07faaa2d69_Shape"/>
          <p:cNvSpPr/>
          <p:nvPr>
            <p:custDataLst>
              <p:tags r:id="rId14"/>
            </p:custDataLst>
          </p:nvPr>
        </p:nvSpPr>
        <p:spPr>
          <a:xfrm>
            <a:off x="2231001" y="2048005"/>
            <a:ext cx="342900" cy="338667"/>
          </a:xfrm>
          <a:prstGeom prst="triangle">
            <a:avLst/>
          </a:prstGeom>
          <a:solidFill>
            <a:srgbClr val="96D642"/>
          </a:solidFill>
          <a:ln w="12700" cap="flat" cmpd="sng" algn="ctr">
            <a:noFill/>
            <a:prstDash val="solid"/>
            <a:miter lim="800000"/>
          </a:ln>
          <a:effectLst/>
          <a:scene3d>
            <a:camera prst="orthographicFront"/>
            <a:lightRig rig="threePt" dir="t"/>
          </a:scene3d>
          <a:sp3d>
            <a:bevelT h="12700"/>
          </a:sp3d>
          <a:extLst>
            <a:ext uri="{91240B29-F687-4F45-9708-019B960494DF}">
              <a14:hiddenLine xmlns=""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>
                    <a:scrgbClr r="0" g="0" b="0">
                      <a:alpha val="50000"/>
                    </a:scrgbClr>
                  </a:outerShdw>
                </a:effectLst>
              </a14:hiddenEffects>
            </a:ext>
            <a:ext uri="{53640926-AAD7-44D8-BBD7-CCE9431645EC}">
              <a14:shadowObscured xmlns="" xmlns:a14="http://schemas.microsoft.com/office/drawing/2010/main" val="1"/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68" name="OTLSHAPE_M_250ea2be05854b80bcdbec07faaa2d69_Connector1"/>
          <p:cNvCxnSpPr/>
          <p:nvPr>
            <p:custDataLst>
              <p:tags r:id="rId15"/>
            </p:custDataLst>
          </p:nvPr>
        </p:nvCxnSpPr>
        <p:spPr>
          <a:xfrm flipH="1">
            <a:off x="2392756" y="2379958"/>
            <a:ext cx="2151" cy="277649"/>
          </a:xfrm>
          <a:prstGeom prst="line">
            <a:avLst/>
          </a:prstGeom>
          <a:ln w="9525" cap="flat" cmpd="sng" algn="ctr">
            <a:solidFill>
              <a:srgbClr val="96D642">
                <a:alpha val="49804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9" name="OTLSHAPE_M_0018691af88d4838b3ec2d1256b9eee5_Date"/>
          <p:cNvSpPr txBox="1"/>
          <p:nvPr>
            <p:custDataLst>
              <p:tags r:id="rId16"/>
            </p:custDataLst>
          </p:nvPr>
        </p:nvSpPr>
        <p:spPr>
          <a:xfrm>
            <a:off x="1710731" y="2693512"/>
            <a:ext cx="1371599" cy="215444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en-US" sz="1400" spc="-6" dirty="0" smtClean="0">
                <a:solidFill>
                  <a:srgbClr val="6BA51F"/>
                </a:solidFill>
                <a:latin typeface="Calibri" panose="020F0502020204030204" pitchFamily="34" charset="0"/>
              </a:rPr>
              <a:t>May 17</a:t>
            </a:r>
            <a:r>
              <a:rPr lang="en-US" sz="1400" spc="-6" baseline="30000" dirty="0" smtClean="0">
                <a:solidFill>
                  <a:srgbClr val="6BA51F"/>
                </a:solidFill>
                <a:latin typeface="Calibri" panose="020F0502020204030204" pitchFamily="34" charset="0"/>
              </a:rPr>
              <a:t>th</a:t>
            </a:r>
            <a:r>
              <a:rPr lang="en-US" sz="1400" spc="-6" dirty="0" smtClean="0">
                <a:solidFill>
                  <a:srgbClr val="6BA51F"/>
                </a:solidFill>
                <a:latin typeface="Calibri" panose="020F0502020204030204" pitchFamily="34" charset="0"/>
              </a:rPr>
              <a:t> </a:t>
            </a:r>
            <a:endParaRPr lang="en-US" sz="1400" spc="-6" dirty="0">
              <a:solidFill>
                <a:srgbClr val="6BA51F"/>
              </a:solidFill>
              <a:latin typeface="Calibri" panose="020F0502020204030204" pitchFamily="34" charset="0"/>
            </a:endParaRPr>
          </a:p>
        </p:txBody>
      </p:sp>
      <p:sp>
        <p:nvSpPr>
          <p:cNvPr id="170" name="OTLSHAPE_M_9dd8ed9b66fc40c7b9eaa6cd4eb05791_Title"/>
          <p:cNvSpPr txBox="1"/>
          <p:nvPr>
            <p:custDataLst>
              <p:tags r:id="rId17"/>
            </p:custDataLst>
          </p:nvPr>
        </p:nvSpPr>
        <p:spPr>
          <a:xfrm>
            <a:off x="1257301" y="2924205"/>
            <a:ext cx="2278455" cy="192881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noAutofit/>
          </a:bodyPr>
          <a:lstStyle/>
          <a:p>
            <a:pPr algn="ctr"/>
            <a:r>
              <a:rPr lang="en-US" sz="1200" b="1" spc="-6" dirty="0" smtClean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</a:rPr>
              <a:t>PreBoard Available</a:t>
            </a:r>
            <a:endParaRPr lang="en-US" sz="1200" b="1" spc="-6" dirty="0">
              <a:solidFill>
                <a:schemeClr val="accent6">
                  <a:lumMod val="75000"/>
                </a:schemeClr>
              </a:solidFill>
              <a:latin typeface="Calibri" panose="020F0502020204030204" pitchFamily="34" charset="0"/>
            </a:endParaRPr>
          </a:p>
        </p:txBody>
      </p:sp>
      <p:cxnSp>
        <p:nvCxnSpPr>
          <p:cNvPr id="171" name="OTLSHAPE_TB_00000000000000000000000000000000_Separator1"/>
          <p:cNvCxnSpPr/>
          <p:nvPr>
            <p:custDataLst>
              <p:tags r:id="rId18"/>
            </p:custDataLst>
          </p:nvPr>
        </p:nvCxnSpPr>
        <p:spPr>
          <a:xfrm>
            <a:off x="11692016" y="1681551"/>
            <a:ext cx="0" cy="338667"/>
          </a:xfrm>
          <a:prstGeom prst="line">
            <a:avLst/>
          </a:prstGeom>
          <a:ln w="6350" cap="flat" cmpd="sng" algn="ctr">
            <a:solidFill>
              <a:schemeClr val="lt1">
                <a:alpha val="29804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2" name="OTLSHAPE_M_250ea2be05854b80bcdbec07faaa2d69_Shape"/>
          <p:cNvSpPr/>
          <p:nvPr>
            <p:custDataLst>
              <p:tags r:id="rId19"/>
            </p:custDataLst>
          </p:nvPr>
        </p:nvSpPr>
        <p:spPr>
          <a:xfrm>
            <a:off x="11544300" y="2066884"/>
            <a:ext cx="342900" cy="338667"/>
          </a:xfrm>
          <a:prstGeom prst="triangle">
            <a:avLst/>
          </a:prstGeom>
          <a:solidFill>
            <a:srgbClr val="96D642"/>
          </a:solidFill>
          <a:ln w="12700" cap="flat" cmpd="sng" algn="ctr">
            <a:noFill/>
            <a:prstDash val="solid"/>
            <a:miter lim="800000"/>
          </a:ln>
          <a:effectLst/>
          <a:scene3d>
            <a:camera prst="orthographicFront"/>
            <a:lightRig rig="threePt" dir="t"/>
          </a:scene3d>
          <a:sp3d>
            <a:bevelT h="12700"/>
          </a:sp3d>
          <a:extLst>
            <a:ext uri="{91240B29-F687-4F45-9708-019B960494DF}">
              <a14:hiddenLine xmlns=""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>
                    <a:scrgbClr r="0" g="0" b="0">
                      <a:alpha val="50000"/>
                    </a:scrgbClr>
                  </a:outerShdw>
                </a:effectLst>
              </a14:hiddenEffects>
            </a:ext>
            <a:ext uri="{53640926-AAD7-44D8-BBD7-CCE9431645EC}">
              <a14:shadowObscured xmlns="" xmlns:a14="http://schemas.microsoft.com/office/drawing/2010/main" val="1"/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3" name="OTLSHAPE_M_0018691af88d4838b3ec2d1256b9eee5_Date"/>
          <p:cNvSpPr txBox="1"/>
          <p:nvPr>
            <p:custDataLst>
              <p:tags r:id="rId20"/>
            </p:custDataLst>
          </p:nvPr>
        </p:nvSpPr>
        <p:spPr>
          <a:xfrm>
            <a:off x="10990614" y="2712391"/>
            <a:ext cx="1371599" cy="215444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en-US" sz="1400" spc="-6" dirty="0" smtClean="0">
                <a:solidFill>
                  <a:srgbClr val="6BA51F"/>
                </a:solidFill>
                <a:latin typeface="Calibri" panose="020F0502020204030204" pitchFamily="34" charset="0"/>
              </a:rPr>
              <a:t>July 29</a:t>
            </a:r>
            <a:r>
              <a:rPr lang="en-US" sz="1400" spc="-6" baseline="30000" dirty="0" smtClean="0">
                <a:solidFill>
                  <a:srgbClr val="6BA51F"/>
                </a:solidFill>
                <a:latin typeface="Calibri" panose="020F0502020204030204" pitchFamily="34" charset="0"/>
              </a:rPr>
              <a:t>th</a:t>
            </a:r>
            <a:r>
              <a:rPr lang="en-US" sz="1400" spc="-6" dirty="0" smtClean="0">
                <a:solidFill>
                  <a:srgbClr val="6BA51F"/>
                </a:solidFill>
                <a:latin typeface="Calibri" panose="020F0502020204030204" pitchFamily="34" charset="0"/>
              </a:rPr>
              <a:t> </a:t>
            </a:r>
            <a:endParaRPr lang="en-US" sz="1400" spc="-6" dirty="0">
              <a:solidFill>
                <a:srgbClr val="6BA51F"/>
              </a:solidFill>
              <a:latin typeface="Calibri" panose="020F0502020204030204" pitchFamily="34" charset="0"/>
            </a:endParaRPr>
          </a:p>
        </p:txBody>
      </p:sp>
      <p:sp>
        <p:nvSpPr>
          <p:cNvPr id="174" name="OTLSHAPE_M_9dd8ed9b66fc40c7b9eaa6cd4eb05791_Title"/>
          <p:cNvSpPr txBox="1"/>
          <p:nvPr>
            <p:custDataLst>
              <p:tags r:id="rId21"/>
            </p:custDataLst>
          </p:nvPr>
        </p:nvSpPr>
        <p:spPr>
          <a:xfrm>
            <a:off x="10744200" y="2971800"/>
            <a:ext cx="2311878" cy="180197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noAutofit/>
          </a:bodyPr>
          <a:lstStyle/>
          <a:p>
            <a:pPr algn="ctr"/>
            <a:r>
              <a:rPr lang="en-US" sz="1200" b="1" spc="-6" dirty="0" smtClean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</a:rPr>
              <a:t>OnBoard Due Date</a:t>
            </a:r>
            <a:endParaRPr lang="en-US" sz="1200" b="1" spc="-6" dirty="0">
              <a:solidFill>
                <a:schemeClr val="accent6">
                  <a:lumMod val="75000"/>
                </a:schemeClr>
              </a:solidFill>
              <a:latin typeface="Calibri" panose="020F0502020204030204" pitchFamily="34" charset="0"/>
            </a:endParaRPr>
          </a:p>
        </p:txBody>
      </p:sp>
      <p:cxnSp>
        <p:nvCxnSpPr>
          <p:cNvPr id="175" name="Straight Connector 174"/>
          <p:cNvCxnSpPr/>
          <p:nvPr/>
        </p:nvCxnSpPr>
        <p:spPr>
          <a:xfrm>
            <a:off x="2400301" y="914400"/>
            <a:ext cx="4330461" cy="0"/>
          </a:xfrm>
          <a:prstGeom prst="line">
            <a:avLst/>
          </a:prstGeom>
          <a:ln w="19050" cap="flat" cmpd="sng" algn="ctr">
            <a:solidFill>
              <a:schemeClr val="accent3">
                <a:lumMod val="75000"/>
                <a:alpha val="50000"/>
              </a:schemeClr>
            </a:solidFill>
            <a:prstDash val="dash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6" name="OTLSHAPE_M_0018691af88d4838b3ec2d1256b9eee5_Title"/>
          <p:cNvSpPr txBox="1"/>
          <p:nvPr>
            <p:custDataLst>
              <p:tags r:id="rId22"/>
            </p:custDataLst>
          </p:nvPr>
        </p:nvSpPr>
        <p:spPr>
          <a:xfrm>
            <a:off x="3200400" y="1032008"/>
            <a:ext cx="1828800" cy="42500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noAutofit/>
          </a:bodyPr>
          <a:lstStyle/>
          <a:p>
            <a:pPr algn="ctr"/>
            <a:r>
              <a:rPr lang="en-US" sz="1100" b="1" spc="-4" dirty="0" smtClean="0">
                <a:solidFill>
                  <a:srgbClr val="624332"/>
                </a:solidFill>
                <a:latin typeface="Calibri" panose="020F0502020204030204" pitchFamily="34" charset="0"/>
              </a:rPr>
              <a:t>30 Days Window for PreBoard Tour</a:t>
            </a:r>
            <a:endParaRPr lang="en-US" sz="1100" b="1" spc="-4" dirty="0">
              <a:solidFill>
                <a:srgbClr val="624332"/>
              </a:solidFill>
              <a:latin typeface="Calibri" panose="020F0502020204030204" pitchFamily="34" charset="0"/>
            </a:endParaRPr>
          </a:p>
        </p:txBody>
      </p:sp>
      <p:cxnSp>
        <p:nvCxnSpPr>
          <p:cNvPr id="177" name="OTLSHAPE_M_250ea2be05854b80bcdbec07faaa2d69_Connector1"/>
          <p:cNvCxnSpPr/>
          <p:nvPr>
            <p:custDataLst>
              <p:tags r:id="rId23"/>
            </p:custDataLst>
          </p:nvPr>
        </p:nvCxnSpPr>
        <p:spPr>
          <a:xfrm>
            <a:off x="2400300" y="941909"/>
            <a:ext cx="0" cy="597521"/>
          </a:xfrm>
          <a:prstGeom prst="line">
            <a:avLst/>
          </a:prstGeom>
          <a:ln w="19050" cap="flat" cmpd="sng" algn="ctr">
            <a:solidFill>
              <a:schemeClr val="accent3">
                <a:lumMod val="75000"/>
                <a:alpha val="50000"/>
              </a:schemeClr>
            </a:solidFill>
            <a:prstDash val="dash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9" name="Straight Connector 178"/>
          <p:cNvCxnSpPr/>
          <p:nvPr/>
        </p:nvCxnSpPr>
        <p:spPr>
          <a:xfrm>
            <a:off x="6767428" y="924102"/>
            <a:ext cx="4548273" cy="6305"/>
          </a:xfrm>
          <a:prstGeom prst="line">
            <a:avLst/>
          </a:prstGeom>
          <a:ln w="19050" cap="flat" cmpd="sng" algn="ctr">
            <a:solidFill>
              <a:schemeClr val="accent3">
                <a:lumMod val="75000"/>
                <a:alpha val="50000"/>
              </a:schemeClr>
            </a:solidFill>
            <a:prstDash val="dash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0" name="OTLSHAPE_M_0018691af88d4838b3ec2d1256b9eee5_Title"/>
          <p:cNvSpPr txBox="1"/>
          <p:nvPr>
            <p:custDataLst>
              <p:tags r:id="rId24"/>
            </p:custDataLst>
          </p:nvPr>
        </p:nvSpPr>
        <p:spPr>
          <a:xfrm>
            <a:off x="7601094" y="1013398"/>
            <a:ext cx="1828800" cy="42500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noAutofit/>
          </a:bodyPr>
          <a:lstStyle/>
          <a:p>
            <a:pPr algn="ctr"/>
            <a:r>
              <a:rPr lang="en-US" sz="1100" b="1" spc="-4" dirty="0" smtClean="0">
                <a:solidFill>
                  <a:srgbClr val="624332"/>
                </a:solidFill>
                <a:latin typeface="Calibri" panose="020F0502020204030204" pitchFamily="34" charset="0"/>
              </a:rPr>
              <a:t>45 Days Window for OnBoard Tour</a:t>
            </a:r>
            <a:endParaRPr lang="en-US" sz="1100" b="1" spc="-4" dirty="0">
              <a:solidFill>
                <a:srgbClr val="624332"/>
              </a:solidFill>
              <a:latin typeface="Calibri" panose="020F0502020204030204" pitchFamily="34" charset="0"/>
            </a:endParaRPr>
          </a:p>
        </p:txBody>
      </p:sp>
      <p:cxnSp>
        <p:nvCxnSpPr>
          <p:cNvPr id="181" name="OTLSHAPE_M_250ea2be05854b80bcdbec07faaa2d69_Connector1"/>
          <p:cNvCxnSpPr/>
          <p:nvPr>
            <p:custDataLst>
              <p:tags r:id="rId25"/>
            </p:custDataLst>
          </p:nvPr>
        </p:nvCxnSpPr>
        <p:spPr>
          <a:xfrm>
            <a:off x="5351628" y="926013"/>
            <a:ext cx="0" cy="597521"/>
          </a:xfrm>
          <a:prstGeom prst="line">
            <a:avLst/>
          </a:prstGeom>
          <a:ln w="19050" cap="flat" cmpd="sng" algn="ctr">
            <a:solidFill>
              <a:schemeClr val="accent3">
                <a:lumMod val="75000"/>
                <a:alpha val="50000"/>
              </a:schemeClr>
            </a:solidFill>
            <a:prstDash val="dash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2" name="OTLSHAPE_M_250ea2be05854b80bcdbec07faaa2d69_Connector1"/>
          <p:cNvCxnSpPr/>
          <p:nvPr>
            <p:custDataLst>
              <p:tags r:id="rId26"/>
            </p:custDataLst>
          </p:nvPr>
        </p:nvCxnSpPr>
        <p:spPr>
          <a:xfrm>
            <a:off x="11315700" y="930408"/>
            <a:ext cx="0" cy="597521"/>
          </a:xfrm>
          <a:prstGeom prst="line">
            <a:avLst/>
          </a:prstGeom>
          <a:ln w="19050" cap="flat" cmpd="sng" algn="ctr">
            <a:solidFill>
              <a:schemeClr val="accent3">
                <a:lumMod val="75000"/>
                <a:alpha val="50000"/>
              </a:schemeClr>
            </a:solidFill>
            <a:prstDash val="dash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3" name="OTLSHAPE_M_250ea2be05854b80bcdbec07faaa2d69_Connector1"/>
          <p:cNvCxnSpPr/>
          <p:nvPr>
            <p:custDataLst>
              <p:tags r:id="rId27"/>
            </p:custDataLst>
          </p:nvPr>
        </p:nvCxnSpPr>
        <p:spPr>
          <a:xfrm flipH="1">
            <a:off x="11683951" y="2352805"/>
            <a:ext cx="12939" cy="260707"/>
          </a:xfrm>
          <a:prstGeom prst="line">
            <a:avLst/>
          </a:prstGeom>
          <a:ln w="9525" cap="flat" cmpd="sng" algn="ctr">
            <a:solidFill>
              <a:srgbClr val="96D642">
                <a:alpha val="49804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0" name="OTLSHAPE_M_0018691af88d4838b3ec2d1256b9eee5_Date"/>
          <p:cNvSpPr txBox="1"/>
          <p:nvPr>
            <p:custDataLst>
              <p:tags r:id="rId28"/>
            </p:custDataLst>
          </p:nvPr>
        </p:nvSpPr>
        <p:spPr>
          <a:xfrm>
            <a:off x="9601203" y="3015854"/>
            <a:ext cx="1371599" cy="215444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en-US" sz="1400" spc="-6" dirty="0" smtClean="0">
                <a:solidFill>
                  <a:srgbClr val="6BA51F"/>
                </a:solidFill>
                <a:latin typeface="Calibri" panose="020F0502020204030204" pitchFamily="34" charset="0"/>
              </a:rPr>
              <a:t>July 24</a:t>
            </a:r>
            <a:r>
              <a:rPr lang="en-US" sz="1400" spc="-6" baseline="30000" dirty="0" smtClean="0">
                <a:solidFill>
                  <a:srgbClr val="6BA51F"/>
                </a:solidFill>
                <a:latin typeface="Calibri" panose="020F0502020204030204" pitchFamily="34" charset="0"/>
              </a:rPr>
              <a:t>th</a:t>
            </a:r>
            <a:r>
              <a:rPr lang="en-US" sz="1400" spc="-6" dirty="0" smtClean="0">
                <a:solidFill>
                  <a:srgbClr val="6BA51F"/>
                </a:solidFill>
                <a:latin typeface="Calibri" panose="020F0502020204030204" pitchFamily="34" charset="0"/>
              </a:rPr>
              <a:t> </a:t>
            </a:r>
            <a:endParaRPr lang="en-US" sz="1400" spc="-6" dirty="0">
              <a:solidFill>
                <a:srgbClr val="6BA51F"/>
              </a:solidFill>
              <a:latin typeface="Calibri" panose="020F0502020204030204" pitchFamily="34" charset="0"/>
            </a:endParaRPr>
          </a:p>
        </p:txBody>
      </p:sp>
      <p:cxnSp>
        <p:nvCxnSpPr>
          <p:cNvPr id="191" name="OTLSHAPE_TB_00000000000000000000000000000000_Separator1"/>
          <p:cNvCxnSpPr/>
          <p:nvPr>
            <p:custDataLst>
              <p:tags r:id="rId29"/>
            </p:custDataLst>
          </p:nvPr>
        </p:nvCxnSpPr>
        <p:spPr>
          <a:xfrm>
            <a:off x="9486900" y="1694751"/>
            <a:ext cx="0" cy="338667"/>
          </a:xfrm>
          <a:prstGeom prst="line">
            <a:avLst/>
          </a:prstGeom>
          <a:ln w="6350" cap="flat" cmpd="sng" algn="ctr">
            <a:solidFill>
              <a:schemeClr val="lt1">
                <a:alpha val="29804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2" name="OTLSHAPE_M_9dd8ed9b66fc40c7b9eaa6cd4eb05791_Title"/>
          <p:cNvSpPr txBox="1"/>
          <p:nvPr>
            <p:custDataLst>
              <p:tags r:id="rId30"/>
            </p:custDataLst>
          </p:nvPr>
        </p:nvSpPr>
        <p:spPr>
          <a:xfrm>
            <a:off x="8801100" y="3251200"/>
            <a:ext cx="2857500" cy="61064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noAutofit/>
          </a:bodyPr>
          <a:lstStyle/>
          <a:p>
            <a:pPr algn="ctr"/>
            <a:r>
              <a:rPr lang="en-US" sz="1200" b="1" spc="-6" dirty="0" smtClean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</a:rPr>
              <a:t>New Hire Enrollment </a:t>
            </a:r>
          </a:p>
          <a:p>
            <a:pPr algn="ctr"/>
            <a:r>
              <a:rPr lang="en-US" sz="1200" b="1" spc="-6" dirty="0" smtClean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</a:rPr>
              <a:t>Window End</a:t>
            </a:r>
            <a:endParaRPr lang="en-US" sz="1200" b="1" spc="-6" dirty="0">
              <a:solidFill>
                <a:schemeClr val="accent6">
                  <a:lumMod val="75000"/>
                </a:schemeClr>
              </a:solidFill>
              <a:latin typeface="Calibri" panose="020F0502020204030204" pitchFamily="34" charset="0"/>
            </a:endParaRPr>
          </a:p>
        </p:txBody>
      </p:sp>
      <p:sp>
        <p:nvSpPr>
          <p:cNvPr id="97" name="Rectangle 96"/>
          <p:cNvSpPr/>
          <p:nvPr/>
        </p:nvSpPr>
        <p:spPr>
          <a:xfrm>
            <a:off x="7111848" y="1639779"/>
            <a:ext cx="3154680" cy="392223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New Hire Enroll</a:t>
            </a:r>
            <a:endParaRPr lang="en-US" b="1" dirty="0"/>
          </a:p>
        </p:txBody>
      </p:sp>
      <p:cxnSp>
        <p:nvCxnSpPr>
          <p:cNvPr id="98" name="OTLSHAPE_TB_00000000000000000000000000000000_Separator1"/>
          <p:cNvCxnSpPr/>
          <p:nvPr>
            <p:custDataLst>
              <p:tags r:id="rId31"/>
            </p:custDataLst>
          </p:nvPr>
        </p:nvCxnSpPr>
        <p:spPr>
          <a:xfrm>
            <a:off x="5319216" y="1693333"/>
            <a:ext cx="0" cy="338667"/>
          </a:xfrm>
          <a:prstGeom prst="line">
            <a:avLst/>
          </a:prstGeom>
          <a:ln w="6350" cap="flat" cmpd="sng" algn="ctr">
            <a:solidFill>
              <a:schemeClr val="lt1">
                <a:alpha val="29804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0" name="OTLSHAPE_TB_00000000000000000000000000000000_TimescaleInterval1"/>
          <p:cNvSpPr txBox="1"/>
          <p:nvPr>
            <p:custDataLst>
              <p:tags r:id="rId32"/>
            </p:custDataLst>
          </p:nvPr>
        </p:nvSpPr>
        <p:spPr>
          <a:xfrm>
            <a:off x="5372101" y="1682329"/>
            <a:ext cx="1163841" cy="248073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noAutofit/>
          </a:bodyPr>
          <a:lstStyle/>
          <a:p>
            <a:endParaRPr lang="en-US" sz="1200" spc="-14" dirty="0">
              <a:solidFill>
                <a:schemeClr val="lt1"/>
              </a:solidFill>
              <a:latin typeface="Calibri" panose="020F0502020204030204" pitchFamily="34" charset="0"/>
            </a:endParaRPr>
          </a:p>
        </p:txBody>
      </p:sp>
      <p:sp>
        <p:nvSpPr>
          <p:cNvPr id="101" name="OTLSHAPE_M_250ea2be05854b80bcdbec07faaa2d69_Shape"/>
          <p:cNvSpPr/>
          <p:nvPr>
            <p:custDataLst>
              <p:tags r:id="rId33"/>
            </p:custDataLst>
          </p:nvPr>
        </p:nvSpPr>
        <p:spPr>
          <a:xfrm>
            <a:off x="6988518" y="2050197"/>
            <a:ext cx="342900" cy="338667"/>
          </a:xfrm>
          <a:prstGeom prst="triangle">
            <a:avLst/>
          </a:prstGeom>
          <a:solidFill>
            <a:srgbClr val="96D642"/>
          </a:solidFill>
          <a:ln w="12700" cap="flat" cmpd="sng" algn="ctr">
            <a:noFill/>
            <a:prstDash val="solid"/>
            <a:miter lim="800000"/>
          </a:ln>
          <a:effectLst/>
          <a:scene3d>
            <a:camera prst="orthographicFront"/>
            <a:lightRig rig="threePt" dir="t"/>
          </a:scene3d>
          <a:sp3d>
            <a:bevelT h="12700"/>
          </a:sp3d>
          <a:extLst>
            <a:ext uri="{91240B29-F687-4F45-9708-019B960494DF}">
              <a14:hiddenLine xmlns=""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>
                    <a:scrgbClr r="0" g="0" b="0">
                      <a:alpha val="50000"/>
                    </a:scrgbClr>
                  </a:outerShdw>
                </a:effectLst>
              </a14:hiddenEffects>
            </a:ext>
            <a:ext uri="{53640926-AAD7-44D8-BBD7-CCE9431645EC}">
              <a14:shadowObscured xmlns="" xmlns:a14="http://schemas.microsoft.com/office/drawing/2010/main" val="1"/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02" name="OTLSHAPE_M_250ea2be05854b80bcdbec07faaa2d69_Connector1"/>
          <p:cNvCxnSpPr/>
          <p:nvPr>
            <p:custDataLst>
              <p:tags r:id="rId34"/>
            </p:custDataLst>
          </p:nvPr>
        </p:nvCxnSpPr>
        <p:spPr>
          <a:xfrm flipH="1">
            <a:off x="7139485" y="2382148"/>
            <a:ext cx="12939" cy="260707"/>
          </a:xfrm>
          <a:prstGeom prst="line">
            <a:avLst/>
          </a:prstGeom>
          <a:ln w="9525" cap="flat" cmpd="sng" algn="ctr">
            <a:solidFill>
              <a:srgbClr val="96D642">
                <a:alpha val="49804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3" name="OTLSHAPE_M_0018691af88d4838b3ec2d1256b9eee5_Date"/>
          <p:cNvSpPr txBox="1"/>
          <p:nvPr>
            <p:custDataLst>
              <p:tags r:id="rId35"/>
            </p:custDataLst>
          </p:nvPr>
        </p:nvSpPr>
        <p:spPr>
          <a:xfrm>
            <a:off x="6400802" y="2667000"/>
            <a:ext cx="1371599" cy="215444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en-US" sz="1400" spc="-6" dirty="0" smtClean="0">
                <a:solidFill>
                  <a:srgbClr val="6BA51F"/>
                </a:solidFill>
                <a:latin typeface="Calibri" panose="020F0502020204030204" pitchFamily="34" charset="0"/>
              </a:rPr>
              <a:t>June 25</a:t>
            </a:r>
            <a:r>
              <a:rPr lang="en-US" sz="1400" spc="-6" baseline="30000" dirty="0" smtClean="0">
                <a:solidFill>
                  <a:srgbClr val="6BA51F"/>
                </a:solidFill>
                <a:latin typeface="Calibri" panose="020F0502020204030204" pitchFamily="34" charset="0"/>
              </a:rPr>
              <a:t>th</a:t>
            </a:r>
            <a:r>
              <a:rPr lang="en-US" sz="1400" spc="-6" dirty="0" smtClean="0">
                <a:solidFill>
                  <a:srgbClr val="6BA51F"/>
                </a:solidFill>
                <a:latin typeface="Calibri" panose="020F0502020204030204" pitchFamily="34" charset="0"/>
              </a:rPr>
              <a:t> </a:t>
            </a:r>
            <a:endParaRPr lang="en-US" sz="1400" spc="-6" dirty="0">
              <a:solidFill>
                <a:srgbClr val="6BA51F"/>
              </a:solidFill>
              <a:latin typeface="Calibri" panose="020F0502020204030204" pitchFamily="34" charset="0"/>
            </a:endParaRPr>
          </a:p>
        </p:txBody>
      </p:sp>
      <p:sp>
        <p:nvSpPr>
          <p:cNvPr id="104" name="OTLSHAPE_M_9dd8ed9b66fc40c7b9eaa6cd4eb05791_Title"/>
          <p:cNvSpPr txBox="1"/>
          <p:nvPr>
            <p:custDataLst>
              <p:tags r:id="rId36"/>
            </p:custDataLst>
          </p:nvPr>
        </p:nvSpPr>
        <p:spPr>
          <a:xfrm>
            <a:off x="6172200" y="2895600"/>
            <a:ext cx="1943100" cy="20320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noAutofit/>
          </a:bodyPr>
          <a:lstStyle/>
          <a:p>
            <a:pPr algn="ctr"/>
            <a:r>
              <a:rPr lang="en-US" sz="1200" b="1" spc="-6" dirty="0" smtClean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</a:rPr>
              <a:t>New Hire Enrollment Start</a:t>
            </a:r>
            <a:endParaRPr lang="en-US" sz="1200" b="1" spc="-6" dirty="0">
              <a:solidFill>
                <a:schemeClr val="accent6">
                  <a:lumMod val="75000"/>
                </a:schemeClr>
              </a:solidFill>
              <a:latin typeface="Calibri" panose="020F0502020204030204" pitchFamily="34" charset="0"/>
            </a:endParaRPr>
          </a:p>
        </p:txBody>
      </p:sp>
      <p:sp>
        <p:nvSpPr>
          <p:cNvPr id="105" name="OTLSHAPE_M_250ea2be05854b80bcdbec07faaa2d69_Shape"/>
          <p:cNvSpPr/>
          <p:nvPr>
            <p:custDataLst>
              <p:tags r:id="rId37"/>
            </p:custDataLst>
          </p:nvPr>
        </p:nvSpPr>
        <p:spPr>
          <a:xfrm>
            <a:off x="10090812" y="2133600"/>
            <a:ext cx="342900" cy="338667"/>
          </a:xfrm>
          <a:prstGeom prst="triangle">
            <a:avLst/>
          </a:prstGeom>
          <a:solidFill>
            <a:srgbClr val="96D642"/>
          </a:solidFill>
          <a:ln w="12700" cap="flat" cmpd="sng" algn="ctr">
            <a:noFill/>
            <a:prstDash val="solid"/>
            <a:miter lim="800000"/>
          </a:ln>
          <a:effectLst/>
          <a:scene3d>
            <a:camera prst="orthographicFront"/>
            <a:lightRig rig="threePt" dir="t"/>
          </a:scene3d>
          <a:sp3d>
            <a:bevelT h="12700"/>
          </a:sp3d>
          <a:extLst>
            <a:ext uri="{91240B29-F687-4F45-9708-019B960494DF}">
              <a14:hiddenLine xmlns=""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>
                    <a:scrgbClr r="0" g="0" b="0">
                      <a:alpha val="50000"/>
                    </a:scrgbClr>
                  </a:outerShdw>
                </a:effectLst>
              </a14:hiddenEffects>
            </a:ext>
            <a:ext uri="{53640926-AAD7-44D8-BBD7-CCE9431645EC}">
              <a14:shadowObscured xmlns="" xmlns:a14="http://schemas.microsoft.com/office/drawing/2010/main" val="1"/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06" name="OTLSHAPE_M_250ea2be05854b80bcdbec07faaa2d69_Connector1"/>
          <p:cNvCxnSpPr/>
          <p:nvPr>
            <p:custDataLst>
              <p:tags r:id="rId38"/>
            </p:custDataLst>
          </p:nvPr>
        </p:nvCxnSpPr>
        <p:spPr>
          <a:xfrm flipH="1">
            <a:off x="10246057" y="2465551"/>
            <a:ext cx="12939" cy="260707"/>
          </a:xfrm>
          <a:prstGeom prst="line">
            <a:avLst/>
          </a:prstGeom>
          <a:ln w="9525" cap="flat" cmpd="sng" algn="ctr">
            <a:solidFill>
              <a:srgbClr val="96D642">
                <a:alpha val="49804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7" name="Rectangle 106"/>
          <p:cNvSpPr/>
          <p:nvPr/>
        </p:nvSpPr>
        <p:spPr>
          <a:xfrm>
            <a:off x="5343096" y="1643797"/>
            <a:ext cx="1755648" cy="40640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10 Days</a:t>
            </a:r>
            <a:endParaRPr lang="en-US" b="1" dirty="0"/>
          </a:p>
        </p:txBody>
      </p:sp>
      <p:cxnSp>
        <p:nvCxnSpPr>
          <p:cNvPr id="116" name="OTLSHAPE_M_250ea2be05854b80bcdbec07faaa2d69_Connector1"/>
          <p:cNvCxnSpPr/>
          <p:nvPr>
            <p:custDataLst>
              <p:tags r:id="rId39"/>
            </p:custDataLst>
          </p:nvPr>
        </p:nvCxnSpPr>
        <p:spPr>
          <a:xfrm flipH="1">
            <a:off x="2347466" y="3929886"/>
            <a:ext cx="3773" cy="5417316"/>
          </a:xfrm>
          <a:prstGeom prst="line">
            <a:avLst/>
          </a:prstGeom>
          <a:ln w="19050" cap="flat" cmpd="sng" algn="ctr">
            <a:solidFill>
              <a:schemeClr val="accent3">
                <a:lumMod val="75000"/>
                <a:alpha val="50000"/>
              </a:schemeClr>
            </a:solidFill>
            <a:prstDash val="dash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7" name="OTLSHAPE_M_250ea2be05854b80bcdbec07faaa2d69_Connector1"/>
          <p:cNvCxnSpPr/>
          <p:nvPr>
            <p:custDataLst>
              <p:tags r:id="rId40"/>
            </p:custDataLst>
          </p:nvPr>
        </p:nvCxnSpPr>
        <p:spPr>
          <a:xfrm flipH="1">
            <a:off x="7197129" y="3919870"/>
            <a:ext cx="3773" cy="5417316"/>
          </a:xfrm>
          <a:prstGeom prst="line">
            <a:avLst/>
          </a:prstGeom>
          <a:ln w="19050" cap="flat" cmpd="sng" algn="ctr">
            <a:solidFill>
              <a:schemeClr val="accent3">
                <a:lumMod val="75000"/>
                <a:alpha val="50000"/>
              </a:schemeClr>
            </a:solidFill>
            <a:prstDash val="dash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8" name="OTLSHAPE_M_250ea2be05854b80bcdbec07faaa2d69_Connector1"/>
          <p:cNvCxnSpPr/>
          <p:nvPr>
            <p:custDataLst>
              <p:tags r:id="rId41"/>
            </p:custDataLst>
          </p:nvPr>
        </p:nvCxnSpPr>
        <p:spPr>
          <a:xfrm flipH="1">
            <a:off x="10207027" y="3860802"/>
            <a:ext cx="3773" cy="5417316"/>
          </a:xfrm>
          <a:prstGeom prst="line">
            <a:avLst/>
          </a:prstGeom>
          <a:ln w="19050" cap="flat" cmpd="sng" algn="ctr">
            <a:solidFill>
              <a:schemeClr val="accent3">
                <a:lumMod val="75000"/>
                <a:alpha val="50000"/>
              </a:schemeClr>
            </a:solidFill>
            <a:prstDash val="dash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9" name="OTLSHAPE_M_250ea2be05854b80bcdbec07faaa2d69_Connector1"/>
          <p:cNvCxnSpPr/>
          <p:nvPr>
            <p:custDataLst>
              <p:tags r:id="rId42"/>
            </p:custDataLst>
          </p:nvPr>
        </p:nvCxnSpPr>
        <p:spPr>
          <a:xfrm flipH="1">
            <a:off x="11772902" y="3860802"/>
            <a:ext cx="3773" cy="5417316"/>
          </a:xfrm>
          <a:prstGeom prst="line">
            <a:avLst/>
          </a:prstGeom>
          <a:ln w="19050" cap="flat" cmpd="sng" algn="ctr">
            <a:solidFill>
              <a:schemeClr val="accent3">
                <a:lumMod val="75000"/>
                <a:alpha val="50000"/>
              </a:schemeClr>
            </a:solidFill>
            <a:prstDash val="dash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9" name="OTLSHAPE_M_250ea2be05854b80bcdbec07faaa2d69_Connector1"/>
          <p:cNvCxnSpPr/>
          <p:nvPr>
            <p:custDataLst>
              <p:tags r:id="rId43"/>
            </p:custDataLst>
          </p:nvPr>
        </p:nvCxnSpPr>
        <p:spPr>
          <a:xfrm flipH="1">
            <a:off x="5294973" y="3882878"/>
            <a:ext cx="3773" cy="5417316"/>
          </a:xfrm>
          <a:prstGeom prst="line">
            <a:avLst/>
          </a:prstGeom>
          <a:ln w="19050" cap="flat" cmpd="sng" algn="ctr">
            <a:solidFill>
              <a:schemeClr val="accent3">
                <a:lumMod val="75000"/>
                <a:alpha val="50000"/>
              </a:schemeClr>
            </a:solidFill>
            <a:prstDash val="dash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9" name="OTLSHAPE_M_250ea2be05854b80bcdbec07faaa2d69_Connector1"/>
          <p:cNvCxnSpPr/>
          <p:nvPr>
            <p:custDataLst>
              <p:tags r:id="rId44"/>
            </p:custDataLst>
          </p:nvPr>
        </p:nvCxnSpPr>
        <p:spPr>
          <a:xfrm flipH="1">
            <a:off x="2347466" y="3929886"/>
            <a:ext cx="3773" cy="5417316"/>
          </a:xfrm>
          <a:prstGeom prst="line">
            <a:avLst/>
          </a:prstGeom>
          <a:ln w="19050" cap="flat" cmpd="sng" algn="ctr">
            <a:solidFill>
              <a:schemeClr val="accent3">
                <a:lumMod val="75000"/>
                <a:alpha val="50000"/>
              </a:schemeClr>
            </a:solidFill>
            <a:prstDash val="dash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0" name="OTLSHAPE_M_250ea2be05854b80bcdbec07faaa2d69_Connector1"/>
          <p:cNvCxnSpPr/>
          <p:nvPr>
            <p:custDataLst>
              <p:tags r:id="rId45"/>
            </p:custDataLst>
          </p:nvPr>
        </p:nvCxnSpPr>
        <p:spPr>
          <a:xfrm flipH="1">
            <a:off x="7197129" y="3919870"/>
            <a:ext cx="3773" cy="5417316"/>
          </a:xfrm>
          <a:prstGeom prst="line">
            <a:avLst/>
          </a:prstGeom>
          <a:ln w="19050" cap="flat" cmpd="sng" algn="ctr">
            <a:solidFill>
              <a:schemeClr val="accent3">
                <a:lumMod val="75000"/>
                <a:alpha val="50000"/>
              </a:schemeClr>
            </a:solidFill>
            <a:prstDash val="dash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1" name="OTLSHAPE_M_250ea2be05854b80bcdbec07faaa2d69_Connector1"/>
          <p:cNvCxnSpPr/>
          <p:nvPr>
            <p:custDataLst>
              <p:tags r:id="rId46"/>
            </p:custDataLst>
          </p:nvPr>
        </p:nvCxnSpPr>
        <p:spPr>
          <a:xfrm flipH="1">
            <a:off x="10207027" y="3860802"/>
            <a:ext cx="3773" cy="5417316"/>
          </a:xfrm>
          <a:prstGeom prst="line">
            <a:avLst/>
          </a:prstGeom>
          <a:ln w="19050" cap="flat" cmpd="sng" algn="ctr">
            <a:solidFill>
              <a:schemeClr val="accent3">
                <a:lumMod val="75000"/>
                <a:alpha val="50000"/>
              </a:schemeClr>
            </a:solidFill>
            <a:prstDash val="dash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2" name="OTLSHAPE_M_250ea2be05854b80bcdbec07faaa2d69_Connector1"/>
          <p:cNvCxnSpPr/>
          <p:nvPr>
            <p:custDataLst>
              <p:tags r:id="rId47"/>
            </p:custDataLst>
          </p:nvPr>
        </p:nvCxnSpPr>
        <p:spPr>
          <a:xfrm flipH="1">
            <a:off x="11772902" y="3860802"/>
            <a:ext cx="3773" cy="5417316"/>
          </a:xfrm>
          <a:prstGeom prst="line">
            <a:avLst/>
          </a:prstGeom>
          <a:ln w="19050" cap="flat" cmpd="sng" algn="ctr">
            <a:solidFill>
              <a:schemeClr val="accent3">
                <a:lumMod val="75000"/>
                <a:alpha val="50000"/>
              </a:schemeClr>
            </a:solidFill>
            <a:prstDash val="dash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3" name="OTLSHAPE_M_9dd8ed9b66fc40c7b9eaa6cd4eb05791_Title"/>
          <p:cNvSpPr txBox="1"/>
          <p:nvPr>
            <p:custDataLst>
              <p:tags r:id="rId48"/>
            </p:custDataLst>
          </p:nvPr>
        </p:nvSpPr>
        <p:spPr>
          <a:xfrm>
            <a:off x="1" y="4064002"/>
            <a:ext cx="2278455" cy="192881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noAutofit/>
          </a:bodyPr>
          <a:lstStyle/>
          <a:p>
            <a:pPr algn="ctr"/>
            <a:r>
              <a:rPr lang="en-US" sz="1200" b="1" spc="-6" dirty="0" smtClean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</a:rPr>
              <a:t>PreBoard Availability</a:t>
            </a:r>
            <a:endParaRPr lang="en-US" sz="1200" b="1" spc="-6" dirty="0">
              <a:solidFill>
                <a:schemeClr val="accent6">
                  <a:lumMod val="75000"/>
                </a:schemeClr>
              </a:solidFill>
              <a:latin typeface="Calibri" panose="020F0502020204030204" pitchFamily="34" charset="0"/>
            </a:endParaRPr>
          </a:p>
        </p:txBody>
      </p:sp>
      <p:sp>
        <p:nvSpPr>
          <p:cNvPr id="254" name="OTLSHAPE_M_9dd8ed9b66fc40c7b9eaa6cd4eb05791_Title"/>
          <p:cNvSpPr txBox="1"/>
          <p:nvPr>
            <p:custDataLst>
              <p:tags r:id="rId49"/>
            </p:custDataLst>
          </p:nvPr>
        </p:nvSpPr>
        <p:spPr>
          <a:xfrm>
            <a:off x="1" y="5090320"/>
            <a:ext cx="2278455" cy="192881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noAutofit/>
          </a:bodyPr>
          <a:lstStyle/>
          <a:p>
            <a:pPr algn="ctr"/>
            <a:r>
              <a:rPr lang="en-US" sz="1200" b="1" spc="-6" dirty="0" smtClean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</a:rPr>
              <a:t>OnBoard Availability</a:t>
            </a:r>
            <a:endParaRPr lang="en-US" sz="1200" b="1" spc="-6" dirty="0">
              <a:solidFill>
                <a:schemeClr val="accent6">
                  <a:lumMod val="75000"/>
                </a:schemeClr>
              </a:solidFill>
              <a:latin typeface="Calibri" panose="020F0502020204030204" pitchFamily="34" charset="0"/>
            </a:endParaRPr>
          </a:p>
        </p:txBody>
      </p:sp>
      <p:sp>
        <p:nvSpPr>
          <p:cNvPr id="255" name="OTLSHAPE_M_9dd8ed9b66fc40c7b9eaa6cd4eb05791_Title"/>
          <p:cNvSpPr txBox="1"/>
          <p:nvPr>
            <p:custDataLst>
              <p:tags r:id="rId50"/>
            </p:custDataLst>
          </p:nvPr>
        </p:nvSpPr>
        <p:spPr>
          <a:xfrm>
            <a:off x="1" y="6197600"/>
            <a:ext cx="2278455" cy="40640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noAutofit/>
          </a:bodyPr>
          <a:lstStyle/>
          <a:p>
            <a:pPr algn="ctr"/>
            <a:r>
              <a:rPr lang="en-US" sz="1200" b="1" spc="-6" dirty="0" smtClean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</a:rPr>
              <a:t>Forms saving using OnBoard</a:t>
            </a:r>
            <a:endParaRPr lang="en-US" sz="1200" b="1" spc="-6" dirty="0">
              <a:solidFill>
                <a:schemeClr val="accent6">
                  <a:lumMod val="75000"/>
                </a:schemeClr>
              </a:solidFill>
              <a:latin typeface="Calibri" panose="020F0502020204030204" pitchFamily="34" charset="0"/>
            </a:endParaRPr>
          </a:p>
        </p:txBody>
      </p:sp>
      <p:sp>
        <p:nvSpPr>
          <p:cNvPr id="256" name="OTLSHAPE_M_9dd8ed9b66fc40c7b9eaa6cd4eb05791_Title"/>
          <p:cNvSpPr txBox="1"/>
          <p:nvPr>
            <p:custDataLst>
              <p:tags r:id="rId51"/>
            </p:custDataLst>
          </p:nvPr>
        </p:nvSpPr>
        <p:spPr>
          <a:xfrm>
            <a:off x="1" y="7518400"/>
            <a:ext cx="2278455" cy="40640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noAutofit/>
          </a:bodyPr>
          <a:lstStyle/>
          <a:p>
            <a:pPr algn="ctr"/>
            <a:r>
              <a:rPr lang="en-US" sz="1200" b="1" spc="-6" dirty="0" smtClean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</a:rPr>
              <a:t>Forms saving using BenAdmin</a:t>
            </a:r>
            <a:endParaRPr lang="en-US" sz="1200" b="1" spc="-6" dirty="0">
              <a:solidFill>
                <a:schemeClr val="accent6">
                  <a:lumMod val="75000"/>
                </a:schemeClr>
              </a:solidFill>
              <a:latin typeface="Calibri" panose="020F0502020204030204" pitchFamily="34" charset="0"/>
            </a:endParaRPr>
          </a:p>
        </p:txBody>
      </p:sp>
      <p:cxnSp>
        <p:nvCxnSpPr>
          <p:cNvPr id="257" name="Straight Arrow Connector 256"/>
          <p:cNvCxnSpPr/>
          <p:nvPr/>
        </p:nvCxnSpPr>
        <p:spPr>
          <a:xfrm>
            <a:off x="1371600" y="4470400"/>
            <a:ext cx="11932920" cy="0"/>
          </a:xfrm>
          <a:prstGeom prst="straightConnector1">
            <a:avLst/>
          </a:prstGeom>
          <a:ln w="88900" cap="sq"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8" name="Shape 1497"/>
          <p:cNvSpPr/>
          <p:nvPr/>
        </p:nvSpPr>
        <p:spPr>
          <a:xfrm>
            <a:off x="2233164" y="4368800"/>
            <a:ext cx="205236" cy="18242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0837"/>
                </a:moveTo>
                <a:cubicBezTo>
                  <a:pt x="21600" y="12827"/>
                  <a:pt x="21086" y="14523"/>
                  <a:pt x="20131" y="16218"/>
                </a:cubicBezTo>
                <a:cubicBezTo>
                  <a:pt x="19102" y="17988"/>
                  <a:pt x="17927" y="19241"/>
                  <a:pt x="16237" y="20199"/>
                </a:cubicBezTo>
                <a:cubicBezTo>
                  <a:pt x="14473" y="21231"/>
                  <a:pt x="12784" y="21600"/>
                  <a:pt x="10800" y="21600"/>
                </a:cubicBezTo>
                <a:cubicBezTo>
                  <a:pt x="8816" y="21600"/>
                  <a:pt x="7127" y="21231"/>
                  <a:pt x="5437" y="20199"/>
                </a:cubicBezTo>
                <a:cubicBezTo>
                  <a:pt x="3673" y="19241"/>
                  <a:pt x="2424" y="17988"/>
                  <a:pt x="1469" y="16218"/>
                </a:cubicBezTo>
                <a:cubicBezTo>
                  <a:pt x="441" y="14523"/>
                  <a:pt x="0" y="12901"/>
                  <a:pt x="0" y="10837"/>
                </a:cubicBezTo>
                <a:cubicBezTo>
                  <a:pt x="0" y="8846"/>
                  <a:pt x="441" y="7151"/>
                  <a:pt x="1469" y="5382"/>
                </a:cubicBezTo>
                <a:cubicBezTo>
                  <a:pt x="2424" y="3686"/>
                  <a:pt x="3673" y="2433"/>
                  <a:pt x="5437" y="1401"/>
                </a:cubicBezTo>
                <a:cubicBezTo>
                  <a:pt x="7127" y="442"/>
                  <a:pt x="8816" y="0"/>
                  <a:pt x="10800" y="0"/>
                </a:cubicBezTo>
                <a:cubicBezTo>
                  <a:pt x="12784" y="0"/>
                  <a:pt x="14473" y="442"/>
                  <a:pt x="16237" y="1401"/>
                </a:cubicBezTo>
                <a:cubicBezTo>
                  <a:pt x="17927" y="2433"/>
                  <a:pt x="19102" y="3686"/>
                  <a:pt x="20131" y="5382"/>
                </a:cubicBezTo>
                <a:cubicBezTo>
                  <a:pt x="21086" y="7151"/>
                  <a:pt x="21600" y="8773"/>
                  <a:pt x="21600" y="10837"/>
                </a:cubicBezTo>
              </a:path>
            </a:pathLst>
          </a:custGeom>
          <a:solidFill>
            <a:schemeClr val="accent6">
              <a:lumMod val="75000"/>
            </a:schemeClr>
          </a:solidFill>
          <a:ln w="3175">
            <a:miter lim="400000"/>
          </a:ln>
        </p:spPr>
        <p:txBody>
          <a:bodyPr lIns="59013" tIns="59013" rIns="59013" bIns="59013" anchor="ctr"/>
          <a:lstStyle/>
          <a:p>
            <a:pPr algn="l" defTabSz="590133">
              <a:lnSpc>
                <a:spcPct val="93000"/>
              </a:lnSpc>
              <a:defRPr sz="2200"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259" name="Shape 1497"/>
          <p:cNvSpPr/>
          <p:nvPr/>
        </p:nvSpPr>
        <p:spPr>
          <a:xfrm>
            <a:off x="10058400" y="4368800"/>
            <a:ext cx="205236" cy="18242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0837"/>
                </a:moveTo>
                <a:cubicBezTo>
                  <a:pt x="21600" y="12827"/>
                  <a:pt x="21086" y="14523"/>
                  <a:pt x="20131" y="16218"/>
                </a:cubicBezTo>
                <a:cubicBezTo>
                  <a:pt x="19102" y="17988"/>
                  <a:pt x="17927" y="19241"/>
                  <a:pt x="16237" y="20199"/>
                </a:cubicBezTo>
                <a:cubicBezTo>
                  <a:pt x="14473" y="21231"/>
                  <a:pt x="12784" y="21600"/>
                  <a:pt x="10800" y="21600"/>
                </a:cubicBezTo>
                <a:cubicBezTo>
                  <a:pt x="8816" y="21600"/>
                  <a:pt x="7127" y="21231"/>
                  <a:pt x="5437" y="20199"/>
                </a:cubicBezTo>
                <a:cubicBezTo>
                  <a:pt x="3673" y="19241"/>
                  <a:pt x="2424" y="17988"/>
                  <a:pt x="1469" y="16218"/>
                </a:cubicBezTo>
                <a:cubicBezTo>
                  <a:pt x="441" y="14523"/>
                  <a:pt x="0" y="12901"/>
                  <a:pt x="0" y="10837"/>
                </a:cubicBezTo>
                <a:cubicBezTo>
                  <a:pt x="0" y="8846"/>
                  <a:pt x="441" y="7151"/>
                  <a:pt x="1469" y="5382"/>
                </a:cubicBezTo>
                <a:cubicBezTo>
                  <a:pt x="2424" y="3686"/>
                  <a:pt x="3673" y="2433"/>
                  <a:pt x="5437" y="1401"/>
                </a:cubicBezTo>
                <a:cubicBezTo>
                  <a:pt x="7127" y="442"/>
                  <a:pt x="8816" y="0"/>
                  <a:pt x="10800" y="0"/>
                </a:cubicBezTo>
                <a:cubicBezTo>
                  <a:pt x="12784" y="0"/>
                  <a:pt x="14473" y="442"/>
                  <a:pt x="16237" y="1401"/>
                </a:cubicBezTo>
                <a:cubicBezTo>
                  <a:pt x="17927" y="2433"/>
                  <a:pt x="19102" y="3686"/>
                  <a:pt x="20131" y="5382"/>
                </a:cubicBezTo>
                <a:cubicBezTo>
                  <a:pt x="21086" y="7151"/>
                  <a:pt x="21600" y="8773"/>
                  <a:pt x="21600" y="10837"/>
                </a:cubicBezTo>
              </a:path>
            </a:pathLst>
          </a:custGeom>
          <a:solidFill>
            <a:schemeClr val="accent6">
              <a:lumMod val="75000"/>
            </a:schemeClr>
          </a:solidFill>
          <a:ln w="3175">
            <a:miter lim="400000"/>
          </a:ln>
        </p:spPr>
        <p:txBody>
          <a:bodyPr lIns="59013" tIns="59013" rIns="59013" bIns="59013" anchor="ctr"/>
          <a:lstStyle/>
          <a:p>
            <a:pPr algn="l" defTabSz="590133">
              <a:lnSpc>
                <a:spcPct val="93000"/>
              </a:lnSpc>
              <a:defRPr sz="2200"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260" name="Shape 1497"/>
          <p:cNvSpPr/>
          <p:nvPr/>
        </p:nvSpPr>
        <p:spPr>
          <a:xfrm>
            <a:off x="11681964" y="4368800"/>
            <a:ext cx="205236" cy="18242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0837"/>
                </a:moveTo>
                <a:cubicBezTo>
                  <a:pt x="21600" y="12827"/>
                  <a:pt x="21086" y="14523"/>
                  <a:pt x="20131" y="16218"/>
                </a:cubicBezTo>
                <a:cubicBezTo>
                  <a:pt x="19102" y="17988"/>
                  <a:pt x="17927" y="19241"/>
                  <a:pt x="16237" y="20199"/>
                </a:cubicBezTo>
                <a:cubicBezTo>
                  <a:pt x="14473" y="21231"/>
                  <a:pt x="12784" y="21600"/>
                  <a:pt x="10800" y="21600"/>
                </a:cubicBezTo>
                <a:cubicBezTo>
                  <a:pt x="8816" y="21600"/>
                  <a:pt x="7127" y="21231"/>
                  <a:pt x="5437" y="20199"/>
                </a:cubicBezTo>
                <a:cubicBezTo>
                  <a:pt x="3673" y="19241"/>
                  <a:pt x="2424" y="17988"/>
                  <a:pt x="1469" y="16218"/>
                </a:cubicBezTo>
                <a:cubicBezTo>
                  <a:pt x="441" y="14523"/>
                  <a:pt x="0" y="12901"/>
                  <a:pt x="0" y="10837"/>
                </a:cubicBezTo>
                <a:cubicBezTo>
                  <a:pt x="0" y="8846"/>
                  <a:pt x="441" y="7151"/>
                  <a:pt x="1469" y="5382"/>
                </a:cubicBezTo>
                <a:cubicBezTo>
                  <a:pt x="2424" y="3686"/>
                  <a:pt x="3673" y="2433"/>
                  <a:pt x="5437" y="1401"/>
                </a:cubicBezTo>
                <a:cubicBezTo>
                  <a:pt x="7127" y="442"/>
                  <a:pt x="8816" y="0"/>
                  <a:pt x="10800" y="0"/>
                </a:cubicBezTo>
                <a:cubicBezTo>
                  <a:pt x="12784" y="0"/>
                  <a:pt x="14473" y="442"/>
                  <a:pt x="16237" y="1401"/>
                </a:cubicBezTo>
                <a:cubicBezTo>
                  <a:pt x="17927" y="2433"/>
                  <a:pt x="19102" y="3686"/>
                  <a:pt x="20131" y="5382"/>
                </a:cubicBezTo>
                <a:cubicBezTo>
                  <a:pt x="21086" y="7151"/>
                  <a:pt x="21600" y="8773"/>
                  <a:pt x="21600" y="10837"/>
                </a:cubicBezTo>
              </a:path>
            </a:pathLst>
          </a:custGeom>
          <a:solidFill>
            <a:schemeClr val="accent6">
              <a:lumMod val="75000"/>
            </a:schemeClr>
          </a:solidFill>
          <a:ln w="3175">
            <a:miter lim="400000"/>
          </a:ln>
        </p:spPr>
        <p:txBody>
          <a:bodyPr lIns="59013" tIns="59013" rIns="59013" bIns="59013" anchor="ctr"/>
          <a:lstStyle/>
          <a:p>
            <a:pPr algn="l" defTabSz="590133">
              <a:lnSpc>
                <a:spcPct val="93000"/>
              </a:lnSpc>
              <a:defRPr sz="2200"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cxnSp>
        <p:nvCxnSpPr>
          <p:cNvPr id="261" name="Straight Connector 260"/>
          <p:cNvCxnSpPr/>
          <p:nvPr/>
        </p:nvCxnSpPr>
        <p:spPr>
          <a:xfrm flipV="1">
            <a:off x="2438400" y="4470400"/>
            <a:ext cx="2743200" cy="3"/>
          </a:xfrm>
          <a:prstGeom prst="line">
            <a:avLst/>
          </a:prstGeom>
          <a:ln w="889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2" name="Rectangle 261"/>
          <p:cNvSpPr/>
          <p:nvPr/>
        </p:nvSpPr>
        <p:spPr>
          <a:xfrm>
            <a:off x="1323975" y="4407980"/>
            <a:ext cx="914400" cy="12192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63" name="Rectangle 262"/>
          <p:cNvSpPr/>
          <p:nvPr/>
        </p:nvSpPr>
        <p:spPr>
          <a:xfrm>
            <a:off x="7305702" y="4410981"/>
            <a:ext cx="2743200" cy="121920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64" name="Rectangle 263"/>
          <p:cNvSpPr/>
          <p:nvPr/>
        </p:nvSpPr>
        <p:spPr>
          <a:xfrm>
            <a:off x="10290810" y="4411980"/>
            <a:ext cx="1371600" cy="12192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65" name="Rectangle 264"/>
          <p:cNvSpPr/>
          <p:nvPr/>
        </p:nvSpPr>
        <p:spPr>
          <a:xfrm>
            <a:off x="11881164" y="4404156"/>
            <a:ext cx="1508760" cy="12192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266" name="Group 102"/>
          <p:cNvGrpSpPr/>
          <p:nvPr/>
        </p:nvGrpSpPr>
        <p:grpSpPr>
          <a:xfrm>
            <a:off x="182880" y="5618341"/>
            <a:ext cx="13075920" cy="192881"/>
            <a:chOff x="152400" y="4419600"/>
            <a:chExt cx="8717280" cy="144661"/>
          </a:xfrm>
        </p:grpSpPr>
        <p:sp>
          <p:nvSpPr>
            <p:cNvPr id="267" name="OTLSHAPE_M_9dd8ed9b66fc40c7b9eaa6cd4eb05791_Title"/>
            <p:cNvSpPr txBox="1"/>
            <p:nvPr>
              <p:custDataLst>
                <p:tags r:id="rId60"/>
              </p:custDataLst>
            </p:nvPr>
          </p:nvSpPr>
          <p:spPr>
            <a:xfrm>
              <a:off x="152400" y="4419600"/>
              <a:ext cx="1518970" cy="144661"/>
            </a:xfrm>
            <a:prstGeom prst="rect">
              <a:avLst/>
            </a:prstGeom>
            <a:noFill/>
          </p:spPr>
          <p:txBody>
            <a:bodyPr vert="horz" wrap="square" lIns="0" tIns="0" rIns="0" bIns="0" rtlCol="0" anchor="ctr" anchorCtr="0">
              <a:noAutofit/>
            </a:bodyPr>
            <a:lstStyle/>
            <a:p>
              <a:pPr algn="ctr"/>
              <a:endParaRPr lang="en-US" sz="1200" b="1" spc="-6" dirty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</a:endParaRPr>
            </a:p>
          </p:txBody>
        </p:sp>
        <p:cxnSp>
          <p:nvCxnSpPr>
            <p:cNvPr id="268" name="Straight Arrow Connector 267"/>
            <p:cNvCxnSpPr/>
            <p:nvPr/>
          </p:nvCxnSpPr>
          <p:spPr>
            <a:xfrm>
              <a:off x="914400" y="4495800"/>
              <a:ext cx="7955280" cy="0"/>
            </a:xfrm>
            <a:prstGeom prst="straightConnector1">
              <a:avLst/>
            </a:prstGeom>
            <a:ln w="88900"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9" name="Shape 1497"/>
            <p:cNvSpPr/>
            <p:nvPr/>
          </p:nvSpPr>
          <p:spPr>
            <a:xfrm>
              <a:off x="1554480" y="4419600"/>
              <a:ext cx="136824" cy="13682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0837"/>
                  </a:moveTo>
                  <a:cubicBezTo>
                    <a:pt x="21600" y="12827"/>
                    <a:pt x="21086" y="14523"/>
                    <a:pt x="20131" y="16218"/>
                  </a:cubicBezTo>
                  <a:cubicBezTo>
                    <a:pt x="19102" y="17988"/>
                    <a:pt x="17927" y="19241"/>
                    <a:pt x="16237" y="20199"/>
                  </a:cubicBezTo>
                  <a:cubicBezTo>
                    <a:pt x="14473" y="21231"/>
                    <a:pt x="12784" y="21600"/>
                    <a:pt x="10800" y="21600"/>
                  </a:cubicBezTo>
                  <a:cubicBezTo>
                    <a:pt x="8816" y="21600"/>
                    <a:pt x="7127" y="21231"/>
                    <a:pt x="5437" y="20199"/>
                  </a:cubicBezTo>
                  <a:cubicBezTo>
                    <a:pt x="3673" y="19241"/>
                    <a:pt x="2424" y="17988"/>
                    <a:pt x="1469" y="16218"/>
                  </a:cubicBezTo>
                  <a:cubicBezTo>
                    <a:pt x="441" y="14523"/>
                    <a:pt x="0" y="12901"/>
                    <a:pt x="0" y="10837"/>
                  </a:cubicBezTo>
                  <a:cubicBezTo>
                    <a:pt x="0" y="8846"/>
                    <a:pt x="441" y="7151"/>
                    <a:pt x="1469" y="5382"/>
                  </a:cubicBezTo>
                  <a:cubicBezTo>
                    <a:pt x="2424" y="3686"/>
                    <a:pt x="3673" y="2433"/>
                    <a:pt x="5437" y="1401"/>
                  </a:cubicBezTo>
                  <a:cubicBezTo>
                    <a:pt x="7127" y="442"/>
                    <a:pt x="8816" y="0"/>
                    <a:pt x="10800" y="0"/>
                  </a:cubicBezTo>
                  <a:cubicBezTo>
                    <a:pt x="12784" y="0"/>
                    <a:pt x="14473" y="442"/>
                    <a:pt x="16237" y="1401"/>
                  </a:cubicBezTo>
                  <a:cubicBezTo>
                    <a:pt x="17927" y="2433"/>
                    <a:pt x="19102" y="3686"/>
                    <a:pt x="20131" y="5382"/>
                  </a:cubicBezTo>
                  <a:cubicBezTo>
                    <a:pt x="21086" y="7151"/>
                    <a:pt x="21600" y="8773"/>
                    <a:pt x="21600" y="10837"/>
                  </a:cubicBezTo>
                </a:path>
              </a:pathLst>
            </a:custGeom>
            <a:solidFill>
              <a:schemeClr val="accent6">
                <a:lumMod val="75000"/>
              </a:schemeClr>
            </a:solidFill>
            <a:ln w="3175">
              <a:miter lim="400000"/>
            </a:ln>
          </p:spPr>
          <p:txBody>
            <a:bodyPr lIns="59013" tIns="59013" rIns="59013" bIns="59013" anchor="ctr"/>
            <a:lstStyle/>
            <a:p>
              <a:pPr algn="l" defTabSz="590133">
                <a:lnSpc>
                  <a:spcPct val="93000"/>
                </a:lnSpc>
                <a:defRPr sz="22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270" name="Shape 1497"/>
            <p:cNvSpPr/>
            <p:nvPr/>
          </p:nvSpPr>
          <p:spPr>
            <a:xfrm>
              <a:off x="6802456" y="4419600"/>
              <a:ext cx="136824" cy="13682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0837"/>
                  </a:moveTo>
                  <a:cubicBezTo>
                    <a:pt x="21600" y="12827"/>
                    <a:pt x="21086" y="14523"/>
                    <a:pt x="20131" y="16218"/>
                  </a:cubicBezTo>
                  <a:cubicBezTo>
                    <a:pt x="19102" y="17988"/>
                    <a:pt x="17927" y="19241"/>
                    <a:pt x="16237" y="20199"/>
                  </a:cubicBezTo>
                  <a:cubicBezTo>
                    <a:pt x="14473" y="21231"/>
                    <a:pt x="12784" y="21600"/>
                    <a:pt x="10800" y="21600"/>
                  </a:cubicBezTo>
                  <a:cubicBezTo>
                    <a:pt x="8816" y="21600"/>
                    <a:pt x="7127" y="21231"/>
                    <a:pt x="5437" y="20199"/>
                  </a:cubicBezTo>
                  <a:cubicBezTo>
                    <a:pt x="3673" y="19241"/>
                    <a:pt x="2424" y="17988"/>
                    <a:pt x="1469" y="16218"/>
                  </a:cubicBezTo>
                  <a:cubicBezTo>
                    <a:pt x="441" y="14523"/>
                    <a:pt x="0" y="12901"/>
                    <a:pt x="0" y="10837"/>
                  </a:cubicBezTo>
                  <a:cubicBezTo>
                    <a:pt x="0" y="8846"/>
                    <a:pt x="441" y="7151"/>
                    <a:pt x="1469" y="5382"/>
                  </a:cubicBezTo>
                  <a:cubicBezTo>
                    <a:pt x="2424" y="3686"/>
                    <a:pt x="3673" y="2433"/>
                    <a:pt x="5437" y="1401"/>
                  </a:cubicBezTo>
                  <a:cubicBezTo>
                    <a:pt x="7127" y="442"/>
                    <a:pt x="8816" y="0"/>
                    <a:pt x="10800" y="0"/>
                  </a:cubicBezTo>
                  <a:cubicBezTo>
                    <a:pt x="12784" y="0"/>
                    <a:pt x="14473" y="442"/>
                    <a:pt x="16237" y="1401"/>
                  </a:cubicBezTo>
                  <a:cubicBezTo>
                    <a:pt x="17927" y="2433"/>
                    <a:pt x="19102" y="3686"/>
                    <a:pt x="20131" y="5382"/>
                  </a:cubicBezTo>
                  <a:cubicBezTo>
                    <a:pt x="21086" y="7151"/>
                    <a:pt x="21600" y="8773"/>
                    <a:pt x="21600" y="10837"/>
                  </a:cubicBezTo>
                </a:path>
              </a:pathLst>
            </a:custGeom>
            <a:solidFill>
              <a:schemeClr val="accent6">
                <a:lumMod val="75000"/>
              </a:schemeClr>
            </a:solidFill>
            <a:ln w="3175">
              <a:miter lim="400000"/>
            </a:ln>
          </p:spPr>
          <p:txBody>
            <a:bodyPr lIns="59013" tIns="59013" rIns="59013" bIns="59013" anchor="ctr"/>
            <a:lstStyle/>
            <a:p>
              <a:pPr algn="l" defTabSz="590133">
                <a:lnSpc>
                  <a:spcPct val="93000"/>
                </a:lnSpc>
                <a:defRPr sz="22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271" name="Shape 1497"/>
            <p:cNvSpPr/>
            <p:nvPr/>
          </p:nvSpPr>
          <p:spPr>
            <a:xfrm>
              <a:off x="7787976" y="4419600"/>
              <a:ext cx="136824" cy="13682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0837"/>
                  </a:moveTo>
                  <a:cubicBezTo>
                    <a:pt x="21600" y="12827"/>
                    <a:pt x="21086" y="14523"/>
                    <a:pt x="20131" y="16218"/>
                  </a:cubicBezTo>
                  <a:cubicBezTo>
                    <a:pt x="19102" y="17988"/>
                    <a:pt x="17927" y="19241"/>
                    <a:pt x="16237" y="20199"/>
                  </a:cubicBezTo>
                  <a:cubicBezTo>
                    <a:pt x="14473" y="21231"/>
                    <a:pt x="12784" y="21600"/>
                    <a:pt x="10800" y="21600"/>
                  </a:cubicBezTo>
                  <a:cubicBezTo>
                    <a:pt x="8816" y="21600"/>
                    <a:pt x="7127" y="21231"/>
                    <a:pt x="5437" y="20199"/>
                  </a:cubicBezTo>
                  <a:cubicBezTo>
                    <a:pt x="3673" y="19241"/>
                    <a:pt x="2424" y="17988"/>
                    <a:pt x="1469" y="16218"/>
                  </a:cubicBezTo>
                  <a:cubicBezTo>
                    <a:pt x="441" y="14523"/>
                    <a:pt x="0" y="12901"/>
                    <a:pt x="0" y="10837"/>
                  </a:cubicBezTo>
                  <a:cubicBezTo>
                    <a:pt x="0" y="8846"/>
                    <a:pt x="441" y="7151"/>
                    <a:pt x="1469" y="5382"/>
                  </a:cubicBezTo>
                  <a:cubicBezTo>
                    <a:pt x="2424" y="3686"/>
                    <a:pt x="3673" y="2433"/>
                    <a:pt x="5437" y="1401"/>
                  </a:cubicBezTo>
                  <a:cubicBezTo>
                    <a:pt x="7127" y="442"/>
                    <a:pt x="8816" y="0"/>
                    <a:pt x="10800" y="0"/>
                  </a:cubicBezTo>
                  <a:cubicBezTo>
                    <a:pt x="12784" y="0"/>
                    <a:pt x="14473" y="442"/>
                    <a:pt x="16237" y="1401"/>
                  </a:cubicBezTo>
                  <a:cubicBezTo>
                    <a:pt x="17927" y="2433"/>
                    <a:pt x="19102" y="3686"/>
                    <a:pt x="20131" y="5382"/>
                  </a:cubicBezTo>
                  <a:cubicBezTo>
                    <a:pt x="21086" y="7151"/>
                    <a:pt x="21600" y="8773"/>
                    <a:pt x="21600" y="10837"/>
                  </a:cubicBezTo>
                </a:path>
              </a:pathLst>
            </a:custGeom>
            <a:solidFill>
              <a:schemeClr val="accent6">
                <a:lumMod val="75000"/>
              </a:schemeClr>
            </a:solidFill>
            <a:ln w="3175">
              <a:miter lim="400000"/>
            </a:ln>
          </p:spPr>
          <p:txBody>
            <a:bodyPr lIns="59013" tIns="59013" rIns="59013" bIns="59013" anchor="ctr"/>
            <a:lstStyle/>
            <a:p>
              <a:pPr algn="l" defTabSz="590133">
                <a:lnSpc>
                  <a:spcPct val="93000"/>
                </a:lnSpc>
                <a:defRPr sz="22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</p:grpSp>
      <p:sp>
        <p:nvSpPr>
          <p:cNvPr id="272" name="Rectangle 271"/>
          <p:cNvSpPr/>
          <p:nvPr/>
        </p:nvSpPr>
        <p:spPr>
          <a:xfrm>
            <a:off x="1323975" y="5660813"/>
            <a:ext cx="1005840" cy="12192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273" name="Straight Connector 272"/>
          <p:cNvCxnSpPr/>
          <p:nvPr/>
        </p:nvCxnSpPr>
        <p:spPr>
          <a:xfrm flipV="1">
            <a:off x="2438400" y="5711965"/>
            <a:ext cx="2743200" cy="3"/>
          </a:xfrm>
          <a:prstGeom prst="line">
            <a:avLst/>
          </a:prstGeom>
          <a:ln w="889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4" name="Rectangle 273"/>
          <p:cNvSpPr/>
          <p:nvPr/>
        </p:nvSpPr>
        <p:spPr>
          <a:xfrm>
            <a:off x="7162800" y="5648189"/>
            <a:ext cx="3017520" cy="121920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75" name="Rectangle 274"/>
          <p:cNvSpPr/>
          <p:nvPr/>
        </p:nvSpPr>
        <p:spPr>
          <a:xfrm>
            <a:off x="10378440" y="5657779"/>
            <a:ext cx="1280160" cy="12192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76" name="Rectangle 275"/>
          <p:cNvSpPr/>
          <p:nvPr/>
        </p:nvSpPr>
        <p:spPr>
          <a:xfrm>
            <a:off x="11881164" y="5653977"/>
            <a:ext cx="1508760" cy="12192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77" name="OTLSHAPE_M_9dd8ed9b66fc40c7b9eaa6cd4eb05791_Title"/>
          <p:cNvSpPr txBox="1"/>
          <p:nvPr>
            <p:custDataLst>
              <p:tags r:id="rId52"/>
            </p:custDataLst>
          </p:nvPr>
        </p:nvSpPr>
        <p:spPr>
          <a:xfrm>
            <a:off x="228601" y="6878332"/>
            <a:ext cx="2278455" cy="192881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noAutofit/>
          </a:bodyPr>
          <a:lstStyle/>
          <a:p>
            <a:pPr algn="ctr"/>
            <a:endParaRPr lang="en-US" sz="1200" b="1" spc="-6" dirty="0">
              <a:solidFill>
                <a:schemeClr val="accent6">
                  <a:lumMod val="75000"/>
                </a:schemeClr>
              </a:solidFill>
              <a:latin typeface="Calibri" panose="020F0502020204030204" pitchFamily="34" charset="0"/>
            </a:endParaRPr>
          </a:p>
        </p:txBody>
      </p:sp>
      <p:cxnSp>
        <p:nvCxnSpPr>
          <p:cNvPr id="278" name="Straight Arrow Connector 277"/>
          <p:cNvCxnSpPr/>
          <p:nvPr/>
        </p:nvCxnSpPr>
        <p:spPr>
          <a:xfrm>
            <a:off x="1371600" y="6979929"/>
            <a:ext cx="11932920" cy="0"/>
          </a:xfrm>
          <a:prstGeom prst="straightConnector1">
            <a:avLst/>
          </a:prstGeom>
          <a:ln w="88900"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9" name="Shape 1497"/>
          <p:cNvSpPr/>
          <p:nvPr/>
        </p:nvSpPr>
        <p:spPr>
          <a:xfrm>
            <a:off x="2233164" y="6878330"/>
            <a:ext cx="205236" cy="18242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0837"/>
                </a:moveTo>
                <a:cubicBezTo>
                  <a:pt x="21600" y="12827"/>
                  <a:pt x="21086" y="14523"/>
                  <a:pt x="20131" y="16218"/>
                </a:cubicBezTo>
                <a:cubicBezTo>
                  <a:pt x="19102" y="17988"/>
                  <a:pt x="17927" y="19241"/>
                  <a:pt x="16237" y="20199"/>
                </a:cubicBezTo>
                <a:cubicBezTo>
                  <a:pt x="14473" y="21231"/>
                  <a:pt x="12784" y="21600"/>
                  <a:pt x="10800" y="21600"/>
                </a:cubicBezTo>
                <a:cubicBezTo>
                  <a:pt x="8816" y="21600"/>
                  <a:pt x="7127" y="21231"/>
                  <a:pt x="5437" y="20199"/>
                </a:cubicBezTo>
                <a:cubicBezTo>
                  <a:pt x="3673" y="19241"/>
                  <a:pt x="2424" y="17988"/>
                  <a:pt x="1469" y="16218"/>
                </a:cubicBezTo>
                <a:cubicBezTo>
                  <a:pt x="441" y="14523"/>
                  <a:pt x="0" y="12901"/>
                  <a:pt x="0" y="10837"/>
                </a:cubicBezTo>
                <a:cubicBezTo>
                  <a:pt x="0" y="8846"/>
                  <a:pt x="441" y="7151"/>
                  <a:pt x="1469" y="5382"/>
                </a:cubicBezTo>
                <a:cubicBezTo>
                  <a:pt x="2424" y="3686"/>
                  <a:pt x="3673" y="2433"/>
                  <a:pt x="5437" y="1401"/>
                </a:cubicBezTo>
                <a:cubicBezTo>
                  <a:pt x="7127" y="442"/>
                  <a:pt x="8816" y="0"/>
                  <a:pt x="10800" y="0"/>
                </a:cubicBezTo>
                <a:cubicBezTo>
                  <a:pt x="12784" y="0"/>
                  <a:pt x="14473" y="442"/>
                  <a:pt x="16237" y="1401"/>
                </a:cubicBezTo>
                <a:cubicBezTo>
                  <a:pt x="17927" y="2433"/>
                  <a:pt x="19102" y="3686"/>
                  <a:pt x="20131" y="5382"/>
                </a:cubicBezTo>
                <a:cubicBezTo>
                  <a:pt x="21086" y="7151"/>
                  <a:pt x="21600" y="8773"/>
                  <a:pt x="21600" y="10837"/>
                </a:cubicBezTo>
              </a:path>
            </a:pathLst>
          </a:custGeom>
          <a:solidFill>
            <a:schemeClr val="accent6">
              <a:lumMod val="75000"/>
            </a:schemeClr>
          </a:solidFill>
          <a:ln w="3175">
            <a:miter lim="400000"/>
          </a:ln>
        </p:spPr>
        <p:txBody>
          <a:bodyPr lIns="59013" tIns="59013" rIns="59013" bIns="59013" anchor="ctr"/>
          <a:lstStyle/>
          <a:p>
            <a:pPr algn="l" defTabSz="590133">
              <a:lnSpc>
                <a:spcPct val="93000"/>
              </a:lnSpc>
              <a:defRPr sz="2200"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280" name="Shape 1497"/>
          <p:cNvSpPr/>
          <p:nvPr/>
        </p:nvSpPr>
        <p:spPr>
          <a:xfrm>
            <a:off x="10058400" y="6878330"/>
            <a:ext cx="205236" cy="18242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0837"/>
                </a:moveTo>
                <a:cubicBezTo>
                  <a:pt x="21600" y="12827"/>
                  <a:pt x="21086" y="14523"/>
                  <a:pt x="20131" y="16218"/>
                </a:cubicBezTo>
                <a:cubicBezTo>
                  <a:pt x="19102" y="17988"/>
                  <a:pt x="17927" y="19241"/>
                  <a:pt x="16237" y="20199"/>
                </a:cubicBezTo>
                <a:cubicBezTo>
                  <a:pt x="14473" y="21231"/>
                  <a:pt x="12784" y="21600"/>
                  <a:pt x="10800" y="21600"/>
                </a:cubicBezTo>
                <a:cubicBezTo>
                  <a:pt x="8816" y="21600"/>
                  <a:pt x="7127" y="21231"/>
                  <a:pt x="5437" y="20199"/>
                </a:cubicBezTo>
                <a:cubicBezTo>
                  <a:pt x="3673" y="19241"/>
                  <a:pt x="2424" y="17988"/>
                  <a:pt x="1469" y="16218"/>
                </a:cubicBezTo>
                <a:cubicBezTo>
                  <a:pt x="441" y="14523"/>
                  <a:pt x="0" y="12901"/>
                  <a:pt x="0" y="10837"/>
                </a:cubicBezTo>
                <a:cubicBezTo>
                  <a:pt x="0" y="8846"/>
                  <a:pt x="441" y="7151"/>
                  <a:pt x="1469" y="5382"/>
                </a:cubicBezTo>
                <a:cubicBezTo>
                  <a:pt x="2424" y="3686"/>
                  <a:pt x="3673" y="2433"/>
                  <a:pt x="5437" y="1401"/>
                </a:cubicBezTo>
                <a:cubicBezTo>
                  <a:pt x="7127" y="442"/>
                  <a:pt x="8816" y="0"/>
                  <a:pt x="10800" y="0"/>
                </a:cubicBezTo>
                <a:cubicBezTo>
                  <a:pt x="12784" y="0"/>
                  <a:pt x="14473" y="442"/>
                  <a:pt x="16237" y="1401"/>
                </a:cubicBezTo>
                <a:cubicBezTo>
                  <a:pt x="17927" y="2433"/>
                  <a:pt x="19102" y="3686"/>
                  <a:pt x="20131" y="5382"/>
                </a:cubicBezTo>
                <a:cubicBezTo>
                  <a:pt x="21086" y="7151"/>
                  <a:pt x="21600" y="8773"/>
                  <a:pt x="21600" y="10837"/>
                </a:cubicBezTo>
              </a:path>
            </a:pathLst>
          </a:custGeom>
          <a:solidFill>
            <a:schemeClr val="accent6">
              <a:lumMod val="75000"/>
            </a:schemeClr>
          </a:solidFill>
          <a:ln w="3175">
            <a:miter lim="400000"/>
          </a:ln>
        </p:spPr>
        <p:txBody>
          <a:bodyPr lIns="59013" tIns="59013" rIns="59013" bIns="59013" anchor="ctr"/>
          <a:lstStyle/>
          <a:p>
            <a:pPr algn="l" defTabSz="590133">
              <a:lnSpc>
                <a:spcPct val="93000"/>
              </a:lnSpc>
              <a:defRPr sz="2200"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281" name="Shape 1497"/>
          <p:cNvSpPr/>
          <p:nvPr/>
        </p:nvSpPr>
        <p:spPr>
          <a:xfrm>
            <a:off x="11681964" y="6878330"/>
            <a:ext cx="205236" cy="18242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0837"/>
                </a:moveTo>
                <a:cubicBezTo>
                  <a:pt x="21600" y="12827"/>
                  <a:pt x="21086" y="14523"/>
                  <a:pt x="20131" y="16218"/>
                </a:cubicBezTo>
                <a:cubicBezTo>
                  <a:pt x="19102" y="17988"/>
                  <a:pt x="17927" y="19241"/>
                  <a:pt x="16237" y="20199"/>
                </a:cubicBezTo>
                <a:cubicBezTo>
                  <a:pt x="14473" y="21231"/>
                  <a:pt x="12784" y="21600"/>
                  <a:pt x="10800" y="21600"/>
                </a:cubicBezTo>
                <a:cubicBezTo>
                  <a:pt x="8816" y="21600"/>
                  <a:pt x="7127" y="21231"/>
                  <a:pt x="5437" y="20199"/>
                </a:cubicBezTo>
                <a:cubicBezTo>
                  <a:pt x="3673" y="19241"/>
                  <a:pt x="2424" y="17988"/>
                  <a:pt x="1469" y="16218"/>
                </a:cubicBezTo>
                <a:cubicBezTo>
                  <a:pt x="441" y="14523"/>
                  <a:pt x="0" y="12901"/>
                  <a:pt x="0" y="10837"/>
                </a:cubicBezTo>
                <a:cubicBezTo>
                  <a:pt x="0" y="8846"/>
                  <a:pt x="441" y="7151"/>
                  <a:pt x="1469" y="5382"/>
                </a:cubicBezTo>
                <a:cubicBezTo>
                  <a:pt x="2424" y="3686"/>
                  <a:pt x="3673" y="2433"/>
                  <a:pt x="5437" y="1401"/>
                </a:cubicBezTo>
                <a:cubicBezTo>
                  <a:pt x="7127" y="442"/>
                  <a:pt x="8816" y="0"/>
                  <a:pt x="10800" y="0"/>
                </a:cubicBezTo>
                <a:cubicBezTo>
                  <a:pt x="12784" y="0"/>
                  <a:pt x="14473" y="442"/>
                  <a:pt x="16237" y="1401"/>
                </a:cubicBezTo>
                <a:cubicBezTo>
                  <a:pt x="17927" y="2433"/>
                  <a:pt x="19102" y="3686"/>
                  <a:pt x="20131" y="5382"/>
                </a:cubicBezTo>
                <a:cubicBezTo>
                  <a:pt x="21086" y="7151"/>
                  <a:pt x="21600" y="8773"/>
                  <a:pt x="21600" y="10837"/>
                </a:cubicBezTo>
              </a:path>
            </a:pathLst>
          </a:custGeom>
          <a:solidFill>
            <a:schemeClr val="accent6">
              <a:lumMod val="75000"/>
            </a:schemeClr>
          </a:solidFill>
          <a:ln w="3175">
            <a:miter lim="400000"/>
          </a:ln>
        </p:spPr>
        <p:txBody>
          <a:bodyPr lIns="59013" tIns="59013" rIns="59013" bIns="59013" anchor="ctr"/>
          <a:lstStyle/>
          <a:p>
            <a:pPr algn="l" defTabSz="590133">
              <a:lnSpc>
                <a:spcPct val="93000"/>
              </a:lnSpc>
              <a:defRPr sz="2200"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grpSp>
        <p:nvGrpSpPr>
          <p:cNvPr id="282" name="Group 184"/>
          <p:cNvGrpSpPr/>
          <p:nvPr/>
        </p:nvGrpSpPr>
        <p:grpSpPr>
          <a:xfrm>
            <a:off x="1345251" y="6913880"/>
            <a:ext cx="12065949" cy="131024"/>
            <a:chOff x="882650" y="5185410"/>
            <a:chExt cx="8043966" cy="98268"/>
          </a:xfrm>
        </p:grpSpPr>
        <p:sp>
          <p:nvSpPr>
            <p:cNvPr id="283" name="Rectangle 282"/>
            <p:cNvSpPr/>
            <p:nvPr/>
          </p:nvSpPr>
          <p:spPr>
            <a:xfrm>
              <a:off x="882650" y="5185410"/>
              <a:ext cx="609600" cy="91440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284" name="Straight Connector 283"/>
            <p:cNvCxnSpPr/>
            <p:nvPr/>
          </p:nvCxnSpPr>
          <p:spPr>
            <a:xfrm flipV="1">
              <a:off x="1611416" y="5232398"/>
              <a:ext cx="1828800" cy="2"/>
            </a:xfrm>
            <a:prstGeom prst="line">
              <a:avLst/>
            </a:prstGeom>
            <a:ln w="889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5" name="Rectangle 284"/>
            <p:cNvSpPr/>
            <p:nvPr/>
          </p:nvSpPr>
          <p:spPr>
            <a:xfrm>
              <a:off x="4846320" y="5192238"/>
              <a:ext cx="1828800" cy="91440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86" name="Rectangle 285"/>
            <p:cNvSpPr/>
            <p:nvPr/>
          </p:nvSpPr>
          <p:spPr>
            <a:xfrm>
              <a:off x="6843816" y="5190226"/>
              <a:ext cx="914400" cy="91440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87" name="Rectangle 286"/>
            <p:cNvSpPr/>
            <p:nvPr/>
          </p:nvSpPr>
          <p:spPr>
            <a:xfrm>
              <a:off x="7920776" y="5192238"/>
              <a:ext cx="1005840" cy="91440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288" name="OTLSHAPE_M_9dd8ed9b66fc40c7b9eaa6cd4eb05791_Title"/>
          <p:cNvSpPr txBox="1"/>
          <p:nvPr>
            <p:custDataLst>
              <p:tags r:id="rId53"/>
            </p:custDataLst>
          </p:nvPr>
        </p:nvSpPr>
        <p:spPr>
          <a:xfrm>
            <a:off x="228601" y="8138321"/>
            <a:ext cx="2278455" cy="192881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noAutofit/>
          </a:bodyPr>
          <a:lstStyle/>
          <a:p>
            <a:pPr algn="ctr"/>
            <a:endParaRPr lang="en-US" sz="1200" b="1" spc="-6" dirty="0">
              <a:solidFill>
                <a:schemeClr val="accent6">
                  <a:lumMod val="75000"/>
                </a:schemeClr>
              </a:solidFill>
              <a:latin typeface="Calibri" panose="020F0502020204030204" pitchFamily="34" charset="0"/>
            </a:endParaRPr>
          </a:p>
        </p:txBody>
      </p:sp>
      <p:cxnSp>
        <p:nvCxnSpPr>
          <p:cNvPr id="289" name="Straight Arrow Connector 288"/>
          <p:cNvCxnSpPr/>
          <p:nvPr/>
        </p:nvCxnSpPr>
        <p:spPr>
          <a:xfrm>
            <a:off x="1371600" y="8239919"/>
            <a:ext cx="11932920" cy="0"/>
          </a:xfrm>
          <a:prstGeom prst="straightConnector1">
            <a:avLst/>
          </a:prstGeom>
          <a:ln w="88900"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0" name="Shape 1497"/>
          <p:cNvSpPr/>
          <p:nvPr/>
        </p:nvSpPr>
        <p:spPr>
          <a:xfrm>
            <a:off x="2233164" y="8138319"/>
            <a:ext cx="205236" cy="18242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0837"/>
                </a:moveTo>
                <a:cubicBezTo>
                  <a:pt x="21600" y="12827"/>
                  <a:pt x="21086" y="14523"/>
                  <a:pt x="20131" y="16218"/>
                </a:cubicBezTo>
                <a:cubicBezTo>
                  <a:pt x="19102" y="17988"/>
                  <a:pt x="17927" y="19241"/>
                  <a:pt x="16237" y="20199"/>
                </a:cubicBezTo>
                <a:cubicBezTo>
                  <a:pt x="14473" y="21231"/>
                  <a:pt x="12784" y="21600"/>
                  <a:pt x="10800" y="21600"/>
                </a:cubicBezTo>
                <a:cubicBezTo>
                  <a:pt x="8816" y="21600"/>
                  <a:pt x="7127" y="21231"/>
                  <a:pt x="5437" y="20199"/>
                </a:cubicBezTo>
                <a:cubicBezTo>
                  <a:pt x="3673" y="19241"/>
                  <a:pt x="2424" y="17988"/>
                  <a:pt x="1469" y="16218"/>
                </a:cubicBezTo>
                <a:cubicBezTo>
                  <a:pt x="441" y="14523"/>
                  <a:pt x="0" y="12901"/>
                  <a:pt x="0" y="10837"/>
                </a:cubicBezTo>
                <a:cubicBezTo>
                  <a:pt x="0" y="8846"/>
                  <a:pt x="441" y="7151"/>
                  <a:pt x="1469" y="5382"/>
                </a:cubicBezTo>
                <a:cubicBezTo>
                  <a:pt x="2424" y="3686"/>
                  <a:pt x="3673" y="2433"/>
                  <a:pt x="5437" y="1401"/>
                </a:cubicBezTo>
                <a:cubicBezTo>
                  <a:pt x="7127" y="442"/>
                  <a:pt x="8816" y="0"/>
                  <a:pt x="10800" y="0"/>
                </a:cubicBezTo>
                <a:cubicBezTo>
                  <a:pt x="12784" y="0"/>
                  <a:pt x="14473" y="442"/>
                  <a:pt x="16237" y="1401"/>
                </a:cubicBezTo>
                <a:cubicBezTo>
                  <a:pt x="17927" y="2433"/>
                  <a:pt x="19102" y="3686"/>
                  <a:pt x="20131" y="5382"/>
                </a:cubicBezTo>
                <a:cubicBezTo>
                  <a:pt x="21086" y="7151"/>
                  <a:pt x="21600" y="8773"/>
                  <a:pt x="21600" y="10837"/>
                </a:cubicBezTo>
              </a:path>
            </a:pathLst>
          </a:custGeom>
          <a:solidFill>
            <a:schemeClr val="accent6">
              <a:lumMod val="75000"/>
            </a:schemeClr>
          </a:solidFill>
          <a:ln w="3175">
            <a:miter lim="400000"/>
          </a:ln>
        </p:spPr>
        <p:txBody>
          <a:bodyPr lIns="59013" tIns="59013" rIns="59013" bIns="59013" anchor="ctr"/>
          <a:lstStyle/>
          <a:p>
            <a:pPr algn="l" defTabSz="590133">
              <a:lnSpc>
                <a:spcPct val="93000"/>
              </a:lnSpc>
              <a:defRPr sz="2200"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291" name="Shape 1497"/>
          <p:cNvSpPr/>
          <p:nvPr/>
        </p:nvSpPr>
        <p:spPr>
          <a:xfrm>
            <a:off x="10058400" y="8138319"/>
            <a:ext cx="205236" cy="18242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0837"/>
                </a:moveTo>
                <a:cubicBezTo>
                  <a:pt x="21600" y="12827"/>
                  <a:pt x="21086" y="14523"/>
                  <a:pt x="20131" y="16218"/>
                </a:cubicBezTo>
                <a:cubicBezTo>
                  <a:pt x="19102" y="17988"/>
                  <a:pt x="17927" y="19241"/>
                  <a:pt x="16237" y="20199"/>
                </a:cubicBezTo>
                <a:cubicBezTo>
                  <a:pt x="14473" y="21231"/>
                  <a:pt x="12784" y="21600"/>
                  <a:pt x="10800" y="21600"/>
                </a:cubicBezTo>
                <a:cubicBezTo>
                  <a:pt x="8816" y="21600"/>
                  <a:pt x="7127" y="21231"/>
                  <a:pt x="5437" y="20199"/>
                </a:cubicBezTo>
                <a:cubicBezTo>
                  <a:pt x="3673" y="19241"/>
                  <a:pt x="2424" y="17988"/>
                  <a:pt x="1469" y="16218"/>
                </a:cubicBezTo>
                <a:cubicBezTo>
                  <a:pt x="441" y="14523"/>
                  <a:pt x="0" y="12901"/>
                  <a:pt x="0" y="10837"/>
                </a:cubicBezTo>
                <a:cubicBezTo>
                  <a:pt x="0" y="8846"/>
                  <a:pt x="441" y="7151"/>
                  <a:pt x="1469" y="5382"/>
                </a:cubicBezTo>
                <a:cubicBezTo>
                  <a:pt x="2424" y="3686"/>
                  <a:pt x="3673" y="2433"/>
                  <a:pt x="5437" y="1401"/>
                </a:cubicBezTo>
                <a:cubicBezTo>
                  <a:pt x="7127" y="442"/>
                  <a:pt x="8816" y="0"/>
                  <a:pt x="10800" y="0"/>
                </a:cubicBezTo>
                <a:cubicBezTo>
                  <a:pt x="12784" y="0"/>
                  <a:pt x="14473" y="442"/>
                  <a:pt x="16237" y="1401"/>
                </a:cubicBezTo>
                <a:cubicBezTo>
                  <a:pt x="17927" y="2433"/>
                  <a:pt x="19102" y="3686"/>
                  <a:pt x="20131" y="5382"/>
                </a:cubicBezTo>
                <a:cubicBezTo>
                  <a:pt x="21086" y="7151"/>
                  <a:pt x="21600" y="8773"/>
                  <a:pt x="21600" y="10837"/>
                </a:cubicBezTo>
              </a:path>
            </a:pathLst>
          </a:custGeom>
          <a:solidFill>
            <a:schemeClr val="accent6">
              <a:lumMod val="75000"/>
            </a:schemeClr>
          </a:solidFill>
          <a:ln w="3175">
            <a:miter lim="400000"/>
          </a:ln>
        </p:spPr>
        <p:txBody>
          <a:bodyPr lIns="59013" tIns="59013" rIns="59013" bIns="59013" anchor="ctr"/>
          <a:lstStyle/>
          <a:p>
            <a:pPr algn="l" defTabSz="590133">
              <a:lnSpc>
                <a:spcPct val="93000"/>
              </a:lnSpc>
              <a:defRPr sz="2200"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292" name="Shape 1497"/>
          <p:cNvSpPr/>
          <p:nvPr/>
        </p:nvSpPr>
        <p:spPr>
          <a:xfrm>
            <a:off x="11681964" y="8138319"/>
            <a:ext cx="205236" cy="18242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0837"/>
                </a:moveTo>
                <a:cubicBezTo>
                  <a:pt x="21600" y="12827"/>
                  <a:pt x="21086" y="14523"/>
                  <a:pt x="20131" y="16218"/>
                </a:cubicBezTo>
                <a:cubicBezTo>
                  <a:pt x="19102" y="17988"/>
                  <a:pt x="17927" y="19241"/>
                  <a:pt x="16237" y="20199"/>
                </a:cubicBezTo>
                <a:cubicBezTo>
                  <a:pt x="14473" y="21231"/>
                  <a:pt x="12784" y="21600"/>
                  <a:pt x="10800" y="21600"/>
                </a:cubicBezTo>
                <a:cubicBezTo>
                  <a:pt x="8816" y="21600"/>
                  <a:pt x="7127" y="21231"/>
                  <a:pt x="5437" y="20199"/>
                </a:cubicBezTo>
                <a:cubicBezTo>
                  <a:pt x="3673" y="19241"/>
                  <a:pt x="2424" y="17988"/>
                  <a:pt x="1469" y="16218"/>
                </a:cubicBezTo>
                <a:cubicBezTo>
                  <a:pt x="441" y="14523"/>
                  <a:pt x="0" y="12901"/>
                  <a:pt x="0" y="10837"/>
                </a:cubicBezTo>
                <a:cubicBezTo>
                  <a:pt x="0" y="8846"/>
                  <a:pt x="441" y="7151"/>
                  <a:pt x="1469" y="5382"/>
                </a:cubicBezTo>
                <a:cubicBezTo>
                  <a:pt x="2424" y="3686"/>
                  <a:pt x="3673" y="2433"/>
                  <a:pt x="5437" y="1401"/>
                </a:cubicBezTo>
                <a:cubicBezTo>
                  <a:pt x="7127" y="442"/>
                  <a:pt x="8816" y="0"/>
                  <a:pt x="10800" y="0"/>
                </a:cubicBezTo>
                <a:cubicBezTo>
                  <a:pt x="12784" y="0"/>
                  <a:pt x="14473" y="442"/>
                  <a:pt x="16237" y="1401"/>
                </a:cubicBezTo>
                <a:cubicBezTo>
                  <a:pt x="17927" y="2433"/>
                  <a:pt x="19102" y="3686"/>
                  <a:pt x="20131" y="5382"/>
                </a:cubicBezTo>
                <a:cubicBezTo>
                  <a:pt x="21086" y="7151"/>
                  <a:pt x="21600" y="8773"/>
                  <a:pt x="21600" y="10837"/>
                </a:cubicBezTo>
              </a:path>
            </a:pathLst>
          </a:custGeom>
          <a:solidFill>
            <a:schemeClr val="accent6">
              <a:lumMod val="75000"/>
            </a:schemeClr>
          </a:solidFill>
          <a:ln w="3175">
            <a:miter lim="400000"/>
          </a:ln>
        </p:spPr>
        <p:txBody>
          <a:bodyPr lIns="59013" tIns="59013" rIns="59013" bIns="59013" anchor="ctr"/>
          <a:lstStyle/>
          <a:p>
            <a:pPr algn="l" defTabSz="590133">
              <a:lnSpc>
                <a:spcPct val="93000"/>
              </a:lnSpc>
              <a:defRPr sz="2200"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293" name="Rectangle 292"/>
          <p:cNvSpPr/>
          <p:nvPr/>
        </p:nvSpPr>
        <p:spPr>
          <a:xfrm>
            <a:off x="1323975" y="8178800"/>
            <a:ext cx="914400" cy="12192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294" name="Straight Connector 293"/>
          <p:cNvCxnSpPr/>
          <p:nvPr/>
        </p:nvCxnSpPr>
        <p:spPr>
          <a:xfrm flipV="1">
            <a:off x="2392680" y="8238064"/>
            <a:ext cx="2834640" cy="3"/>
          </a:xfrm>
          <a:prstGeom prst="line">
            <a:avLst/>
          </a:prstGeom>
          <a:ln w="889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5" name="Rectangle 294"/>
          <p:cNvSpPr/>
          <p:nvPr/>
        </p:nvSpPr>
        <p:spPr>
          <a:xfrm>
            <a:off x="7269480" y="8178600"/>
            <a:ext cx="2743200" cy="121920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96" name="Rectangle 295"/>
          <p:cNvSpPr/>
          <p:nvPr/>
        </p:nvSpPr>
        <p:spPr>
          <a:xfrm>
            <a:off x="10287000" y="8169011"/>
            <a:ext cx="1371600" cy="12192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97" name="Rectangle 296"/>
          <p:cNvSpPr/>
          <p:nvPr/>
        </p:nvSpPr>
        <p:spPr>
          <a:xfrm>
            <a:off x="11881164" y="8174776"/>
            <a:ext cx="1508760" cy="12192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298" name="OTLSHAPE_M_250ea2be05854b80bcdbec07faaa2d69_Connector1"/>
          <p:cNvCxnSpPr/>
          <p:nvPr>
            <p:custDataLst>
              <p:tags r:id="rId54"/>
            </p:custDataLst>
          </p:nvPr>
        </p:nvCxnSpPr>
        <p:spPr>
          <a:xfrm flipH="1">
            <a:off x="5294973" y="3882878"/>
            <a:ext cx="3773" cy="5417316"/>
          </a:xfrm>
          <a:prstGeom prst="line">
            <a:avLst/>
          </a:prstGeom>
          <a:ln w="19050" cap="flat" cmpd="sng" algn="ctr">
            <a:solidFill>
              <a:schemeClr val="accent3">
                <a:lumMod val="75000"/>
                <a:alpha val="50000"/>
              </a:schemeClr>
            </a:solidFill>
            <a:prstDash val="dash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9" name="Shape 1497"/>
          <p:cNvSpPr/>
          <p:nvPr/>
        </p:nvSpPr>
        <p:spPr>
          <a:xfrm>
            <a:off x="5216856" y="4390027"/>
            <a:ext cx="205236" cy="18242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0837"/>
                </a:moveTo>
                <a:cubicBezTo>
                  <a:pt x="21600" y="12827"/>
                  <a:pt x="21086" y="14523"/>
                  <a:pt x="20131" y="16218"/>
                </a:cubicBezTo>
                <a:cubicBezTo>
                  <a:pt x="19102" y="17988"/>
                  <a:pt x="17927" y="19241"/>
                  <a:pt x="16237" y="20199"/>
                </a:cubicBezTo>
                <a:cubicBezTo>
                  <a:pt x="14473" y="21231"/>
                  <a:pt x="12784" y="21600"/>
                  <a:pt x="10800" y="21600"/>
                </a:cubicBezTo>
                <a:cubicBezTo>
                  <a:pt x="8816" y="21600"/>
                  <a:pt x="7127" y="21231"/>
                  <a:pt x="5437" y="20199"/>
                </a:cubicBezTo>
                <a:cubicBezTo>
                  <a:pt x="3673" y="19241"/>
                  <a:pt x="2424" y="17988"/>
                  <a:pt x="1469" y="16218"/>
                </a:cubicBezTo>
                <a:cubicBezTo>
                  <a:pt x="441" y="14523"/>
                  <a:pt x="0" y="12901"/>
                  <a:pt x="0" y="10837"/>
                </a:cubicBezTo>
                <a:cubicBezTo>
                  <a:pt x="0" y="8846"/>
                  <a:pt x="441" y="7151"/>
                  <a:pt x="1469" y="5382"/>
                </a:cubicBezTo>
                <a:cubicBezTo>
                  <a:pt x="2424" y="3686"/>
                  <a:pt x="3673" y="2433"/>
                  <a:pt x="5437" y="1401"/>
                </a:cubicBezTo>
                <a:cubicBezTo>
                  <a:pt x="7127" y="442"/>
                  <a:pt x="8816" y="0"/>
                  <a:pt x="10800" y="0"/>
                </a:cubicBezTo>
                <a:cubicBezTo>
                  <a:pt x="12784" y="0"/>
                  <a:pt x="14473" y="442"/>
                  <a:pt x="16237" y="1401"/>
                </a:cubicBezTo>
                <a:cubicBezTo>
                  <a:pt x="17927" y="2433"/>
                  <a:pt x="19102" y="3686"/>
                  <a:pt x="20131" y="5382"/>
                </a:cubicBezTo>
                <a:cubicBezTo>
                  <a:pt x="21086" y="7151"/>
                  <a:pt x="21600" y="8773"/>
                  <a:pt x="21600" y="10837"/>
                </a:cubicBezTo>
              </a:path>
            </a:pathLst>
          </a:custGeom>
          <a:solidFill>
            <a:schemeClr val="accent6">
              <a:lumMod val="75000"/>
            </a:schemeClr>
          </a:solidFill>
          <a:ln w="3175">
            <a:miter lim="400000"/>
          </a:ln>
        </p:spPr>
        <p:txBody>
          <a:bodyPr lIns="59013" tIns="59013" rIns="59013" bIns="59013" anchor="ctr"/>
          <a:lstStyle/>
          <a:p>
            <a:pPr algn="l" defTabSz="590133">
              <a:lnSpc>
                <a:spcPct val="93000"/>
              </a:lnSpc>
              <a:defRPr sz="2200"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300" name="Shape 1497"/>
          <p:cNvSpPr/>
          <p:nvPr/>
        </p:nvSpPr>
        <p:spPr>
          <a:xfrm>
            <a:off x="5220264" y="5608771"/>
            <a:ext cx="205236" cy="18242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0837"/>
                </a:moveTo>
                <a:cubicBezTo>
                  <a:pt x="21600" y="12827"/>
                  <a:pt x="21086" y="14523"/>
                  <a:pt x="20131" y="16218"/>
                </a:cubicBezTo>
                <a:cubicBezTo>
                  <a:pt x="19102" y="17988"/>
                  <a:pt x="17927" y="19241"/>
                  <a:pt x="16237" y="20199"/>
                </a:cubicBezTo>
                <a:cubicBezTo>
                  <a:pt x="14473" y="21231"/>
                  <a:pt x="12784" y="21600"/>
                  <a:pt x="10800" y="21600"/>
                </a:cubicBezTo>
                <a:cubicBezTo>
                  <a:pt x="8816" y="21600"/>
                  <a:pt x="7127" y="21231"/>
                  <a:pt x="5437" y="20199"/>
                </a:cubicBezTo>
                <a:cubicBezTo>
                  <a:pt x="3673" y="19241"/>
                  <a:pt x="2424" y="17988"/>
                  <a:pt x="1469" y="16218"/>
                </a:cubicBezTo>
                <a:cubicBezTo>
                  <a:pt x="441" y="14523"/>
                  <a:pt x="0" y="12901"/>
                  <a:pt x="0" y="10837"/>
                </a:cubicBezTo>
                <a:cubicBezTo>
                  <a:pt x="0" y="8846"/>
                  <a:pt x="441" y="7151"/>
                  <a:pt x="1469" y="5382"/>
                </a:cubicBezTo>
                <a:cubicBezTo>
                  <a:pt x="2424" y="3686"/>
                  <a:pt x="3673" y="2433"/>
                  <a:pt x="5437" y="1401"/>
                </a:cubicBezTo>
                <a:cubicBezTo>
                  <a:pt x="7127" y="442"/>
                  <a:pt x="8816" y="0"/>
                  <a:pt x="10800" y="0"/>
                </a:cubicBezTo>
                <a:cubicBezTo>
                  <a:pt x="12784" y="0"/>
                  <a:pt x="14473" y="442"/>
                  <a:pt x="16237" y="1401"/>
                </a:cubicBezTo>
                <a:cubicBezTo>
                  <a:pt x="17927" y="2433"/>
                  <a:pt x="19102" y="3686"/>
                  <a:pt x="20131" y="5382"/>
                </a:cubicBezTo>
                <a:cubicBezTo>
                  <a:pt x="21086" y="7151"/>
                  <a:pt x="21600" y="8773"/>
                  <a:pt x="21600" y="10837"/>
                </a:cubicBezTo>
              </a:path>
            </a:pathLst>
          </a:custGeom>
          <a:solidFill>
            <a:schemeClr val="accent6">
              <a:lumMod val="75000"/>
            </a:schemeClr>
          </a:solidFill>
          <a:ln w="3175">
            <a:miter lim="400000"/>
          </a:ln>
        </p:spPr>
        <p:txBody>
          <a:bodyPr lIns="59013" tIns="59013" rIns="59013" bIns="59013" anchor="ctr"/>
          <a:lstStyle/>
          <a:p>
            <a:pPr algn="l" defTabSz="590133">
              <a:lnSpc>
                <a:spcPct val="93000"/>
              </a:lnSpc>
              <a:defRPr sz="2200"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301" name="Shape 1497"/>
          <p:cNvSpPr/>
          <p:nvPr/>
        </p:nvSpPr>
        <p:spPr>
          <a:xfrm>
            <a:off x="5219748" y="6908800"/>
            <a:ext cx="205236" cy="18242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0837"/>
                </a:moveTo>
                <a:cubicBezTo>
                  <a:pt x="21600" y="12827"/>
                  <a:pt x="21086" y="14523"/>
                  <a:pt x="20131" y="16218"/>
                </a:cubicBezTo>
                <a:cubicBezTo>
                  <a:pt x="19102" y="17988"/>
                  <a:pt x="17927" y="19241"/>
                  <a:pt x="16237" y="20199"/>
                </a:cubicBezTo>
                <a:cubicBezTo>
                  <a:pt x="14473" y="21231"/>
                  <a:pt x="12784" y="21600"/>
                  <a:pt x="10800" y="21600"/>
                </a:cubicBezTo>
                <a:cubicBezTo>
                  <a:pt x="8816" y="21600"/>
                  <a:pt x="7127" y="21231"/>
                  <a:pt x="5437" y="20199"/>
                </a:cubicBezTo>
                <a:cubicBezTo>
                  <a:pt x="3673" y="19241"/>
                  <a:pt x="2424" y="17988"/>
                  <a:pt x="1469" y="16218"/>
                </a:cubicBezTo>
                <a:cubicBezTo>
                  <a:pt x="441" y="14523"/>
                  <a:pt x="0" y="12901"/>
                  <a:pt x="0" y="10837"/>
                </a:cubicBezTo>
                <a:cubicBezTo>
                  <a:pt x="0" y="8846"/>
                  <a:pt x="441" y="7151"/>
                  <a:pt x="1469" y="5382"/>
                </a:cubicBezTo>
                <a:cubicBezTo>
                  <a:pt x="2424" y="3686"/>
                  <a:pt x="3673" y="2433"/>
                  <a:pt x="5437" y="1401"/>
                </a:cubicBezTo>
                <a:cubicBezTo>
                  <a:pt x="7127" y="442"/>
                  <a:pt x="8816" y="0"/>
                  <a:pt x="10800" y="0"/>
                </a:cubicBezTo>
                <a:cubicBezTo>
                  <a:pt x="12784" y="0"/>
                  <a:pt x="14473" y="442"/>
                  <a:pt x="16237" y="1401"/>
                </a:cubicBezTo>
                <a:cubicBezTo>
                  <a:pt x="17927" y="2433"/>
                  <a:pt x="19102" y="3686"/>
                  <a:pt x="20131" y="5382"/>
                </a:cubicBezTo>
                <a:cubicBezTo>
                  <a:pt x="21086" y="7151"/>
                  <a:pt x="21600" y="8773"/>
                  <a:pt x="21600" y="10837"/>
                </a:cubicBezTo>
              </a:path>
            </a:pathLst>
          </a:custGeom>
          <a:solidFill>
            <a:schemeClr val="accent6">
              <a:lumMod val="75000"/>
            </a:schemeClr>
          </a:solidFill>
          <a:ln w="3175">
            <a:miter lim="400000"/>
          </a:ln>
        </p:spPr>
        <p:txBody>
          <a:bodyPr lIns="59013" tIns="59013" rIns="59013" bIns="59013" anchor="ctr"/>
          <a:lstStyle/>
          <a:p>
            <a:pPr algn="l" defTabSz="590133">
              <a:lnSpc>
                <a:spcPct val="93000"/>
              </a:lnSpc>
              <a:defRPr sz="2200"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302" name="Shape 1497"/>
          <p:cNvSpPr/>
          <p:nvPr/>
        </p:nvSpPr>
        <p:spPr>
          <a:xfrm>
            <a:off x="5219748" y="8148771"/>
            <a:ext cx="205236" cy="18242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0837"/>
                </a:moveTo>
                <a:cubicBezTo>
                  <a:pt x="21600" y="12827"/>
                  <a:pt x="21086" y="14523"/>
                  <a:pt x="20131" y="16218"/>
                </a:cubicBezTo>
                <a:cubicBezTo>
                  <a:pt x="19102" y="17988"/>
                  <a:pt x="17927" y="19241"/>
                  <a:pt x="16237" y="20199"/>
                </a:cubicBezTo>
                <a:cubicBezTo>
                  <a:pt x="14473" y="21231"/>
                  <a:pt x="12784" y="21600"/>
                  <a:pt x="10800" y="21600"/>
                </a:cubicBezTo>
                <a:cubicBezTo>
                  <a:pt x="8816" y="21600"/>
                  <a:pt x="7127" y="21231"/>
                  <a:pt x="5437" y="20199"/>
                </a:cubicBezTo>
                <a:cubicBezTo>
                  <a:pt x="3673" y="19241"/>
                  <a:pt x="2424" y="17988"/>
                  <a:pt x="1469" y="16218"/>
                </a:cubicBezTo>
                <a:cubicBezTo>
                  <a:pt x="441" y="14523"/>
                  <a:pt x="0" y="12901"/>
                  <a:pt x="0" y="10837"/>
                </a:cubicBezTo>
                <a:cubicBezTo>
                  <a:pt x="0" y="8846"/>
                  <a:pt x="441" y="7151"/>
                  <a:pt x="1469" y="5382"/>
                </a:cubicBezTo>
                <a:cubicBezTo>
                  <a:pt x="2424" y="3686"/>
                  <a:pt x="3673" y="2433"/>
                  <a:pt x="5437" y="1401"/>
                </a:cubicBezTo>
                <a:cubicBezTo>
                  <a:pt x="7127" y="442"/>
                  <a:pt x="8816" y="0"/>
                  <a:pt x="10800" y="0"/>
                </a:cubicBezTo>
                <a:cubicBezTo>
                  <a:pt x="12784" y="0"/>
                  <a:pt x="14473" y="442"/>
                  <a:pt x="16237" y="1401"/>
                </a:cubicBezTo>
                <a:cubicBezTo>
                  <a:pt x="17927" y="2433"/>
                  <a:pt x="19102" y="3686"/>
                  <a:pt x="20131" y="5382"/>
                </a:cubicBezTo>
                <a:cubicBezTo>
                  <a:pt x="21086" y="7151"/>
                  <a:pt x="21600" y="8773"/>
                  <a:pt x="21600" y="10837"/>
                </a:cubicBezTo>
              </a:path>
            </a:pathLst>
          </a:custGeom>
          <a:solidFill>
            <a:schemeClr val="accent6">
              <a:lumMod val="75000"/>
            </a:schemeClr>
          </a:solidFill>
          <a:ln w="3175">
            <a:miter lim="400000"/>
          </a:ln>
        </p:spPr>
        <p:txBody>
          <a:bodyPr lIns="59013" tIns="59013" rIns="59013" bIns="59013" anchor="ctr"/>
          <a:lstStyle/>
          <a:p>
            <a:pPr algn="l" defTabSz="590133">
              <a:lnSpc>
                <a:spcPct val="93000"/>
              </a:lnSpc>
              <a:defRPr sz="2200"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303" name="Shape 1497"/>
          <p:cNvSpPr/>
          <p:nvPr/>
        </p:nvSpPr>
        <p:spPr>
          <a:xfrm>
            <a:off x="7118496" y="4368800"/>
            <a:ext cx="205236" cy="18242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0837"/>
                </a:moveTo>
                <a:cubicBezTo>
                  <a:pt x="21600" y="12827"/>
                  <a:pt x="21086" y="14523"/>
                  <a:pt x="20131" y="16218"/>
                </a:cubicBezTo>
                <a:cubicBezTo>
                  <a:pt x="19102" y="17988"/>
                  <a:pt x="17927" y="19241"/>
                  <a:pt x="16237" y="20199"/>
                </a:cubicBezTo>
                <a:cubicBezTo>
                  <a:pt x="14473" y="21231"/>
                  <a:pt x="12784" y="21600"/>
                  <a:pt x="10800" y="21600"/>
                </a:cubicBezTo>
                <a:cubicBezTo>
                  <a:pt x="8816" y="21600"/>
                  <a:pt x="7127" y="21231"/>
                  <a:pt x="5437" y="20199"/>
                </a:cubicBezTo>
                <a:cubicBezTo>
                  <a:pt x="3673" y="19241"/>
                  <a:pt x="2424" y="17988"/>
                  <a:pt x="1469" y="16218"/>
                </a:cubicBezTo>
                <a:cubicBezTo>
                  <a:pt x="441" y="14523"/>
                  <a:pt x="0" y="12901"/>
                  <a:pt x="0" y="10837"/>
                </a:cubicBezTo>
                <a:cubicBezTo>
                  <a:pt x="0" y="8846"/>
                  <a:pt x="441" y="7151"/>
                  <a:pt x="1469" y="5382"/>
                </a:cubicBezTo>
                <a:cubicBezTo>
                  <a:pt x="2424" y="3686"/>
                  <a:pt x="3673" y="2433"/>
                  <a:pt x="5437" y="1401"/>
                </a:cubicBezTo>
                <a:cubicBezTo>
                  <a:pt x="7127" y="442"/>
                  <a:pt x="8816" y="0"/>
                  <a:pt x="10800" y="0"/>
                </a:cubicBezTo>
                <a:cubicBezTo>
                  <a:pt x="12784" y="0"/>
                  <a:pt x="14473" y="442"/>
                  <a:pt x="16237" y="1401"/>
                </a:cubicBezTo>
                <a:cubicBezTo>
                  <a:pt x="17927" y="2433"/>
                  <a:pt x="19102" y="3686"/>
                  <a:pt x="20131" y="5382"/>
                </a:cubicBezTo>
                <a:cubicBezTo>
                  <a:pt x="21086" y="7151"/>
                  <a:pt x="21600" y="8773"/>
                  <a:pt x="21600" y="10837"/>
                </a:cubicBezTo>
              </a:path>
            </a:pathLst>
          </a:custGeom>
          <a:solidFill>
            <a:schemeClr val="accent6">
              <a:lumMod val="75000"/>
            </a:schemeClr>
          </a:solidFill>
          <a:ln w="3175">
            <a:miter lim="400000"/>
          </a:ln>
        </p:spPr>
        <p:txBody>
          <a:bodyPr lIns="59013" tIns="59013" rIns="59013" bIns="59013" anchor="ctr"/>
          <a:lstStyle/>
          <a:p>
            <a:pPr algn="l" defTabSz="590133">
              <a:lnSpc>
                <a:spcPct val="93000"/>
              </a:lnSpc>
              <a:defRPr sz="2200"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304" name="Shape 1497"/>
          <p:cNvSpPr/>
          <p:nvPr/>
        </p:nvSpPr>
        <p:spPr>
          <a:xfrm>
            <a:off x="7121904" y="5608771"/>
            <a:ext cx="205236" cy="18242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0837"/>
                </a:moveTo>
                <a:cubicBezTo>
                  <a:pt x="21600" y="12827"/>
                  <a:pt x="21086" y="14523"/>
                  <a:pt x="20131" y="16218"/>
                </a:cubicBezTo>
                <a:cubicBezTo>
                  <a:pt x="19102" y="17988"/>
                  <a:pt x="17927" y="19241"/>
                  <a:pt x="16237" y="20199"/>
                </a:cubicBezTo>
                <a:cubicBezTo>
                  <a:pt x="14473" y="21231"/>
                  <a:pt x="12784" y="21600"/>
                  <a:pt x="10800" y="21600"/>
                </a:cubicBezTo>
                <a:cubicBezTo>
                  <a:pt x="8816" y="21600"/>
                  <a:pt x="7127" y="21231"/>
                  <a:pt x="5437" y="20199"/>
                </a:cubicBezTo>
                <a:cubicBezTo>
                  <a:pt x="3673" y="19241"/>
                  <a:pt x="2424" y="17988"/>
                  <a:pt x="1469" y="16218"/>
                </a:cubicBezTo>
                <a:cubicBezTo>
                  <a:pt x="441" y="14523"/>
                  <a:pt x="0" y="12901"/>
                  <a:pt x="0" y="10837"/>
                </a:cubicBezTo>
                <a:cubicBezTo>
                  <a:pt x="0" y="8846"/>
                  <a:pt x="441" y="7151"/>
                  <a:pt x="1469" y="5382"/>
                </a:cubicBezTo>
                <a:cubicBezTo>
                  <a:pt x="2424" y="3686"/>
                  <a:pt x="3673" y="2433"/>
                  <a:pt x="5437" y="1401"/>
                </a:cubicBezTo>
                <a:cubicBezTo>
                  <a:pt x="7127" y="442"/>
                  <a:pt x="8816" y="0"/>
                  <a:pt x="10800" y="0"/>
                </a:cubicBezTo>
                <a:cubicBezTo>
                  <a:pt x="12784" y="0"/>
                  <a:pt x="14473" y="442"/>
                  <a:pt x="16237" y="1401"/>
                </a:cubicBezTo>
                <a:cubicBezTo>
                  <a:pt x="17927" y="2433"/>
                  <a:pt x="19102" y="3686"/>
                  <a:pt x="20131" y="5382"/>
                </a:cubicBezTo>
                <a:cubicBezTo>
                  <a:pt x="21086" y="7151"/>
                  <a:pt x="21600" y="8773"/>
                  <a:pt x="21600" y="10837"/>
                </a:cubicBezTo>
              </a:path>
            </a:pathLst>
          </a:custGeom>
          <a:solidFill>
            <a:schemeClr val="accent6">
              <a:lumMod val="75000"/>
            </a:schemeClr>
          </a:solidFill>
          <a:ln w="3175">
            <a:miter lim="400000"/>
          </a:ln>
        </p:spPr>
        <p:txBody>
          <a:bodyPr lIns="59013" tIns="59013" rIns="59013" bIns="59013" anchor="ctr"/>
          <a:lstStyle/>
          <a:p>
            <a:pPr algn="l" defTabSz="590133">
              <a:lnSpc>
                <a:spcPct val="93000"/>
              </a:lnSpc>
              <a:defRPr sz="2200"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305" name="Shape 1497"/>
          <p:cNvSpPr/>
          <p:nvPr/>
        </p:nvSpPr>
        <p:spPr>
          <a:xfrm>
            <a:off x="7125312" y="6874979"/>
            <a:ext cx="205236" cy="18242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0837"/>
                </a:moveTo>
                <a:cubicBezTo>
                  <a:pt x="21600" y="12827"/>
                  <a:pt x="21086" y="14523"/>
                  <a:pt x="20131" y="16218"/>
                </a:cubicBezTo>
                <a:cubicBezTo>
                  <a:pt x="19102" y="17988"/>
                  <a:pt x="17927" y="19241"/>
                  <a:pt x="16237" y="20199"/>
                </a:cubicBezTo>
                <a:cubicBezTo>
                  <a:pt x="14473" y="21231"/>
                  <a:pt x="12784" y="21600"/>
                  <a:pt x="10800" y="21600"/>
                </a:cubicBezTo>
                <a:cubicBezTo>
                  <a:pt x="8816" y="21600"/>
                  <a:pt x="7127" y="21231"/>
                  <a:pt x="5437" y="20199"/>
                </a:cubicBezTo>
                <a:cubicBezTo>
                  <a:pt x="3673" y="19241"/>
                  <a:pt x="2424" y="17988"/>
                  <a:pt x="1469" y="16218"/>
                </a:cubicBezTo>
                <a:cubicBezTo>
                  <a:pt x="441" y="14523"/>
                  <a:pt x="0" y="12901"/>
                  <a:pt x="0" y="10837"/>
                </a:cubicBezTo>
                <a:cubicBezTo>
                  <a:pt x="0" y="8846"/>
                  <a:pt x="441" y="7151"/>
                  <a:pt x="1469" y="5382"/>
                </a:cubicBezTo>
                <a:cubicBezTo>
                  <a:pt x="2424" y="3686"/>
                  <a:pt x="3673" y="2433"/>
                  <a:pt x="5437" y="1401"/>
                </a:cubicBezTo>
                <a:cubicBezTo>
                  <a:pt x="7127" y="442"/>
                  <a:pt x="8816" y="0"/>
                  <a:pt x="10800" y="0"/>
                </a:cubicBezTo>
                <a:cubicBezTo>
                  <a:pt x="12784" y="0"/>
                  <a:pt x="14473" y="442"/>
                  <a:pt x="16237" y="1401"/>
                </a:cubicBezTo>
                <a:cubicBezTo>
                  <a:pt x="17927" y="2433"/>
                  <a:pt x="19102" y="3686"/>
                  <a:pt x="20131" y="5382"/>
                </a:cubicBezTo>
                <a:cubicBezTo>
                  <a:pt x="21086" y="7151"/>
                  <a:pt x="21600" y="8773"/>
                  <a:pt x="21600" y="10837"/>
                </a:cubicBezTo>
              </a:path>
            </a:pathLst>
          </a:custGeom>
          <a:solidFill>
            <a:schemeClr val="accent6">
              <a:lumMod val="75000"/>
            </a:schemeClr>
          </a:solidFill>
          <a:ln w="3175">
            <a:miter lim="400000"/>
          </a:ln>
        </p:spPr>
        <p:txBody>
          <a:bodyPr lIns="59013" tIns="59013" rIns="59013" bIns="59013" anchor="ctr"/>
          <a:lstStyle/>
          <a:p>
            <a:pPr algn="l" defTabSz="590133">
              <a:lnSpc>
                <a:spcPct val="93000"/>
              </a:lnSpc>
              <a:defRPr sz="2200"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306" name="Shape 1497"/>
          <p:cNvSpPr/>
          <p:nvPr/>
        </p:nvSpPr>
        <p:spPr>
          <a:xfrm>
            <a:off x="7127544" y="8148771"/>
            <a:ext cx="205236" cy="18242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0837"/>
                </a:moveTo>
                <a:cubicBezTo>
                  <a:pt x="21600" y="12827"/>
                  <a:pt x="21086" y="14523"/>
                  <a:pt x="20131" y="16218"/>
                </a:cubicBezTo>
                <a:cubicBezTo>
                  <a:pt x="19102" y="17988"/>
                  <a:pt x="17927" y="19241"/>
                  <a:pt x="16237" y="20199"/>
                </a:cubicBezTo>
                <a:cubicBezTo>
                  <a:pt x="14473" y="21231"/>
                  <a:pt x="12784" y="21600"/>
                  <a:pt x="10800" y="21600"/>
                </a:cubicBezTo>
                <a:cubicBezTo>
                  <a:pt x="8816" y="21600"/>
                  <a:pt x="7127" y="21231"/>
                  <a:pt x="5437" y="20199"/>
                </a:cubicBezTo>
                <a:cubicBezTo>
                  <a:pt x="3673" y="19241"/>
                  <a:pt x="2424" y="17988"/>
                  <a:pt x="1469" y="16218"/>
                </a:cubicBezTo>
                <a:cubicBezTo>
                  <a:pt x="441" y="14523"/>
                  <a:pt x="0" y="12901"/>
                  <a:pt x="0" y="10837"/>
                </a:cubicBezTo>
                <a:cubicBezTo>
                  <a:pt x="0" y="8846"/>
                  <a:pt x="441" y="7151"/>
                  <a:pt x="1469" y="5382"/>
                </a:cubicBezTo>
                <a:cubicBezTo>
                  <a:pt x="2424" y="3686"/>
                  <a:pt x="3673" y="2433"/>
                  <a:pt x="5437" y="1401"/>
                </a:cubicBezTo>
                <a:cubicBezTo>
                  <a:pt x="7127" y="442"/>
                  <a:pt x="8816" y="0"/>
                  <a:pt x="10800" y="0"/>
                </a:cubicBezTo>
                <a:cubicBezTo>
                  <a:pt x="12784" y="0"/>
                  <a:pt x="14473" y="442"/>
                  <a:pt x="16237" y="1401"/>
                </a:cubicBezTo>
                <a:cubicBezTo>
                  <a:pt x="17927" y="2433"/>
                  <a:pt x="19102" y="3686"/>
                  <a:pt x="20131" y="5382"/>
                </a:cubicBezTo>
                <a:cubicBezTo>
                  <a:pt x="21086" y="7151"/>
                  <a:pt x="21600" y="8773"/>
                  <a:pt x="21600" y="10837"/>
                </a:cubicBezTo>
              </a:path>
            </a:pathLst>
          </a:custGeom>
          <a:solidFill>
            <a:schemeClr val="accent6">
              <a:lumMod val="75000"/>
            </a:schemeClr>
          </a:solidFill>
          <a:ln w="3175">
            <a:miter lim="400000"/>
          </a:ln>
        </p:spPr>
        <p:txBody>
          <a:bodyPr lIns="59013" tIns="59013" rIns="59013" bIns="59013" anchor="ctr"/>
          <a:lstStyle/>
          <a:p>
            <a:pPr algn="l" defTabSz="590133">
              <a:lnSpc>
                <a:spcPct val="93000"/>
              </a:lnSpc>
              <a:defRPr sz="2200"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307" name="Rectangle 306"/>
          <p:cNvSpPr/>
          <p:nvPr/>
        </p:nvSpPr>
        <p:spPr>
          <a:xfrm>
            <a:off x="5410200" y="4419600"/>
            <a:ext cx="1737360" cy="12192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08" name="Rectangle 307"/>
          <p:cNvSpPr/>
          <p:nvPr/>
        </p:nvSpPr>
        <p:spPr>
          <a:xfrm>
            <a:off x="5410200" y="5669280"/>
            <a:ext cx="1737360" cy="12192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09" name="Rectangle 308"/>
          <p:cNvSpPr/>
          <p:nvPr/>
        </p:nvSpPr>
        <p:spPr>
          <a:xfrm>
            <a:off x="5410200" y="6926580"/>
            <a:ext cx="1737360" cy="12192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10" name="Rectangle 309"/>
          <p:cNvSpPr/>
          <p:nvPr/>
        </p:nvSpPr>
        <p:spPr>
          <a:xfrm>
            <a:off x="5429250" y="8183880"/>
            <a:ext cx="1737360" cy="12192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11" name="OTLSHAPE_M_9dd8ed9b66fc40c7b9eaa6cd4eb05791_Title"/>
          <p:cNvSpPr txBox="1"/>
          <p:nvPr>
            <p:custDataLst>
              <p:tags r:id="rId55"/>
            </p:custDataLst>
          </p:nvPr>
        </p:nvSpPr>
        <p:spPr>
          <a:xfrm>
            <a:off x="5486400" y="8305800"/>
            <a:ext cx="1371600" cy="68580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noAutofit/>
          </a:bodyPr>
          <a:lstStyle/>
          <a:p>
            <a:pPr algn="ctr"/>
            <a:r>
              <a:rPr lang="en-US" sz="2800" b="1" spc="-6" dirty="0" smtClean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</a:rPr>
              <a:t>QE</a:t>
            </a:r>
            <a:endParaRPr lang="en-US" sz="2800" b="1" spc="-6" dirty="0">
              <a:solidFill>
                <a:schemeClr val="accent6">
                  <a:lumMod val="75000"/>
                </a:schemeClr>
              </a:solidFill>
              <a:latin typeface="Calibri" panose="020F0502020204030204" pitchFamily="34" charset="0"/>
            </a:endParaRPr>
          </a:p>
        </p:txBody>
      </p:sp>
      <p:sp>
        <p:nvSpPr>
          <p:cNvPr id="312" name="OTLSHAPE_M_9dd8ed9b66fc40c7b9eaa6cd4eb05791_Title"/>
          <p:cNvSpPr txBox="1"/>
          <p:nvPr>
            <p:custDataLst>
              <p:tags r:id="rId56"/>
            </p:custDataLst>
          </p:nvPr>
        </p:nvSpPr>
        <p:spPr>
          <a:xfrm>
            <a:off x="1143000" y="8229600"/>
            <a:ext cx="1371600" cy="68580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noAutofit/>
          </a:bodyPr>
          <a:lstStyle/>
          <a:p>
            <a:pPr algn="ctr"/>
            <a:r>
              <a:rPr lang="en-US" sz="2800" b="1" spc="-6" dirty="0" smtClean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</a:rPr>
              <a:t>QE</a:t>
            </a:r>
            <a:endParaRPr lang="en-US" sz="2800" b="1" spc="-6" dirty="0">
              <a:solidFill>
                <a:schemeClr val="accent6">
                  <a:lumMod val="75000"/>
                </a:schemeClr>
              </a:solidFill>
              <a:latin typeface="Calibri" panose="020F0502020204030204" pitchFamily="34" charset="0"/>
            </a:endParaRPr>
          </a:p>
        </p:txBody>
      </p:sp>
      <p:sp>
        <p:nvSpPr>
          <p:cNvPr id="313" name="OTLSHAPE_M_9dd8ed9b66fc40c7b9eaa6cd4eb05791_Title"/>
          <p:cNvSpPr txBox="1"/>
          <p:nvPr>
            <p:custDataLst>
              <p:tags r:id="rId57"/>
            </p:custDataLst>
          </p:nvPr>
        </p:nvSpPr>
        <p:spPr>
          <a:xfrm>
            <a:off x="2895600" y="8305800"/>
            <a:ext cx="1371600" cy="68580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noAutofit/>
          </a:bodyPr>
          <a:lstStyle/>
          <a:p>
            <a:pPr algn="ctr"/>
            <a:r>
              <a:rPr lang="en-US" sz="2800" b="1" spc="-6" dirty="0" smtClean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</a:rPr>
              <a:t>QE</a:t>
            </a:r>
            <a:endParaRPr lang="en-US" sz="2800" b="1" spc="-6" dirty="0">
              <a:solidFill>
                <a:schemeClr val="accent6">
                  <a:lumMod val="75000"/>
                </a:schemeClr>
              </a:solidFill>
              <a:latin typeface="Calibri" panose="020F0502020204030204" pitchFamily="34" charset="0"/>
            </a:endParaRPr>
          </a:p>
        </p:txBody>
      </p:sp>
      <p:sp>
        <p:nvSpPr>
          <p:cNvPr id="314" name="OTLSHAPE_M_9dd8ed9b66fc40c7b9eaa6cd4eb05791_Title"/>
          <p:cNvSpPr txBox="1"/>
          <p:nvPr>
            <p:custDataLst>
              <p:tags r:id="rId58"/>
            </p:custDataLst>
          </p:nvPr>
        </p:nvSpPr>
        <p:spPr>
          <a:xfrm>
            <a:off x="10287000" y="8305800"/>
            <a:ext cx="1371600" cy="68580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noAutofit/>
          </a:bodyPr>
          <a:lstStyle/>
          <a:p>
            <a:pPr algn="ctr"/>
            <a:r>
              <a:rPr lang="en-US" sz="2800" b="1" spc="-6" dirty="0" smtClean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</a:rPr>
              <a:t>QE</a:t>
            </a:r>
            <a:endParaRPr lang="en-US" sz="2800" b="1" spc="-6" dirty="0">
              <a:solidFill>
                <a:schemeClr val="accent6">
                  <a:lumMod val="75000"/>
                </a:schemeClr>
              </a:solidFill>
              <a:latin typeface="Calibri" panose="020F0502020204030204" pitchFamily="34" charset="0"/>
            </a:endParaRPr>
          </a:p>
        </p:txBody>
      </p:sp>
      <p:sp>
        <p:nvSpPr>
          <p:cNvPr id="315" name="OTLSHAPE_M_9dd8ed9b66fc40c7b9eaa6cd4eb05791_Title"/>
          <p:cNvSpPr txBox="1"/>
          <p:nvPr>
            <p:custDataLst>
              <p:tags r:id="rId59"/>
            </p:custDataLst>
          </p:nvPr>
        </p:nvSpPr>
        <p:spPr>
          <a:xfrm>
            <a:off x="11887200" y="8305800"/>
            <a:ext cx="1371600" cy="68580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noAutofit/>
          </a:bodyPr>
          <a:lstStyle/>
          <a:p>
            <a:pPr algn="ctr"/>
            <a:r>
              <a:rPr lang="en-US" sz="2800" b="1" spc="-6" dirty="0" smtClean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</a:rPr>
              <a:t>QE</a:t>
            </a:r>
            <a:endParaRPr lang="en-US" sz="2800" b="1" spc="-6" dirty="0">
              <a:solidFill>
                <a:schemeClr val="accent6">
                  <a:lumMod val="75000"/>
                </a:schemeClr>
              </a:solidFill>
              <a:latin typeface="Calibri" panose="020F0502020204030204" pitchFamily="34" charset="0"/>
            </a:endParaRPr>
          </a:p>
        </p:txBody>
      </p:sp>
      <p:sp>
        <p:nvSpPr>
          <p:cNvPr id="120" name="Line Callout 1 119"/>
          <p:cNvSpPr/>
          <p:nvPr/>
        </p:nvSpPr>
        <p:spPr>
          <a:xfrm>
            <a:off x="11430000" y="3276600"/>
            <a:ext cx="2286000" cy="1066800"/>
          </a:xfrm>
          <a:prstGeom prst="borderCallout1">
            <a:avLst>
              <a:gd name="adj1" fmla="val 43750"/>
              <a:gd name="adj2" fmla="val 0"/>
              <a:gd name="adj3" fmla="val 112500"/>
              <a:gd name="adj4" fmla="val -3833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No Tour Available After New Hire Enrollment Window</a:t>
            </a:r>
            <a:endParaRPr lang="en-US" dirty="0"/>
          </a:p>
        </p:txBody>
      </p:sp>
      <p:cxnSp>
        <p:nvCxnSpPr>
          <p:cNvPr id="121" name="Straight Connector 120"/>
          <p:cNvCxnSpPr>
            <a:endCxn id="120" idx="2"/>
          </p:cNvCxnSpPr>
          <p:nvPr/>
        </p:nvCxnSpPr>
        <p:spPr>
          <a:xfrm flipV="1">
            <a:off x="11201400" y="3810000"/>
            <a:ext cx="228600" cy="18288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5" name="Line Callout 3 (Border and Accent Bar) 124"/>
          <p:cNvSpPr/>
          <p:nvPr/>
        </p:nvSpPr>
        <p:spPr>
          <a:xfrm>
            <a:off x="3657600" y="3200400"/>
            <a:ext cx="1676400" cy="838200"/>
          </a:xfrm>
          <a:prstGeom prst="accentBorderCallout3">
            <a:avLst>
              <a:gd name="adj1" fmla="val 18750"/>
              <a:gd name="adj2" fmla="val -8333"/>
              <a:gd name="adj3" fmla="val 18750"/>
              <a:gd name="adj4" fmla="val -16667"/>
              <a:gd name="adj5" fmla="val 100000"/>
              <a:gd name="adj6" fmla="val -16667"/>
              <a:gd name="adj7" fmla="val 281713"/>
              <a:gd name="adj8" fmla="val 2041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No Tour Before Enrollment Window</a:t>
            </a:r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="" xmlns:p14="http://schemas.microsoft.com/office/powerpoint/2010/main" val="2956065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3352800"/>
            <a:ext cx="13716000" cy="1828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 smtClean="0"/>
              <a:t>Post NH </a:t>
            </a:r>
            <a:r>
              <a:rPr lang="en-US" sz="4000" smtClean="0"/>
              <a:t>Date Experience</a:t>
            </a:r>
            <a:endParaRPr lang="en-US" sz="4000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0" y="101600"/>
            <a:ext cx="12420600" cy="812800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 kern="1200">
                <a:solidFill>
                  <a:srgbClr val="002060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2060"/>
                </a:solidFill>
                <a:latin typeface="Calibri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2060"/>
                </a:solidFill>
                <a:latin typeface="Calibri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2060"/>
                </a:solidFill>
                <a:latin typeface="Calibri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2060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 sz="2600" dirty="0" smtClean="0"/>
              <a:t>Post New Hire (With No Mode Available) – System Forms 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573" y="1371600"/>
            <a:ext cx="6087658" cy="5029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010400" y="1371600"/>
            <a:ext cx="67056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8" name="Elbow Connector 7"/>
          <p:cNvCxnSpPr>
            <a:stCxn id="1026" idx="0"/>
            <a:endCxn id="1027" idx="0"/>
          </p:cNvCxnSpPr>
          <p:nvPr/>
        </p:nvCxnSpPr>
        <p:spPr>
          <a:xfrm rot="5400000" flipH="1" flipV="1">
            <a:off x="6727801" y="-2263799"/>
            <a:ext cx="12700" cy="7270798"/>
          </a:xfrm>
          <a:prstGeom prst="bentConnector3">
            <a:avLst>
              <a:gd name="adj1" fmla="val 3300001"/>
            </a:avLst>
          </a:prstGeom>
          <a:ln w="3492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OTLSHAPE_M_9dd8ed9b66fc40c7b9eaa6cd4eb05791_Title"/>
          <p:cNvSpPr txBox="1"/>
          <p:nvPr>
            <p:custDataLst>
              <p:tags r:id="rId1"/>
            </p:custDataLst>
          </p:nvPr>
        </p:nvSpPr>
        <p:spPr>
          <a:xfrm>
            <a:off x="1143000" y="7010400"/>
            <a:ext cx="3200400" cy="91440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noAutofit/>
          </a:bodyPr>
          <a:lstStyle/>
          <a:p>
            <a:pPr algn="ctr"/>
            <a:r>
              <a:rPr lang="en-US" sz="2000" b="1" spc="-6" dirty="0" smtClean="0">
                <a:solidFill>
                  <a:schemeClr val="tx2"/>
                </a:solidFill>
                <a:latin typeface="Calibri" panose="020F0502020204030204" pitchFamily="34" charset="0"/>
              </a:rPr>
              <a:t>Static Form (e.g. I9) – Available for Editing</a:t>
            </a:r>
            <a:endParaRPr lang="en-US" sz="2000" b="1" spc="-6" dirty="0">
              <a:solidFill>
                <a:schemeClr val="tx2"/>
              </a:solidFill>
              <a:latin typeface="Calibri" panose="020F0502020204030204" pitchFamily="34" charset="0"/>
            </a:endParaRPr>
          </a:p>
        </p:txBody>
      </p:sp>
      <p:sp>
        <p:nvSpPr>
          <p:cNvPr id="14" name="OTLSHAPE_M_9dd8ed9b66fc40c7b9eaa6cd4eb05791_Title"/>
          <p:cNvSpPr txBox="1"/>
          <p:nvPr>
            <p:custDataLst>
              <p:tags r:id="rId2"/>
            </p:custDataLst>
          </p:nvPr>
        </p:nvSpPr>
        <p:spPr>
          <a:xfrm>
            <a:off x="8686800" y="6934200"/>
            <a:ext cx="3200400" cy="91440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noAutofit/>
          </a:bodyPr>
          <a:lstStyle/>
          <a:p>
            <a:pPr algn="ctr"/>
            <a:r>
              <a:rPr lang="en-US" sz="2000" b="1" spc="-6" dirty="0" smtClean="0">
                <a:solidFill>
                  <a:schemeClr val="tx2"/>
                </a:solidFill>
                <a:latin typeface="Calibri" panose="020F0502020204030204" pitchFamily="34" charset="0"/>
              </a:rPr>
              <a:t>Popup Shown on Saving the Page</a:t>
            </a:r>
            <a:endParaRPr lang="en-US" sz="2000" b="1" spc="-6" dirty="0">
              <a:solidFill>
                <a:schemeClr val="tx2"/>
              </a:solidFill>
              <a:latin typeface="Calibri" panose="020F050202020403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0" y="101600"/>
            <a:ext cx="12420600" cy="812800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 kern="1200">
                <a:solidFill>
                  <a:srgbClr val="002060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2060"/>
                </a:solidFill>
                <a:latin typeface="Calibri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2060"/>
                </a:solidFill>
                <a:latin typeface="Calibri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2060"/>
                </a:solidFill>
                <a:latin typeface="Calibri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2060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 sz="2600" dirty="0" smtClean="0"/>
              <a:t>Post New Hire (With No Mode Available) – Static Forms </a:t>
            </a:r>
          </a:p>
        </p:txBody>
      </p:sp>
      <p:cxnSp>
        <p:nvCxnSpPr>
          <p:cNvPr id="8" name="Elbow Connector 7"/>
          <p:cNvCxnSpPr>
            <a:stCxn id="2051" idx="0"/>
            <a:endCxn id="2052" idx="0"/>
          </p:cNvCxnSpPr>
          <p:nvPr/>
        </p:nvCxnSpPr>
        <p:spPr>
          <a:xfrm rot="16200000" flipH="1">
            <a:off x="4191000" y="-685800"/>
            <a:ext cx="76200" cy="4191000"/>
          </a:xfrm>
          <a:prstGeom prst="bentConnector3">
            <a:avLst>
              <a:gd name="adj1" fmla="val -300000"/>
            </a:avLst>
          </a:prstGeom>
          <a:ln w="3492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TLSHAPE_M_9dd8ed9b66fc40c7b9eaa6cd4eb05791_Title"/>
          <p:cNvSpPr txBox="1"/>
          <p:nvPr>
            <p:custDataLst>
              <p:tags r:id="rId1"/>
            </p:custDataLst>
          </p:nvPr>
        </p:nvSpPr>
        <p:spPr>
          <a:xfrm>
            <a:off x="9753600" y="5715000"/>
            <a:ext cx="3200400" cy="91440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noAutofit/>
          </a:bodyPr>
          <a:lstStyle/>
          <a:p>
            <a:pPr algn="ctr"/>
            <a:r>
              <a:rPr lang="en-US" sz="2000" b="1" spc="-6" dirty="0" smtClean="0">
                <a:solidFill>
                  <a:schemeClr val="tx2"/>
                </a:solidFill>
                <a:latin typeface="Calibri" panose="020F0502020204030204" pitchFamily="34" charset="0"/>
              </a:rPr>
              <a:t>Popup Shown for Initiating Qualifying Event</a:t>
            </a:r>
            <a:endParaRPr lang="en-US" sz="2000" b="1" spc="-6" dirty="0">
              <a:solidFill>
                <a:schemeClr val="tx2"/>
              </a:solidFill>
              <a:latin typeface="Calibri" panose="020F0502020204030204" pitchFamily="34" charset="0"/>
            </a:endParaRPr>
          </a:p>
        </p:txBody>
      </p:sp>
      <p:sp>
        <p:nvSpPr>
          <p:cNvPr id="9" name="OTLSHAPE_M_9dd8ed9b66fc40c7b9eaa6cd4eb05791_Title"/>
          <p:cNvSpPr txBox="1"/>
          <p:nvPr>
            <p:custDataLst>
              <p:tags r:id="rId2"/>
            </p:custDataLst>
          </p:nvPr>
        </p:nvSpPr>
        <p:spPr>
          <a:xfrm>
            <a:off x="304800" y="5715000"/>
            <a:ext cx="3200400" cy="91440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noAutofit/>
          </a:bodyPr>
          <a:lstStyle/>
          <a:p>
            <a:pPr algn="ctr"/>
            <a:r>
              <a:rPr lang="en-US" sz="2000" b="1" spc="-6" dirty="0" smtClean="0">
                <a:solidFill>
                  <a:schemeClr val="tx2"/>
                </a:solidFill>
                <a:latin typeface="Calibri" panose="020F0502020204030204" pitchFamily="34" charset="0"/>
              </a:rPr>
              <a:t>System Form (e.g. Demographics)</a:t>
            </a:r>
            <a:endParaRPr lang="en-US" sz="2000" b="1" spc="-6" dirty="0">
              <a:solidFill>
                <a:schemeClr val="tx2"/>
              </a:solidFill>
              <a:latin typeface="Calibri" panose="020F0502020204030204" pitchFamily="34" charset="0"/>
            </a:endParaRPr>
          </a:p>
        </p:txBody>
      </p:sp>
      <p:pic>
        <p:nvPicPr>
          <p:cNvPr id="2051" name="Picture 3"/>
          <p:cNvPicPr>
            <a:picLocks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6200" y="1371600"/>
            <a:ext cx="4114800" cy="3810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  <p:pic>
        <p:nvPicPr>
          <p:cNvPr id="2052" name="Picture 4"/>
          <p:cNvPicPr>
            <a:picLocks noChangeArrowheads="1"/>
          </p:cNvPicPr>
          <p:nvPr/>
        </p:nvPicPr>
        <p:blipFill>
          <a:blip r:embed="rId6" cstate="print"/>
          <a:srcRect l="40464" t="17143" r="10080" b="20000"/>
          <a:stretch>
            <a:fillRect/>
          </a:stretch>
        </p:blipFill>
        <p:spPr bwMode="auto">
          <a:xfrm>
            <a:off x="4419600" y="1447800"/>
            <a:ext cx="3810000" cy="358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7" cstate="print"/>
          <a:srcRect l="16286" r="9174"/>
          <a:stretch>
            <a:fillRect/>
          </a:stretch>
        </p:blipFill>
        <p:spPr bwMode="auto">
          <a:xfrm>
            <a:off x="8610600" y="1371600"/>
            <a:ext cx="5029200" cy="373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20" name="Elbow Connector 19"/>
          <p:cNvCxnSpPr>
            <a:stCxn id="2052" idx="2"/>
            <a:endCxn id="2053" idx="2"/>
          </p:cNvCxnSpPr>
          <p:nvPr/>
        </p:nvCxnSpPr>
        <p:spPr>
          <a:xfrm rot="16200000" flipH="1">
            <a:off x="8686800" y="2667000"/>
            <a:ext cx="76200" cy="4800600"/>
          </a:xfrm>
          <a:prstGeom prst="bentConnector3">
            <a:avLst>
              <a:gd name="adj1" fmla="val 400000"/>
            </a:avLst>
          </a:prstGeom>
          <a:ln w="317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OTLSHAPE_M_9dd8ed9b66fc40c7b9eaa6cd4eb05791_Title"/>
          <p:cNvSpPr txBox="1"/>
          <p:nvPr>
            <p:custDataLst>
              <p:tags r:id="rId3"/>
            </p:custDataLst>
          </p:nvPr>
        </p:nvSpPr>
        <p:spPr>
          <a:xfrm>
            <a:off x="4876800" y="5715000"/>
            <a:ext cx="3200400" cy="91440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noAutofit/>
          </a:bodyPr>
          <a:lstStyle/>
          <a:p>
            <a:pPr algn="ctr"/>
            <a:r>
              <a:rPr lang="en-US" sz="2000" b="1" spc="-6" dirty="0" smtClean="0">
                <a:solidFill>
                  <a:schemeClr val="tx2"/>
                </a:solidFill>
                <a:latin typeface="Calibri" panose="020F0502020204030204" pitchFamily="34" charset="0"/>
              </a:rPr>
              <a:t>Popup Shown on Saving the Page</a:t>
            </a:r>
            <a:endParaRPr lang="en-US" sz="2000" b="1" spc="-6" dirty="0">
              <a:solidFill>
                <a:schemeClr val="tx2"/>
              </a:solidFill>
              <a:latin typeface="Calibri" panose="020F050202020403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0" y="101600"/>
            <a:ext cx="12420600" cy="812800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 kern="1200">
                <a:solidFill>
                  <a:srgbClr val="002060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2060"/>
                </a:solidFill>
                <a:latin typeface="Calibri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2060"/>
                </a:solidFill>
                <a:latin typeface="Calibri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2060"/>
                </a:solidFill>
                <a:latin typeface="Calibri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2060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 sz="2600" dirty="0" smtClean="0"/>
              <a:t>Post New Hire (With No Mode Available) – Static Forms </a:t>
            </a:r>
          </a:p>
        </p:txBody>
      </p:sp>
      <p:cxnSp>
        <p:nvCxnSpPr>
          <p:cNvPr id="8" name="Elbow Connector 7"/>
          <p:cNvCxnSpPr>
            <a:stCxn id="2051" idx="0"/>
            <a:endCxn id="2052" idx="0"/>
          </p:cNvCxnSpPr>
          <p:nvPr/>
        </p:nvCxnSpPr>
        <p:spPr>
          <a:xfrm rot="16200000" flipH="1">
            <a:off x="4191000" y="-685800"/>
            <a:ext cx="76200" cy="4191000"/>
          </a:xfrm>
          <a:prstGeom prst="bentConnector3">
            <a:avLst>
              <a:gd name="adj1" fmla="val -300000"/>
            </a:avLst>
          </a:prstGeom>
          <a:ln w="3492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TLSHAPE_M_9dd8ed9b66fc40c7b9eaa6cd4eb05791_Title"/>
          <p:cNvSpPr txBox="1"/>
          <p:nvPr>
            <p:custDataLst>
              <p:tags r:id="rId1"/>
            </p:custDataLst>
          </p:nvPr>
        </p:nvSpPr>
        <p:spPr>
          <a:xfrm>
            <a:off x="9753600" y="5715000"/>
            <a:ext cx="3200400" cy="91440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noAutofit/>
          </a:bodyPr>
          <a:lstStyle/>
          <a:p>
            <a:pPr algn="ctr"/>
            <a:r>
              <a:rPr lang="en-US" sz="2000" b="1" spc="-6" dirty="0" smtClean="0">
                <a:solidFill>
                  <a:schemeClr val="tx2"/>
                </a:solidFill>
                <a:latin typeface="Calibri" panose="020F0502020204030204" pitchFamily="34" charset="0"/>
              </a:rPr>
              <a:t>Popup Shown for Initiating Qualifying Event</a:t>
            </a:r>
            <a:endParaRPr lang="en-US" sz="2000" b="1" spc="-6" dirty="0">
              <a:solidFill>
                <a:schemeClr val="tx2"/>
              </a:solidFill>
              <a:latin typeface="Calibri" panose="020F0502020204030204" pitchFamily="34" charset="0"/>
            </a:endParaRPr>
          </a:p>
        </p:txBody>
      </p:sp>
      <p:sp>
        <p:nvSpPr>
          <p:cNvPr id="9" name="OTLSHAPE_M_9dd8ed9b66fc40c7b9eaa6cd4eb05791_Title"/>
          <p:cNvSpPr txBox="1"/>
          <p:nvPr>
            <p:custDataLst>
              <p:tags r:id="rId2"/>
            </p:custDataLst>
          </p:nvPr>
        </p:nvSpPr>
        <p:spPr>
          <a:xfrm>
            <a:off x="304800" y="5715000"/>
            <a:ext cx="3200400" cy="91440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noAutofit/>
          </a:bodyPr>
          <a:lstStyle/>
          <a:p>
            <a:pPr algn="ctr"/>
            <a:r>
              <a:rPr lang="en-US" sz="2000" b="1" spc="-6" dirty="0" smtClean="0">
                <a:solidFill>
                  <a:schemeClr val="tx2"/>
                </a:solidFill>
                <a:latin typeface="Calibri" panose="020F0502020204030204" pitchFamily="34" charset="0"/>
              </a:rPr>
              <a:t>System Form (e.g. Demographics)</a:t>
            </a:r>
            <a:endParaRPr lang="en-US" sz="2000" b="1" spc="-6" dirty="0">
              <a:solidFill>
                <a:schemeClr val="tx2"/>
              </a:solidFill>
              <a:latin typeface="Calibri" panose="020F0502020204030204" pitchFamily="34" charset="0"/>
            </a:endParaRPr>
          </a:p>
        </p:txBody>
      </p:sp>
      <p:pic>
        <p:nvPicPr>
          <p:cNvPr id="2051" name="Picture 3"/>
          <p:cNvPicPr>
            <a:picLocks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6200" y="1371600"/>
            <a:ext cx="4114800" cy="3810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  <p:pic>
        <p:nvPicPr>
          <p:cNvPr id="2052" name="Picture 4"/>
          <p:cNvPicPr>
            <a:picLocks noChangeArrowheads="1"/>
          </p:cNvPicPr>
          <p:nvPr/>
        </p:nvPicPr>
        <p:blipFill>
          <a:blip r:embed="rId6" cstate="print"/>
          <a:srcRect l="40464" t="17143" r="10080" b="20000"/>
          <a:stretch>
            <a:fillRect/>
          </a:stretch>
        </p:blipFill>
        <p:spPr bwMode="auto">
          <a:xfrm>
            <a:off x="4419600" y="1447800"/>
            <a:ext cx="3810000" cy="358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7" cstate="print"/>
          <a:srcRect l="16286" r="9174"/>
          <a:stretch>
            <a:fillRect/>
          </a:stretch>
        </p:blipFill>
        <p:spPr bwMode="auto">
          <a:xfrm>
            <a:off x="8610600" y="1371600"/>
            <a:ext cx="5029200" cy="373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20" name="Elbow Connector 19"/>
          <p:cNvCxnSpPr>
            <a:stCxn id="2052" idx="2"/>
            <a:endCxn id="2053" idx="2"/>
          </p:cNvCxnSpPr>
          <p:nvPr/>
        </p:nvCxnSpPr>
        <p:spPr>
          <a:xfrm rot="16200000" flipH="1">
            <a:off x="8686800" y="2667000"/>
            <a:ext cx="76200" cy="4800600"/>
          </a:xfrm>
          <a:prstGeom prst="bentConnector3">
            <a:avLst>
              <a:gd name="adj1" fmla="val 400000"/>
            </a:avLst>
          </a:prstGeom>
          <a:ln w="317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OTLSHAPE_M_9dd8ed9b66fc40c7b9eaa6cd4eb05791_Title"/>
          <p:cNvSpPr txBox="1"/>
          <p:nvPr>
            <p:custDataLst>
              <p:tags r:id="rId3"/>
            </p:custDataLst>
          </p:nvPr>
        </p:nvSpPr>
        <p:spPr>
          <a:xfrm>
            <a:off x="4876800" y="5715000"/>
            <a:ext cx="3200400" cy="91440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noAutofit/>
          </a:bodyPr>
          <a:lstStyle/>
          <a:p>
            <a:pPr algn="ctr"/>
            <a:r>
              <a:rPr lang="en-US" sz="2000" b="1" spc="-6" dirty="0" smtClean="0">
                <a:solidFill>
                  <a:schemeClr val="tx2"/>
                </a:solidFill>
                <a:latin typeface="Calibri" panose="020F0502020204030204" pitchFamily="34" charset="0"/>
              </a:rPr>
              <a:t>Popup Shown on Saving the Page</a:t>
            </a:r>
            <a:endParaRPr lang="en-US" sz="2000" b="1" spc="-6" dirty="0">
              <a:solidFill>
                <a:schemeClr val="tx2"/>
              </a:solidFill>
              <a:latin typeface="Calibri" panose="020F050202020403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228600" y="101600"/>
            <a:ext cx="12420600" cy="812800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 kern="1200">
                <a:solidFill>
                  <a:srgbClr val="002060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2060"/>
                </a:solidFill>
                <a:latin typeface="Calibri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2060"/>
                </a:solidFill>
                <a:latin typeface="Calibri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2060"/>
                </a:solidFill>
                <a:latin typeface="Calibri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2060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 sz="2600" dirty="0" smtClean="0"/>
              <a:t>Post New Hire (With No Mode Available) – Additional Form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1219200"/>
            <a:ext cx="11898313" cy="5973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OTLSHAPE_M_9dd8ed9b66fc40c7b9eaa6cd4eb05791_Title"/>
          <p:cNvSpPr txBox="1"/>
          <p:nvPr>
            <p:custDataLst>
              <p:tags r:id="rId1"/>
            </p:custDataLst>
          </p:nvPr>
        </p:nvSpPr>
        <p:spPr>
          <a:xfrm>
            <a:off x="4419600" y="7391400"/>
            <a:ext cx="4572000" cy="91440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noAutofit/>
          </a:bodyPr>
          <a:lstStyle/>
          <a:p>
            <a:pPr algn="ctr"/>
            <a:r>
              <a:rPr lang="en-US" sz="2000" b="1" spc="-6" dirty="0" smtClean="0">
                <a:solidFill>
                  <a:schemeClr val="tx2"/>
                </a:solidFill>
                <a:latin typeface="Calibri" panose="020F0502020204030204" pitchFamily="34" charset="0"/>
              </a:rPr>
              <a:t>Additional Form – No Save button </a:t>
            </a:r>
            <a:endParaRPr lang="en-US" sz="2000" b="1" spc="-6" dirty="0">
              <a:solidFill>
                <a:schemeClr val="tx2"/>
              </a:solidFill>
              <a:latin typeface="Calibri" panose="020F050202020403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95" name="OTLSHAPE_TB_00000000000000000000000000000000_LeftEndCaps" hidden="1"/>
          <p:cNvSpPr txBox="1"/>
          <p:nvPr>
            <p:custDataLst>
              <p:tags r:id="rId2"/>
            </p:custDataLst>
          </p:nvPr>
        </p:nvSpPr>
        <p:spPr>
          <a:xfrm>
            <a:off x="381000" y="4230302"/>
            <a:ext cx="704850" cy="27699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en-US" b="1" dirty="0" smtClean="0">
                <a:solidFill>
                  <a:schemeClr val="accent2"/>
                </a:solidFill>
                <a:latin typeface="Calibri" panose="020F0502020204030204" pitchFamily="34" charset="0"/>
              </a:rPr>
              <a:t>2015</a:t>
            </a:r>
            <a:endParaRPr lang="en-US" b="1" dirty="0">
              <a:solidFill>
                <a:schemeClr val="accent2"/>
              </a:solidFill>
              <a:latin typeface="Calibri" panose="020F0502020204030204" pitchFamily="34" charset="0"/>
            </a:endParaRPr>
          </a:p>
        </p:txBody>
      </p:sp>
      <p:sp>
        <p:nvSpPr>
          <p:cNvPr id="8896" name="OTLSHAPE_TB_00000000000000000000000000000000_RightEndCaps" hidden="1"/>
          <p:cNvSpPr txBox="1"/>
          <p:nvPr>
            <p:custDataLst>
              <p:tags r:id="rId3"/>
            </p:custDataLst>
          </p:nvPr>
        </p:nvSpPr>
        <p:spPr>
          <a:xfrm>
            <a:off x="12639801" y="4230302"/>
            <a:ext cx="704850" cy="27699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en-US" b="1" dirty="0" smtClean="0">
                <a:solidFill>
                  <a:schemeClr val="accent2"/>
                </a:solidFill>
                <a:latin typeface="Calibri" panose="020F0502020204030204" pitchFamily="34" charset="0"/>
              </a:rPr>
              <a:t>2015</a:t>
            </a:r>
            <a:endParaRPr lang="en-US" b="1" dirty="0">
              <a:solidFill>
                <a:schemeClr val="accent2"/>
              </a:solidFill>
              <a:latin typeface="Calibri" panose="020F0502020204030204" pitchFamily="34" charset="0"/>
            </a:endParaRPr>
          </a:p>
        </p:txBody>
      </p:sp>
      <p:sp>
        <p:nvSpPr>
          <p:cNvPr id="8897" name="OTLSHAPE_TB_00000000000000000000000000000000_ScaleContainer"/>
          <p:cNvSpPr/>
          <p:nvPr>
            <p:custDataLst>
              <p:tags r:id="rId4"/>
            </p:custDataLst>
          </p:nvPr>
        </p:nvSpPr>
        <p:spPr>
          <a:xfrm>
            <a:off x="1266698" y="3492400"/>
            <a:ext cx="11201400" cy="508000"/>
          </a:xfrm>
          <a:prstGeom prst="snip2DiagRect">
            <a:avLst>
              <a:gd name="adj1" fmla="val 100000"/>
              <a:gd name="adj2" fmla="val 16667"/>
            </a:avLst>
          </a:prstGeom>
          <a:gradFill flip="none" rotWithShape="1">
            <a:gsLst>
              <a:gs pos="0">
                <a:srgbClr val="B24F29"/>
              </a:gs>
              <a:gs pos="100000">
                <a:srgbClr val="7F381E"/>
              </a:gs>
            </a:gsLst>
            <a:lin ang="5400000" scaled="1"/>
            <a:tileRect/>
          </a:gradFill>
          <a:ln w="12700" cap="flat" cmpd="sng" algn="ctr">
            <a:noFill/>
            <a:prstDash val="solid"/>
            <a:miter lim="800000"/>
          </a:ln>
          <a:effectLst>
            <a:reflection blurRad="6350" stA="50000" endA="300" endPos="55500" dist="50800" dir="5400000" sy="-100000" algn="bl" rotWithShape="0"/>
          </a:effectLst>
          <a:scene3d>
            <a:camera prst="orthographicFront"/>
            <a:lightRig rig="threePt" dir="t">
              <a:rot lat="0" lon="0" rev="8700000"/>
            </a:lightRig>
          </a:scene3d>
          <a:sp3d>
            <a:bevelT w="165100" h="19050"/>
          </a:sp3d>
          <a:extLst>
            <a:ext uri="{91240B29-F687-4F45-9708-019B960494DF}">
              <a14:hiddenLine xmlns=""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898" name="OTLSHAPE_TB_00000000000000000000000000000000_ElapsedTime" hidden="1"/>
          <p:cNvSpPr/>
          <p:nvPr>
            <p:custDataLst>
              <p:tags r:id="rId5"/>
            </p:custDataLst>
          </p:nvPr>
        </p:nvSpPr>
        <p:spPr>
          <a:xfrm>
            <a:off x="0" y="0"/>
            <a:ext cx="0" cy="0"/>
          </a:xfrm>
          <a:prstGeom prst="snip2DiagRect">
            <a:avLst>
              <a:gd name="adj1" fmla="val 100000"/>
              <a:gd name="adj2" fmla="val 3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899" name="OTLSHAPE_TB_00000000000000000000000000000000_TodayMarkerShape" hidden="1"/>
          <p:cNvSpPr/>
          <p:nvPr>
            <p:custDataLst>
              <p:tags r:id="rId6"/>
            </p:custDataLst>
          </p:nvPr>
        </p:nvSpPr>
        <p:spPr>
          <a:xfrm>
            <a:off x="1432706" y="4622800"/>
            <a:ext cx="163286" cy="169333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900" name="OTLSHAPE_TB_00000000000000000000000000000000_TodayMarkerText" hidden="1"/>
          <p:cNvSpPr txBox="1"/>
          <p:nvPr>
            <p:custDataLst>
              <p:tags r:id="rId7"/>
            </p:custDataLst>
          </p:nvPr>
        </p:nvSpPr>
        <p:spPr>
          <a:xfrm>
            <a:off x="1514348" y="5315353"/>
            <a:ext cx="0" cy="184666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en-US" sz="1200" dirty="0" smtClean="0">
                <a:solidFill>
                  <a:schemeClr val="dk1"/>
                </a:solidFill>
                <a:latin typeface="Calibri" panose="020F0502020204030204" pitchFamily="34" charset="0"/>
              </a:rPr>
              <a:t>Today</a:t>
            </a:r>
            <a:endParaRPr lang="en-US" sz="1200" dirty="0">
              <a:solidFill>
                <a:schemeClr val="dk1"/>
              </a:solidFill>
              <a:latin typeface="Calibri" panose="020F0502020204030204" pitchFamily="34" charset="0"/>
            </a:endParaRPr>
          </a:p>
        </p:txBody>
      </p:sp>
      <p:sp>
        <p:nvSpPr>
          <p:cNvPr id="8901" name="OTLSHAPE_TB_00000000000000000000000000000000_TimescaleInterval1"/>
          <p:cNvSpPr txBox="1"/>
          <p:nvPr>
            <p:custDataLst>
              <p:tags r:id="rId8"/>
            </p:custDataLst>
          </p:nvPr>
        </p:nvSpPr>
        <p:spPr>
          <a:xfrm>
            <a:off x="1686655" y="3622366"/>
            <a:ext cx="1163841" cy="248073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noAutofit/>
          </a:bodyPr>
          <a:lstStyle/>
          <a:p>
            <a:r>
              <a:rPr lang="en-US" sz="1200" spc="-14" dirty="0" smtClean="0">
                <a:solidFill>
                  <a:schemeClr val="lt1"/>
                </a:solidFill>
                <a:latin typeface="Calibri" panose="020F0502020204030204" pitchFamily="34" charset="0"/>
              </a:rPr>
              <a:t>John Hired</a:t>
            </a:r>
            <a:endParaRPr lang="en-US" sz="1200" spc="-14" dirty="0">
              <a:solidFill>
                <a:schemeClr val="lt1"/>
              </a:solidFill>
              <a:latin typeface="Calibri" panose="020F0502020204030204" pitchFamily="34" charset="0"/>
            </a:endParaRPr>
          </a:p>
        </p:txBody>
      </p:sp>
      <p:cxnSp>
        <p:nvCxnSpPr>
          <p:cNvPr id="8902" name="OTLSHAPE_TB_00000000000000000000000000000000_Separator1"/>
          <p:cNvCxnSpPr/>
          <p:nvPr>
            <p:custDataLst>
              <p:tags r:id="rId9"/>
            </p:custDataLst>
          </p:nvPr>
        </p:nvCxnSpPr>
        <p:spPr>
          <a:xfrm>
            <a:off x="2850495" y="3577067"/>
            <a:ext cx="0" cy="338667"/>
          </a:xfrm>
          <a:prstGeom prst="line">
            <a:avLst/>
          </a:prstGeom>
          <a:ln w="6350" cap="flat" cmpd="sng" algn="ctr">
            <a:solidFill>
              <a:schemeClr val="lt1">
                <a:alpha val="29804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10" name="OTLSHAPE_TB_00000000000000000000000000000000_Separator5"/>
          <p:cNvCxnSpPr/>
          <p:nvPr>
            <p:custDataLst>
              <p:tags r:id="rId10"/>
            </p:custDataLst>
          </p:nvPr>
        </p:nvCxnSpPr>
        <p:spPr>
          <a:xfrm>
            <a:off x="6286500" y="3577067"/>
            <a:ext cx="0" cy="338667"/>
          </a:xfrm>
          <a:prstGeom prst="line">
            <a:avLst/>
          </a:prstGeom>
          <a:ln w="25400" cap="flat" cmpd="sng" algn="ctr">
            <a:solidFill>
              <a:schemeClr val="lt1">
                <a:alpha val="29804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Title 1"/>
          <p:cNvSpPr txBox="1">
            <a:spLocks/>
          </p:cNvSpPr>
          <p:nvPr/>
        </p:nvSpPr>
        <p:spPr>
          <a:xfrm>
            <a:off x="228600" y="101600"/>
            <a:ext cx="13144500" cy="812800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 kern="1200">
                <a:solidFill>
                  <a:srgbClr val="002060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2060"/>
                </a:solidFill>
                <a:latin typeface="Calibri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2060"/>
                </a:solidFill>
                <a:latin typeface="Calibri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2060"/>
                </a:solidFill>
                <a:latin typeface="Calibri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2060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 sz="3200" dirty="0" smtClean="0"/>
              <a:t>Timelines for John (OnBoard Standalone)</a:t>
            </a:r>
          </a:p>
        </p:txBody>
      </p:sp>
      <p:sp>
        <p:nvSpPr>
          <p:cNvPr id="69" name="OTLSHAPE_M_250ea2be05854b80bcdbec07faaa2d69_Shape"/>
          <p:cNvSpPr/>
          <p:nvPr>
            <p:custDataLst>
              <p:tags r:id="rId11"/>
            </p:custDataLst>
          </p:nvPr>
        </p:nvSpPr>
        <p:spPr>
          <a:xfrm>
            <a:off x="6135534" y="3979343"/>
            <a:ext cx="342900" cy="338667"/>
          </a:xfrm>
          <a:prstGeom prst="triangle">
            <a:avLst/>
          </a:prstGeom>
          <a:solidFill>
            <a:srgbClr val="96D642"/>
          </a:solidFill>
          <a:ln w="12700" cap="flat" cmpd="sng" algn="ctr">
            <a:noFill/>
            <a:prstDash val="solid"/>
            <a:miter lim="800000"/>
          </a:ln>
          <a:effectLst/>
          <a:scene3d>
            <a:camera prst="orthographicFront"/>
            <a:lightRig rig="threePt" dir="t"/>
          </a:scene3d>
          <a:sp3d>
            <a:bevelT h="12700"/>
          </a:sp3d>
          <a:extLst>
            <a:ext uri="{91240B29-F687-4F45-9708-019B960494DF}">
              <a14:hiddenLine xmlns=""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>
                    <a:scrgbClr r="0" g="0" b="0">
                      <a:alpha val="50000"/>
                    </a:scrgbClr>
                  </a:outerShdw>
                </a:effectLst>
              </a14:hiddenEffects>
            </a:ext>
            <a:ext uri="{53640926-AAD7-44D8-BBD7-CCE9431645EC}">
              <a14:shadowObscured xmlns="" xmlns:a14="http://schemas.microsoft.com/office/drawing/2010/main" val="1"/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94" name="OTLSHAPE_M_250ea2be05854b80bcdbec07faaa2d69_Connector1"/>
          <p:cNvCxnSpPr/>
          <p:nvPr>
            <p:custDataLst>
              <p:tags r:id="rId12"/>
            </p:custDataLst>
          </p:nvPr>
        </p:nvCxnSpPr>
        <p:spPr>
          <a:xfrm>
            <a:off x="6299439" y="4311293"/>
            <a:ext cx="0" cy="616016"/>
          </a:xfrm>
          <a:prstGeom prst="line">
            <a:avLst/>
          </a:prstGeom>
          <a:ln w="9525" cap="flat" cmpd="sng" algn="ctr">
            <a:solidFill>
              <a:srgbClr val="96D642">
                <a:alpha val="49804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4" name="OTLSHAPE_M_0018691af88d4838b3ec2d1256b9eee5_Date"/>
          <p:cNvSpPr txBox="1"/>
          <p:nvPr>
            <p:custDataLst>
              <p:tags r:id="rId13"/>
            </p:custDataLst>
          </p:nvPr>
        </p:nvSpPr>
        <p:spPr>
          <a:xfrm>
            <a:off x="5715003" y="4883171"/>
            <a:ext cx="1371599" cy="215444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en-US" sz="1400" spc="-6" dirty="0" smtClean="0">
                <a:solidFill>
                  <a:srgbClr val="6BA51F"/>
                </a:solidFill>
                <a:latin typeface="Calibri" panose="020F0502020204030204" pitchFamily="34" charset="0"/>
              </a:rPr>
              <a:t>June 15</a:t>
            </a:r>
            <a:r>
              <a:rPr lang="en-US" sz="1400" spc="-6" baseline="30000" dirty="0" smtClean="0">
                <a:solidFill>
                  <a:srgbClr val="6BA51F"/>
                </a:solidFill>
                <a:latin typeface="Calibri" panose="020F0502020204030204" pitchFamily="34" charset="0"/>
              </a:rPr>
              <a:t>th</a:t>
            </a:r>
            <a:r>
              <a:rPr lang="en-US" sz="1400" spc="-6" dirty="0" smtClean="0">
                <a:solidFill>
                  <a:srgbClr val="6BA51F"/>
                </a:solidFill>
                <a:latin typeface="Calibri" panose="020F0502020204030204" pitchFamily="34" charset="0"/>
              </a:rPr>
              <a:t> </a:t>
            </a:r>
            <a:endParaRPr lang="en-US" sz="1400" spc="-6" dirty="0">
              <a:solidFill>
                <a:srgbClr val="6BA51F"/>
              </a:solidFill>
              <a:latin typeface="Calibri" panose="020F0502020204030204" pitchFamily="34" charset="0"/>
            </a:endParaRPr>
          </a:p>
        </p:txBody>
      </p:sp>
      <p:sp>
        <p:nvSpPr>
          <p:cNvPr id="87" name="OTLSHAPE_M_9dd8ed9b66fc40c7b9eaa6cd4eb05791_Title"/>
          <p:cNvSpPr txBox="1"/>
          <p:nvPr>
            <p:custDataLst>
              <p:tags r:id="rId14"/>
            </p:custDataLst>
          </p:nvPr>
        </p:nvSpPr>
        <p:spPr>
          <a:xfrm>
            <a:off x="5429250" y="5282152"/>
            <a:ext cx="1943100" cy="20320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noAutofit/>
          </a:bodyPr>
          <a:lstStyle/>
          <a:p>
            <a:pPr algn="ctr"/>
            <a:r>
              <a:rPr lang="en-US" sz="1400" b="1" spc="-6" dirty="0" smtClean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</a:rPr>
              <a:t>Date of Joining</a:t>
            </a:r>
            <a:endParaRPr lang="en-US" sz="1400" b="1" spc="-6" dirty="0">
              <a:solidFill>
                <a:schemeClr val="accent6">
                  <a:lumMod val="75000"/>
                </a:schemeClr>
              </a:solidFill>
              <a:latin typeface="Calibri" panose="020F0502020204030204" pitchFamily="34" charset="0"/>
            </a:endParaRPr>
          </a:p>
        </p:txBody>
      </p:sp>
      <p:sp>
        <p:nvSpPr>
          <p:cNvPr id="93" name="OTLSHAPE_M_250ea2be05854b80bcdbec07faaa2d69_Shape"/>
          <p:cNvSpPr/>
          <p:nvPr>
            <p:custDataLst>
              <p:tags r:id="rId15"/>
            </p:custDataLst>
          </p:nvPr>
        </p:nvSpPr>
        <p:spPr>
          <a:xfrm>
            <a:off x="2695746" y="3962400"/>
            <a:ext cx="342900" cy="338667"/>
          </a:xfrm>
          <a:prstGeom prst="triangle">
            <a:avLst/>
          </a:prstGeom>
          <a:solidFill>
            <a:srgbClr val="96D642"/>
          </a:solidFill>
          <a:ln w="12700" cap="flat" cmpd="sng" algn="ctr">
            <a:noFill/>
            <a:prstDash val="solid"/>
            <a:miter lim="800000"/>
          </a:ln>
          <a:effectLst/>
          <a:scene3d>
            <a:camera prst="orthographicFront"/>
            <a:lightRig rig="threePt" dir="t"/>
          </a:scene3d>
          <a:sp3d>
            <a:bevelT h="12700"/>
          </a:sp3d>
          <a:extLst>
            <a:ext uri="{91240B29-F687-4F45-9708-019B960494DF}">
              <a14:hiddenLine xmlns=""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>
                    <a:scrgbClr r="0" g="0" b="0">
                      <a:alpha val="50000"/>
                    </a:scrgbClr>
                  </a:outerShdw>
                </a:effectLst>
              </a14:hiddenEffects>
            </a:ext>
            <a:ext uri="{53640926-AAD7-44D8-BBD7-CCE9431645EC}">
              <a14:shadowObscured xmlns="" xmlns:a14="http://schemas.microsoft.com/office/drawing/2010/main" val="1"/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00" name="OTLSHAPE_M_250ea2be05854b80bcdbec07faaa2d69_Connector1"/>
          <p:cNvCxnSpPr/>
          <p:nvPr>
            <p:custDataLst>
              <p:tags r:id="rId16"/>
            </p:custDataLst>
          </p:nvPr>
        </p:nvCxnSpPr>
        <p:spPr>
          <a:xfrm>
            <a:off x="2859651" y="4294351"/>
            <a:ext cx="0" cy="616016"/>
          </a:xfrm>
          <a:prstGeom prst="line">
            <a:avLst/>
          </a:prstGeom>
          <a:ln w="9525" cap="flat" cmpd="sng" algn="ctr">
            <a:solidFill>
              <a:srgbClr val="96D642">
                <a:alpha val="49804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1" name="OTLSHAPE_M_0018691af88d4838b3ec2d1256b9eee5_Date"/>
          <p:cNvSpPr txBox="1"/>
          <p:nvPr>
            <p:custDataLst>
              <p:tags r:id="rId17"/>
            </p:custDataLst>
          </p:nvPr>
        </p:nvSpPr>
        <p:spPr>
          <a:xfrm>
            <a:off x="2175476" y="4883171"/>
            <a:ext cx="1371599" cy="215444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en-US" sz="1400" spc="-6" dirty="0" smtClean="0">
                <a:solidFill>
                  <a:srgbClr val="6BA51F"/>
                </a:solidFill>
                <a:latin typeface="Calibri" panose="020F0502020204030204" pitchFamily="34" charset="0"/>
              </a:rPr>
              <a:t>May 17</a:t>
            </a:r>
            <a:r>
              <a:rPr lang="en-US" sz="1400" spc="-6" baseline="30000" dirty="0" smtClean="0">
                <a:solidFill>
                  <a:srgbClr val="6BA51F"/>
                </a:solidFill>
                <a:latin typeface="Calibri" panose="020F0502020204030204" pitchFamily="34" charset="0"/>
              </a:rPr>
              <a:t>th</a:t>
            </a:r>
            <a:r>
              <a:rPr lang="en-US" sz="1400" spc="-6" dirty="0" smtClean="0">
                <a:solidFill>
                  <a:srgbClr val="6BA51F"/>
                </a:solidFill>
                <a:latin typeface="Calibri" panose="020F0502020204030204" pitchFamily="34" charset="0"/>
              </a:rPr>
              <a:t> </a:t>
            </a:r>
            <a:endParaRPr lang="en-US" sz="1400" spc="-6" dirty="0">
              <a:solidFill>
                <a:srgbClr val="6BA51F"/>
              </a:solidFill>
              <a:latin typeface="Calibri" panose="020F0502020204030204" pitchFamily="34" charset="0"/>
            </a:endParaRPr>
          </a:p>
        </p:txBody>
      </p:sp>
      <p:sp>
        <p:nvSpPr>
          <p:cNvPr id="102" name="OTLSHAPE_M_9dd8ed9b66fc40c7b9eaa6cd4eb05791_Title"/>
          <p:cNvSpPr txBox="1"/>
          <p:nvPr>
            <p:custDataLst>
              <p:tags r:id="rId18"/>
            </p:custDataLst>
          </p:nvPr>
        </p:nvSpPr>
        <p:spPr>
          <a:xfrm>
            <a:off x="1722046" y="5282154"/>
            <a:ext cx="2278455" cy="192881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noAutofit/>
          </a:bodyPr>
          <a:lstStyle/>
          <a:p>
            <a:pPr algn="ctr"/>
            <a:r>
              <a:rPr lang="en-US" sz="1400" b="1" spc="-6" dirty="0" smtClean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</a:rPr>
              <a:t>PreBoard Available</a:t>
            </a:r>
            <a:endParaRPr lang="en-US" sz="1400" b="1" spc="-6" dirty="0">
              <a:solidFill>
                <a:schemeClr val="accent6">
                  <a:lumMod val="75000"/>
                </a:schemeClr>
              </a:solidFill>
              <a:latin typeface="Calibri" panose="020F0502020204030204" pitchFamily="34" charset="0"/>
            </a:endParaRPr>
          </a:p>
        </p:txBody>
      </p:sp>
      <p:cxnSp>
        <p:nvCxnSpPr>
          <p:cNvPr id="105" name="OTLSHAPE_TB_00000000000000000000000000000000_Separator1"/>
          <p:cNvCxnSpPr/>
          <p:nvPr>
            <p:custDataLst>
              <p:tags r:id="rId19"/>
            </p:custDataLst>
          </p:nvPr>
        </p:nvCxnSpPr>
        <p:spPr>
          <a:xfrm>
            <a:off x="11304921" y="3595945"/>
            <a:ext cx="0" cy="338667"/>
          </a:xfrm>
          <a:prstGeom prst="line">
            <a:avLst/>
          </a:prstGeom>
          <a:ln w="6350" cap="flat" cmpd="sng" algn="ctr">
            <a:solidFill>
              <a:schemeClr val="lt1">
                <a:alpha val="29804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6" name="OTLSHAPE_M_250ea2be05854b80bcdbec07faaa2d69_Shape"/>
          <p:cNvSpPr/>
          <p:nvPr>
            <p:custDataLst>
              <p:tags r:id="rId20"/>
            </p:custDataLst>
          </p:nvPr>
        </p:nvSpPr>
        <p:spPr>
          <a:xfrm>
            <a:off x="11150172" y="3981279"/>
            <a:ext cx="342900" cy="338667"/>
          </a:xfrm>
          <a:prstGeom prst="triangle">
            <a:avLst/>
          </a:prstGeom>
          <a:solidFill>
            <a:srgbClr val="96D642"/>
          </a:solidFill>
          <a:ln w="12700" cap="flat" cmpd="sng" algn="ctr">
            <a:noFill/>
            <a:prstDash val="solid"/>
            <a:miter lim="800000"/>
          </a:ln>
          <a:effectLst/>
          <a:scene3d>
            <a:camera prst="orthographicFront"/>
            <a:lightRig rig="threePt" dir="t"/>
          </a:scene3d>
          <a:sp3d>
            <a:bevelT h="12700"/>
          </a:sp3d>
          <a:extLst>
            <a:ext uri="{91240B29-F687-4F45-9708-019B960494DF}">
              <a14:hiddenLine xmlns=""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>
                    <a:scrgbClr r="0" g="0" b="0">
                      <a:alpha val="50000"/>
                    </a:scrgbClr>
                  </a:outerShdw>
                </a:effectLst>
              </a14:hiddenEffects>
            </a:ext>
            <a:ext uri="{53640926-AAD7-44D8-BBD7-CCE9431645EC}">
              <a14:shadowObscured xmlns="" xmlns:a14="http://schemas.microsoft.com/office/drawing/2010/main" val="1"/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07" name="OTLSHAPE_M_250ea2be05854b80bcdbec07faaa2d69_Connector1"/>
          <p:cNvCxnSpPr/>
          <p:nvPr>
            <p:custDataLst>
              <p:tags r:id="rId21"/>
            </p:custDataLst>
          </p:nvPr>
        </p:nvCxnSpPr>
        <p:spPr>
          <a:xfrm>
            <a:off x="11314077" y="4313229"/>
            <a:ext cx="0" cy="616016"/>
          </a:xfrm>
          <a:prstGeom prst="line">
            <a:avLst/>
          </a:prstGeom>
          <a:ln w="9525" cap="flat" cmpd="sng" algn="ctr">
            <a:solidFill>
              <a:srgbClr val="96D642">
                <a:alpha val="49804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9" name="OTLSHAPE_M_0018691af88d4838b3ec2d1256b9eee5_Date"/>
          <p:cNvSpPr txBox="1"/>
          <p:nvPr>
            <p:custDataLst>
              <p:tags r:id="rId22"/>
            </p:custDataLst>
          </p:nvPr>
        </p:nvSpPr>
        <p:spPr>
          <a:xfrm>
            <a:off x="10629902" y="4902050"/>
            <a:ext cx="1371599" cy="215444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en-US" sz="1400" spc="-6" dirty="0" smtClean="0">
                <a:solidFill>
                  <a:srgbClr val="6BA51F"/>
                </a:solidFill>
                <a:latin typeface="Calibri" panose="020F0502020204030204" pitchFamily="34" charset="0"/>
              </a:rPr>
              <a:t>July 29</a:t>
            </a:r>
            <a:r>
              <a:rPr lang="en-US" sz="1400" spc="-6" baseline="30000" dirty="0" smtClean="0">
                <a:solidFill>
                  <a:srgbClr val="6BA51F"/>
                </a:solidFill>
                <a:latin typeface="Calibri" panose="020F0502020204030204" pitchFamily="34" charset="0"/>
              </a:rPr>
              <a:t>th</a:t>
            </a:r>
            <a:r>
              <a:rPr lang="en-US" sz="1400" spc="-6" dirty="0" smtClean="0">
                <a:solidFill>
                  <a:srgbClr val="6BA51F"/>
                </a:solidFill>
                <a:latin typeface="Calibri" panose="020F0502020204030204" pitchFamily="34" charset="0"/>
              </a:rPr>
              <a:t> </a:t>
            </a:r>
            <a:endParaRPr lang="en-US" sz="1400" spc="-6" dirty="0">
              <a:solidFill>
                <a:srgbClr val="6BA51F"/>
              </a:solidFill>
              <a:latin typeface="Calibri" panose="020F0502020204030204" pitchFamily="34" charset="0"/>
            </a:endParaRPr>
          </a:p>
        </p:txBody>
      </p:sp>
      <p:sp>
        <p:nvSpPr>
          <p:cNvPr id="115" name="OTLSHAPE_M_9dd8ed9b66fc40c7b9eaa6cd4eb05791_Title"/>
          <p:cNvSpPr txBox="1"/>
          <p:nvPr>
            <p:custDataLst>
              <p:tags r:id="rId23"/>
            </p:custDataLst>
          </p:nvPr>
        </p:nvSpPr>
        <p:spPr>
          <a:xfrm>
            <a:off x="10375422" y="5282152"/>
            <a:ext cx="2311878" cy="180197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noAutofit/>
          </a:bodyPr>
          <a:lstStyle/>
          <a:p>
            <a:pPr algn="ctr"/>
            <a:r>
              <a:rPr lang="en-US" sz="1400" b="1" spc="-6" dirty="0" smtClean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</a:rPr>
              <a:t>OnBoard Due Date</a:t>
            </a:r>
            <a:endParaRPr lang="en-US" sz="1400" b="1" spc="-6" dirty="0">
              <a:solidFill>
                <a:schemeClr val="accent6">
                  <a:lumMod val="75000"/>
                </a:schemeClr>
              </a:solidFill>
              <a:latin typeface="Calibri" panose="020F0502020204030204" pitchFamily="34" charset="0"/>
            </a:endParaRPr>
          </a:p>
        </p:txBody>
      </p:sp>
      <p:cxnSp>
        <p:nvCxnSpPr>
          <p:cNvPr id="118" name="Straight Connector 117"/>
          <p:cNvCxnSpPr/>
          <p:nvPr/>
        </p:nvCxnSpPr>
        <p:spPr>
          <a:xfrm>
            <a:off x="2857500" y="2844800"/>
            <a:ext cx="3429000" cy="0"/>
          </a:xfrm>
          <a:prstGeom prst="line">
            <a:avLst/>
          </a:prstGeom>
          <a:ln w="19050" cap="flat" cmpd="sng" algn="ctr">
            <a:solidFill>
              <a:schemeClr val="accent3">
                <a:lumMod val="75000"/>
                <a:alpha val="50000"/>
              </a:schemeClr>
            </a:solidFill>
            <a:prstDash val="dash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9" name="OTLSHAPE_M_250ea2be05854b80bcdbec07faaa2d69_Connector1"/>
          <p:cNvCxnSpPr>
            <a:stCxn id="120" idx="2"/>
          </p:cNvCxnSpPr>
          <p:nvPr>
            <p:custDataLst>
              <p:tags r:id="rId24"/>
            </p:custDataLst>
          </p:nvPr>
        </p:nvCxnSpPr>
        <p:spPr>
          <a:xfrm>
            <a:off x="4000501" y="2457010"/>
            <a:ext cx="342902" cy="376289"/>
          </a:xfrm>
          <a:prstGeom prst="line">
            <a:avLst/>
          </a:prstGeom>
          <a:ln w="19050" cap="flat" cmpd="sng" algn="ctr">
            <a:solidFill>
              <a:schemeClr val="accent3">
                <a:lumMod val="75000"/>
                <a:alpha val="50000"/>
              </a:schemeClr>
            </a:solidFill>
            <a:prstDash val="dash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0" name="OTLSHAPE_M_0018691af88d4838b3ec2d1256b9eee5_Title"/>
          <p:cNvSpPr txBox="1"/>
          <p:nvPr>
            <p:custDataLst>
              <p:tags r:id="rId25"/>
            </p:custDataLst>
          </p:nvPr>
        </p:nvSpPr>
        <p:spPr>
          <a:xfrm>
            <a:off x="3086100" y="2032002"/>
            <a:ext cx="1828800" cy="42500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noAutofit/>
          </a:bodyPr>
          <a:lstStyle/>
          <a:p>
            <a:pPr algn="ctr"/>
            <a:r>
              <a:rPr lang="en-US" sz="1100" b="1" spc="-4" dirty="0" smtClean="0">
                <a:solidFill>
                  <a:srgbClr val="624332"/>
                </a:solidFill>
                <a:latin typeface="Calibri" panose="020F0502020204030204" pitchFamily="34" charset="0"/>
              </a:rPr>
              <a:t>30 Days Window for PreBoard Tour</a:t>
            </a:r>
            <a:endParaRPr lang="en-US" sz="1100" b="1" spc="-4" dirty="0">
              <a:solidFill>
                <a:srgbClr val="624332"/>
              </a:solidFill>
              <a:latin typeface="Calibri" panose="020F0502020204030204" pitchFamily="34" charset="0"/>
            </a:endParaRPr>
          </a:p>
        </p:txBody>
      </p:sp>
      <p:cxnSp>
        <p:nvCxnSpPr>
          <p:cNvPr id="132" name="OTLSHAPE_M_250ea2be05854b80bcdbec07faaa2d69_Connector1"/>
          <p:cNvCxnSpPr/>
          <p:nvPr>
            <p:custDataLst>
              <p:tags r:id="rId26"/>
            </p:custDataLst>
          </p:nvPr>
        </p:nvCxnSpPr>
        <p:spPr>
          <a:xfrm>
            <a:off x="2870439" y="2856304"/>
            <a:ext cx="0" cy="597521"/>
          </a:xfrm>
          <a:prstGeom prst="line">
            <a:avLst/>
          </a:prstGeom>
          <a:ln w="19050" cap="flat" cmpd="sng" algn="ctr">
            <a:solidFill>
              <a:schemeClr val="accent3">
                <a:lumMod val="75000"/>
                <a:alpha val="50000"/>
              </a:schemeClr>
            </a:solidFill>
            <a:prstDash val="dash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5" name="Straight Connector 134"/>
          <p:cNvCxnSpPr/>
          <p:nvPr/>
        </p:nvCxnSpPr>
        <p:spPr>
          <a:xfrm>
            <a:off x="6286500" y="2844800"/>
            <a:ext cx="4914900" cy="0"/>
          </a:xfrm>
          <a:prstGeom prst="line">
            <a:avLst/>
          </a:prstGeom>
          <a:ln w="19050" cap="flat" cmpd="sng" algn="ctr">
            <a:solidFill>
              <a:schemeClr val="accent3">
                <a:lumMod val="75000"/>
                <a:alpha val="50000"/>
              </a:schemeClr>
            </a:solidFill>
            <a:prstDash val="dash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8" name="OTLSHAPE_M_250ea2be05854b80bcdbec07faaa2d69_Connector1"/>
          <p:cNvCxnSpPr>
            <a:stCxn id="139" idx="2"/>
          </p:cNvCxnSpPr>
          <p:nvPr>
            <p:custDataLst>
              <p:tags r:id="rId27"/>
            </p:custDataLst>
          </p:nvPr>
        </p:nvCxnSpPr>
        <p:spPr>
          <a:xfrm flipH="1">
            <a:off x="9258300" y="2253811"/>
            <a:ext cx="1371600" cy="511564"/>
          </a:xfrm>
          <a:prstGeom prst="line">
            <a:avLst/>
          </a:prstGeom>
          <a:ln w="19050" cap="flat" cmpd="sng" algn="ctr">
            <a:solidFill>
              <a:schemeClr val="accent3">
                <a:lumMod val="75000"/>
                <a:alpha val="50000"/>
              </a:schemeClr>
            </a:solidFill>
            <a:prstDash val="dash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9" name="OTLSHAPE_M_0018691af88d4838b3ec2d1256b9eee5_Title"/>
          <p:cNvSpPr txBox="1"/>
          <p:nvPr>
            <p:custDataLst>
              <p:tags r:id="rId28"/>
            </p:custDataLst>
          </p:nvPr>
        </p:nvSpPr>
        <p:spPr>
          <a:xfrm>
            <a:off x="9715500" y="1828802"/>
            <a:ext cx="1828800" cy="42500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noAutofit/>
          </a:bodyPr>
          <a:lstStyle/>
          <a:p>
            <a:pPr algn="ctr"/>
            <a:r>
              <a:rPr lang="en-US" sz="1100" b="1" spc="-4" dirty="0" smtClean="0">
                <a:solidFill>
                  <a:srgbClr val="624332"/>
                </a:solidFill>
                <a:latin typeface="Calibri" panose="020F0502020204030204" pitchFamily="34" charset="0"/>
              </a:rPr>
              <a:t>45 Days Window for OnBoard Tour</a:t>
            </a:r>
            <a:endParaRPr lang="en-US" sz="1100" b="1" spc="-4" dirty="0">
              <a:solidFill>
                <a:srgbClr val="624332"/>
              </a:solidFill>
              <a:latin typeface="Calibri" panose="020F0502020204030204" pitchFamily="34" charset="0"/>
            </a:endParaRPr>
          </a:p>
        </p:txBody>
      </p:sp>
      <p:cxnSp>
        <p:nvCxnSpPr>
          <p:cNvPr id="142" name="OTLSHAPE_M_250ea2be05854b80bcdbec07faaa2d69_Connector1"/>
          <p:cNvCxnSpPr/>
          <p:nvPr>
            <p:custDataLst>
              <p:tags r:id="rId29"/>
            </p:custDataLst>
          </p:nvPr>
        </p:nvCxnSpPr>
        <p:spPr>
          <a:xfrm>
            <a:off x="6286500" y="2840409"/>
            <a:ext cx="0" cy="597521"/>
          </a:xfrm>
          <a:prstGeom prst="line">
            <a:avLst/>
          </a:prstGeom>
          <a:ln w="19050" cap="flat" cmpd="sng" algn="ctr">
            <a:solidFill>
              <a:schemeClr val="accent3">
                <a:lumMod val="75000"/>
                <a:alpha val="50000"/>
              </a:schemeClr>
            </a:solidFill>
            <a:prstDash val="dash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4" name="OTLSHAPE_M_250ea2be05854b80bcdbec07faaa2d69_Connector1"/>
          <p:cNvCxnSpPr/>
          <p:nvPr>
            <p:custDataLst>
              <p:tags r:id="rId30"/>
            </p:custDataLst>
          </p:nvPr>
        </p:nvCxnSpPr>
        <p:spPr>
          <a:xfrm>
            <a:off x="11300610" y="2844802"/>
            <a:ext cx="0" cy="597521"/>
          </a:xfrm>
          <a:prstGeom prst="line">
            <a:avLst/>
          </a:prstGeom>
          <a:ln w="19050" cap="flat" cmpd="sng" algn="ctr">
            <a:solidFill>
              <a:schemeClr val="accent3">
                <a:lumMod val="75000"/>
                <a:alpha val="50000"/>
              </a:schemeClr>
            </a:solidFill>
            <a:prstDash val="dash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9" name="OTLSHAPE_M_e005b9fa49cb4e2b8b1afbd20c37a22b_Title"/>
          <p:cNvSpPr txBox="1"/>
          <p:nvPr>
            <p:custDataLst>
              <p:tags r:id="rId31"/>
            </p:custDataLst>
          </p:nvPr>
        </p:nvSpPr>
        <p:spPr>
          <a:xfrm>
            <a:off x="5486400" y="1524000"/>
            <a:ext cx="2628900" cy="71120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noAutofit/>
          </a:bodyPr>
          <a:lstStyle/>
          <a:p>
            <a:pPr marL="228600" indent="-228600"/>
            <a:r>
              <a:rPr lang="en-US" sz="1100" b="1" dirty="0" smtClean="0">
                <a:solidFill>
                  <a:srgbClr val="624332"/>
                </a:solidFill>
                <a:latin typeface="Calibri" panose="020F0502020204030204" pitchFamily="34" charset="0"/>
              </a:rPr>
              <a:t>OnBoard tour Available</a:t>
            </a:r>
          </a:p>
          <a:p>
            <a:pPr marL="228600" indent="-228600"/>
            <a:r>
              <a:rPr lang="en-US" sz="1100" b="1" dirty="0" smtClean="0">
                <a:solidFill>
                  <a:srgbClr val="624332"/>
                </a:solidFill>
                <a:latin typeface="Calibri" panose="020F0502020204030204" pitchFamily="34" charset="0"/>
              </a:rPr>
              <a:t>PreBoard tour Due Date</a:t>
            </a:r>
          </a:p>
        </p:txBody>
      </p:sp>
      <p:cxnSp>
        <p:nvCxnSpPr>
          <p:cNvPr id="45" name="Straight Connector 44"/>
          <p:cNvCxnSpPr>
            <a:endCxn id="149" idx="2"/>
          </p:cNvCxnSpPr>
          <p:nvPr/>
        </p:nvCxnSpPr>
        <p:spPr>
          <a:xfrm flipV="1">
            <a:off x="6286500" y="2235200"/>
            <a:ext cx="514350" cy="6096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custDataLst>
      <p:tags r:id="rId1"/>
    </p:custDataLst>
    <p:extLst>
      <p:ext uri="{BB962C8B-B14F-4D97-AF65-F5344CB8AC3E}">
        <p14:creationId xmlns="" xmlns:p14="http://schemas.microsoft.com/office/powerpoint/2010/main" val="29560659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" grpId="0" animBg="1"/>
      <p:bldP spid="114" grpId="0"/>
      <p:bldP spid="87" grpId="0"/>
      <p:bldP spid="93" grpId="0" animBg="1"/>
      <p:bldP spid="101" grpId="0"/>
      <p:bldP spid="102" grpId="0"/>
      <p:bldP spid="106" grpId="0" animBg="1"/>
      <p:bldP spid="109" grpId="0"/>
      <p:bldP spid="115" grpId="0"/>
      <p:bldP spid="120" grpId="0"/>
      <p:bldP spid="139" grpId="0"/>
      <p:bldP spid="149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228600" y="101600"/>
            <a:ext cx="12420600" cy="812800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 kern="1200">
                <a:solidFill>
                  <a:srgbClr val="002060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2060"/>
                </a:solidFill>
                <a:latin typeface="Calibri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2060"/>
                </a:solidFill>
                <a:latin typeface="Calibri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2060"/>
                </a:solidFill>
                <a:latin typeface="Calibri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2060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 sz="2600" dirty="0" smtClean="0"/>
              <a:t>Post New Hire (With No Mode Available) – Enroll Now Page</a:t>
            </a:r>
          </a:p>
        </p:txBody>
      </p:sp>
      <p:sp>
        <p:nvSpPr>
          <p:cNvPr id="12" name="OTLSHAPE_M_9dd8ed9b66fc40c7b9eaa6cd4eb05791_Title"/>
          <p:cNvSpPr txBox="1"/>
          <p:nvPr>
            <p:custDataLst>
              <p:tags r:id="rId1"/>
            </p:custDataLst>
          </p:nvPr>
        </p:nvSpPr>
        <p:spPr>
          <a:xfrm>
            <a:off x="914400" y="6629400"/>
            <a:ext cx="4572000" cy="91440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noAutofit/>
          </a:bodyPr>
          <a:lstStyle/>
          <a:p>
            <a:pPr algn="ctr"/>
            <a:r>
              <a:rPr lang="en-US" sz="2000" b="1" spc="-6" dirty="0" smtClean="0">
                <a:solidFill>
                  <a:schemeClr val="tx2"/>
                </a:solidFill>
                <a:latin typeface="Calibri" panose="020F0502020204030204" pitchFamily="34" charset="0"/>
              </a:rPr>
              <a:t>Enroll Now Page – In absence of mode, Popup is shown asking to initiate QE</a:t>
            </a:r>
            <a:endParaRPr lang="en-US" sz="2000" b="1" spc="-6" dirty="0">
              <a:solidFill>
                <a:schemeClr val="tx2"/>
              </a:solidFill>
              <a:latin typeface="Calibri" panose="020F0502020204030204" pitchFamily="34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4800" y="1219200"/>
            <a:ext cx="6172200" cy="52533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9" name="Picture 3" descr="C:\Users\lalit.kumar\Desktop\QE_Page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162800" y="1143000"/>
            <a:ext cx="6308489" cy="5334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sp>
        <p:nvSpPr>
          <p:cNvPr id="7" name="OTLSHAPE_M_9dd8ed9b66fc40c7b9eaa6cd4eb05791_Title"/>
          <p:cNvSpPr txBox="1"/>
          <p:nvPr>
            <p:custDataLst>
              <p:tags r:id="rId2"/>
            </p:custDataLst>
          </p:nvPr>
        </p:nvSpPr>
        <p:spPr>
          <a:xfrm>
            <a:off x="7848600" y="6629400"/>
            <a:ext cx="4572000" cy="91440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noAutofit/>
          </a:bodyPr>
          <a:lstStyle/>
          <a:p>
            <a:pPr algn="ctr"/>
            <a:r>
              <a:rPr lang="en-US" sz="2000" b="1" spc="-6" dirty="0" smtClean="0">
                <a:solidFill>
                  <a:schemeClr val="tx2"/>
                </a:solidFill>
                <a:latin typeface="Calibri" panose="020F0502020204030204" pitchFamily="34" charset="0"/>
              </a:rPr>
              <a:t>QE Page</a:t>
            </a:r>
            <a:endParaRPr lang="en-US" sz="2000" b="1" spc="-6" dirty="0">
              <a:solidFill>
                <a:schemeClr val="tx2"/>
              </a:solidFill>
              <a:latin typeface="Calibri" panose="020F0502020204030204" pitchFamily="34" charset="0"/>
            </a:endParaRPr>
          </a:p>
        </p:txBody>
      </p:sp>
      <p:cxnSp>
        <p:nvCxnSpPr>
          <p:cNvPr id="9" name="Elbow Connector 8"/>
          <p:cNvCxnSpPr>
            <a:stCxn id="4098" idx="0"/>
            <a:endCxn id="4099" idx="0"/>
          </p:cNvCxnSpPr>
          <p:nvPr/>
        </p:nvCxnSpPr>
        <p:spPr>
          <a:xfrm rot="5400000" flipH="1" flipV="1">
            <a:off x="6815872" y="-2281972"/>
            <a:ext cx="76200" cy="6926145"/>
          </a:xfrm>
          <a:prstGeom prst="bentConnector3">
            <a:avLst>
              <a:gd name="adj1" fmla="val 400000"/>
            </a:avLst>
          </a:prstGeom>
          <a:ln w="3492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3352800"/>
            <a:ext cx="13716000" cy="1828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 smtClean="0"/>
              <a:t>Thank You</a:t>
            </a:r>
            <a:endParaRPr lang="en-US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95" name="OTLSHAPE_TB_00000000000000000000000000000000_LeftEndCaps" hidden="1"/>
          <p:cNvSpPr txBox="1"/>
          <p:nvPr>
            <p:custDataLst>
              <p:tags r:id="rId2"/>
            </p:custDataLst>
          </p:nvPr>
        </p:nvSpPr>
        <p:spPr>
          <a:xfrm>
            <a:off x="381000" y="4230302"/>
            <a:ext cx="704850" cy="27699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en-US" b="1" dirty="0" smtClean="0">
                <a:solidFill>
                  <a:schemeClr val="accent2"/>
                </a:solidFill>
                <a:latin typeface="Calibri" panose="020F0502020204030204" pitchFamily="34" charset="0"/>
              </a:rPr>
              <a:t>2015</a:t>
            </a:r>
            <a:endParaRPr lang="en-US" b="1" dirty="0">
              <a:solidFill>
                <a:schemeClr val="accent2"/>
              </a:solidFill>
              <a:latin typeface="Calibri" panose="020F0502020204030204" pitchFamily="34" charset="0"/>
            </a:endParaRPr>
          </a:p>
        </p:txBody>
      </p:sp>
      <p:sp>
        <p:nvSpPr>
          <p:cNvPr id="8896" name="OTLSHAPE_TB_00000000000000000000000000000000_RightEndCaps" hidden="1"/>
          <p:cNvSpPr txBox="1"/>
          <p:nvPr>
            <p:custDataLst>
              <p:tags r:id="rId3"/>
            </p:custDataLst>
          </p:nvPr>
        </p:nvSpPr>
        <p:spPr>
          <a:xfrm>
            <a:off x="12639801" y="4230302"/>
            <a:ext cx="704850" cy="27699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en-US" b="1" dirty="0" smtClean="0">
                <a:solidFill>
                  <a:schemeClr val="accent2"/>
                </a:solidFill>
                <a:latin typeface="Calibri" panose="020F0502020204030204" pitchFamily="34" charset="0"/>
              </a:rPr>
              <a:t>2015</a:t>
            </a:r>
            <a:endParaRPr lang="en-US" b="1" dirty="0">
              <a:solidFill>
                <a:schemeClr val="accent2"/>
              </a:solidFill>
              <a:latin typeface="Calibri" panose="020F0502020204030204" pitchFamily="34" charset="0"/>
            </a:endParaRPr>
          </a:p>
        </p:txBody>
      </p:sp>
      <p:sp>
        <p:nvSpPr>
          <p:cNvPr id="8897" name="OTLSHAPE_TB_00000000000000000000000000000000_ScaleContainer"/>
          <p:cNvSpPr/>
          <p:nvPr>
            <p:custDataLst>
              <p:tags r:id="rId4"/>
            </p:custDataLst>
          </p:nvPr>
        </p:nvSpPr>
        <p:spPr>
          <a:xfrm>
            <a:off x="1266698" y="1828800"/>
            <a:ext cx="11201400" cy="444400"/>
          </a:xfrm>
          <a:prstGeom prst="snip2DiagRect">
            <a:avLst>
              <a:gd name="adj1" fmla="val 100000"/>
              <a:gd name="adj2" fmla="val 16667"/>
            </a:avLst>
          </a:prstGeom>
          <a:gradFill flip="none" rotWithShape="1">
            <a:gsLst>
              <a:gs pos="0">
                <a:srgbClr val="B24F29"/>
              </a:gs>
              <a:gs pos="100000">
                <a:srgbClr val="7F381E"/>
              </a:gs>
            </a:gsLst>
            <a:lin ang="5400000" scaled="1"/>
            <a:tileRect/>
          </a:gradFill>
          <a:ln w="12700" cap="flat" cmpd="sng" algn="ctr">
            <a:noFill/>
            <a:prstDash val="solid"/>
            <a:miter lim="800000"/>
          </a:ln>
          <a:effectLst>
            <a:reflection blurRad="6350" stA="50000" endA="300" endPos="55500" dist="50800" dir="5400000" sy="-100000" algn="bl" rotWithShape="0"/>
          </a:effectLst>
          <a:scene3d>
            <a:camera prst="orthographicFront"/>
            <a:lightRig rig="threePt" dir="t">
              <a:rot lat="0" lon="0" rev="8700000"/>
            </a:lightRig>
          </a:scene3d>
          <a:sp3d>
            <a:bevelT w="165100" h="19050"/>
          </a:sp3d>
          <a:extLst>
            <a:ext uri="{91240B29-F687-4F45-9708-019B960494DF}">
              <a14:hiddenLine xmlns=""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898" name="OTLSHAPE_TB_00000000000000000000000000000000_ElapsedTime" hidden="1"/>
          <p:cNvSpPr/>
          <p:nvPr>
            <p:custDataLst>
              <p:tags r:id="rId5"/>
            </p:custDataLst>
          </p:nvPr>
        </p:nvSpPr>
        <p:spPr>
          <a:xfrm>
            <a:off x="0" y="0"/>
            <a:ext cx="0" cy="0"/>
          </a:xfrm>
          <a:prstGeom prst="snip2DiagRect">
            <a:avLst>
              <a:gd name="adj1" fmla="val 100000"/>
              <a:gd name="adj2" fmla="val 3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899" name="OTLSHAPE_TB_00000000000000000000000000000000_TodayMarkerShape" hidden="1"/>
          <p:cNvSpPr/>
          <p:nvPr>
            <p:custDataLst>
              <p:tags r:id="rId6"/>
            </p:custDataLst>
          </p:nvPr>
        </p:nvSpPr>
        <p:spPr>
          <a:xfrm>
            <a:off x="1432706" y="4622800"/>
            <a:ext cx="163286" cy="169333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900" name="OTLSHAPE_TB_00000000000000000000000000000000_TodayMarkerText" hidden="1"/>
          <p:cNvSpPr txBox="1"/>
          <p:nvPr>
            <p:custDataLst>
              <p:tags r:id="rId7"/>
            </p:custDataLst>
          </p:nvPr>
        </p:nvSpPr>
        <p:spPr>
          <a:xfrm>
            <a:off x="1514348" y="5315353"/>
            <a:ext cx="0" cy="184666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en-US" sz="1200" dirty="0" smtClean="0">
                <a:solidFill>
                  <a:schemeClr val="dk1"/>
                </a:solidFill>
                <a:latin typeface="Calibri" panose="020F0502020204030204" pitchFamily="34" charset="0"/>
              </a:rPr>
              <a:t>Today</a:t>
            </a:r>
            <a:endParaRPr lang="en-US" sz="1200" dirty="0">
              <a:solidFill>
                <a:schemeClr val="dk1"/>
              </a:solidFill>
              <a:latin typeface="Calibri" panose="020F0502020204030204" pitchFamily="34" charset="0"/>
            </a:endParaRPr>
          </a:p>
        </p:txBody>
      </p:sp>
      <p:sp>
        <p:nvSpPr>
          <p:cNvPr id="8901" name="OTLSHAPE_TB_00000000000000000000000000000000_TimescaleInterval1"/>
          <p:cNvSpPr txBox="1"/>
          <p:nvPr>
            <p:custDataLst>
              <p:tags r:id="rId8"/>
            </p:custDataLst>
          </p:nvPr>
        </p:nvSpPr>
        <p:spPr>
          <a:xfrm>
            <a:off x="1686655" y="1895166"/>
            <a:ext cx="1163841" cy="248073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noAutofit/>
          </a:bodyPr>
          <a:lstStyle/>
          <a:p>
            <a:r>
              <a:rPr lang="en-US" sz="1200" spc="-14" dirty="0" smtClean="0">
                <a:solidFill>
                  <a:schemeClr val="lt1"/>
                </a:solidFill>
                <a:latin typeface="Calibri" panose="020F0502020204030204" pitchFamily="34" charset="0"/>
              </a:rPr>
              <a:t>John Hired</a:t>
            </a:r>
            <a:endParaRPr lang="en-US" sz="1200" spc="-14" dirty="0">
              <a:solidFill>
                <a:schemeClr val="lt1"/>
              </a:solidFill>
              <a:latin typeface="Calibri" panose="020F0502020204030204" pitchFamily="34" charset="0"/>
            </a:endParaRPr>
          </a:p>
        </p:txBody>
      </p:sp>
      <p:cxnSp>
        <p:nvCxnSpPr>
          <p:cNvPr id="8902" name="OTLSHAPE_TB_00000000000000000000000000000000_Separator1"/>
          <p:cNvCxnSpPr/>
          <p:nvPr>
            <p:custDataLst>
              <p:tags r:id="rId9"/>
            </p:custDataLst>
          </p:nvPr>
        </p:nvCxnSpPr>
        <p:spPr>
          <a:xfrm>
            <a:off x="2850495" y="1849867"/>
            <a:ext cx="0" cy="338667"/>
          </a:xfrm>
          <a:prstGeom prst="line">
            <a:avLst/>
          </a:prstGeom>
          <a:ln w="6350" cap="flat" cmpd="sng" algn="ctr">
            <a:solidFill>
              <a:schemeClr val="lt1">
                <a:alpha val="29804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10" name="OTLSHAPE_TB_00000000000000000000000000000000_Separator5"/>
          <p:cNvCxnSpPr/>
          <p:nvPr>
            <p:custDataLst>
              <p:tags r:id="rId10"/>
            </p:custDataLst>
          </p:nvPr>
        </p:nvCxnSpPr>
        <p:spPr>
          <a:xfrm>
            <a:off x="6286500" y="1849867"/>
            <a:ext cx="0" cy="338667"/>
          </a:xfrm>
          <a:prstGeom prst="line">
            <a:avLst/>
          </a:prstGeom>
          <a:ln w="6350" cap="flat" cmpd="sng" algn="ctr">
            <a:solidFill>
              <a:schemeClr val="lt1">
                <a:alpha val="29804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Title 1"/>
          <p:cNvSpPr txBox="1">
            <a:spLocks/>
          </p:cNvSpPr>
          <p:nvPr/>
        </p:nvSpPr>
        <p:spPr>
          <a:xfrm>
            <a:off x="228600" y="101600"/>
            <a:ext cx="13144500" cy="812800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 kern="1200">
                <a:solidFill>
                  <a:srgbClr val="002060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2060"/>
                </a:solidFill>
                <a:latin typeface="Calibri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2060"/>
                </a:solidFill>
                <a:latin typeface="Calibri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2060"/>
                </a:solidFill>
                <a:latin typeface="Calibri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2060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 sz="2600" dirty="0" smtClean="0"/>
              <a:t>Standalone</a:t>
            </a:r>
          </a:p>
        </p:txBody>
      </p:sp>
      <p:sp>
        <p:nvSpPr>
          <p:cNvPr id="69" name="OTLSHAPE_M_250ea2be05854b80bcdbec07faaa2d69_Shape"/>
          <p:cNvSpPr/>
          <p:nvPr>
            <p:custDataLst>
              <p:tags r:id="rId11"/>
            </p:custDataLst>
          </p:nvPr>
        </p:nvSpPr>
        <p:spPr>
          <a:xfrm>
            <a:off x="6135534" y="2252143"/>
            <a:ext cx="342900" cy="338667"/>
          </a:xfrm>
          <a:prstGeom prst="triangle">
            <a:avLst/>
          </a:prstGeom>
          <a:solidFill>
            <a:srgbClr val="96D642"/>
          </a:solidFill>
          <a:ln w="12700" cap="flat" cmpd="sng" algn="ctr">
            <a:noFill/>
            <a:prstDash val="solid"/>
            <a:miter lim="800000"/>
          </a:ln>
          <a:effectLst/>
          <a:scene3d>
            <a:camera prst="orthographicFront"/>
            <a:lightRig rig="threePt" dir="t"/>
          </a:scene3d>
          <a:sp3d>
            <a:bevelT h="12700"/>
          </a:sp3d>
          <a:extLst>
            <a:ext uri="{91240B29-F687-4F45-9708-019B960494DF}">
              <a14:hiddenLine xmlns=""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>
                    <a:scrgbClr r="0" g="0" b="0">
                      <a:alpha val="50000"/>
                    </a:scrgbClr>
                  </a:outerShdw>
                </a:effectLst>
              </a14:hiddenEffects>
            </a:ext>
            <a:ext uri="{53640926-AAD7-44D8-BBD7-CCE9431645EC}">
              <a14:shadowObscured xmlns="" xmlns:a14="http://schemas.microsoft.com/office/drawing/2010/main" val="1"/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94" name="OTLSHAPE_M_250ea2be05854b80bcdbec07faaa2d69_Connector1"/>
          <p:cNvCxnSpPr/>
          <p:nvPr>
            <p:custDataLst>
              <p:tags r:id="rId12"/>
            </p:custDataLst>
          </p:nvPr>
        </p:nvCxnSpPr>
        <p:spPr>
          <a:xfrm flipH="1">
            <a:off x="6286501" y="2584093"/>
            <a:ext cx="12939" cy="260707"/>
          </a:xfrm>
          <a:prstGeom prst="line">
            <a:avLst/>
          </a:prstGeom>
          <a:ln w="9525" cap="flat" cmpd="sng" algn="ctr">
            <a:solidFill>
              <a:srgbClr val="96D642">
                <a:alpha val="49804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4" name="OTLSHAPE_M_0018691af88d4838b3ec2d1256b9eee5_Date"/>
          <p:cNvSpPr txBox="1"/>
          <p:nvPr>
            <p:custDataLst>
              <p:tags r:id="rId13"/>
            </p:custDataLst>
          </p:nvPr>
        </p:nvSpPr>
        <p:spPr>
          <a:xfrm>
            <a:off x="5715003" y="2880707"/>
            <a:ext cx="1371599" cy="215444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en-US" sz="1400" spc="-6" dirty="0" smtClean="0">
                <a:solidFill>
                  <a:srgbClr val="6BA51F"/>
                </a:solidFill>
                <a:latin typeface="Calibri" panose="020F0502020204030204" pitchFamily="34" charset="0"/>
              </a:rPr>
              <a:t>June 15</a:t>
            </a:r>
            <a:r>
              <a:rPr lang="en-US" sz="1400" spc="-6" baseline="30000" dirty="0" smtClean="0">
                <a:solidFill>
                  <a:srgbClr val="6BA51F"/>
                </a:solidFill>
                <a:latin typeface="Calibri" panose="020F0502020204030204" pitchFamily="34" charset="0"/>
              </a:rPr>
              <a:t>th</a:t>
            </a:r>
            <a:r>
              <a:rPr lang="en-US" sz="1400" spc="-6" dirty="0" smtClean="0">
                <a:solidFill>
                  <a:srgbClr val="6BA51F"/>
                </a:solidFill>
                <a:latin typeface="Calibri" panose="020F0502020204030204" pitchFamily="34" charset="0"/>
              </a:rPr>
              <a:t> </a:t>
            </a:r>
            <a:endParaRPr lang="en-US" sz="1400" spc="-6" dirty="0">
              <a:solidFill>
                <a:srgbClr val="6BA51F"/>
              </a:solidFill>
              <a:latin typeface="Calibri" panose="020F0502020204030204" pitchFamily="34" charset="0"/>
            </a:endParaRPr>
          </a:p>
        </p:txBody>
      </p:sp>
      <p:sp>
        <p:nvSpPr>
          <p:cNvPr id="87" name="OTLSHAPE_M_9dd8ed9b66fc40c7b9eaa6cd4eb05791_Title"/>
          <p:cNvSpPr txBox="1"/>
          <p:nvPr>
            <p:custDataLst>
              <p:tags r:id="rId14"/>
            </p:custDataLst>
          </p:nvPr>
        </p:nvSpPr>
        <p:spPr>
          <a:xfrm>
            <a:off x="5429250" y="3352800"/>
            <a:ext cx="1943100" cy="20320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noAutofit/>
          </a:bodyPr>
          <a:lstStyle/>
          <a:p>
            <a:pPr algn="ctr"/>
            <a:r>
              <a:rPr lang="en-US" sz="1200" b="1" spc="-6" dirty="0" smtClean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</a:rPr>
              <a:t>Date of Joining</a:t>
            </a:r>
            <a:endParaRPr lang="en-US" sz="1200" b="1" spc="-6" dirty="0">
              <a:solidFill>
                <a:schemeClr val="accent6">
                  <a:lumMod val="75000"/>
                </a:schemeClr>
              </a:solidFill>
              <a:latin typeface="Calibri" panose="020F0502020204030204" pitchFamily="34" charset="0"/>
            </a:endParaRPr>
          </a:p>
        </p:txBody>
      </p:sp>
      <p:sp>
        <p:nvSpPr>
          <p:cNvPr id="93" name="OTLSHAPE_M_250ea2be05854b80bcdbec07faaa2d69_Shape"/>
          <p:cNvSpPr/>
          <p:nvPr>
            <p:custDataLst>
              <p:tags r:id="rId15"/>
            </p:custDataLst>
          </p:nvPr>
        </p:nvSpPr>
        <p:spPr>
          <a:xfrm>
            <a:off x="2695746" y="2235200"/>
            <a:ext cx="342900" cy="338667"/>
          </a:xfrm>
          <a:prstGeom prst="triangle">
            <a:avLst/>
          </a:prstGeom>
          <a:solidFill>
            <a:srgbClr val="96D642"/>
          </a:solidFill>
          <a:ln w="12700" cap="flat" cmpd="sng" algn="ctr">
            <a:noFill/>
            <a:prstDash val="solid"/>
            <a:miter lim="800000"/>
          </a:ln>
          <a:effectLst/>
          <a:scene3d>
            <a:camera prst="orthographicFront"/>
            <a:lightRig rig="threePt" dir="t"/>
          </a:scene3d>
          <a:sp3d>
            <a:bevelT h="12700"/>
          </a:sp3d>
          <a:extLst>
            <a:ext uri="{91240B29-F687-4F45-9708-019B960494DF}">
              <a14:hiddenLine xmlns=""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>
                    <a:scrgbClr r="0" g="0" b="0">
                      <a:alpha val="50000"/>
                    </a:scrgbClr>
                  </a:outerShdw>
                </a:effectLst>
              </a14:hiddenEffects>
            </a:ext>
            <a:ext uri="{53640926-AAD7-44D8-BBD7-CCE9431645EC}">
              <a14:shadowObscured xmlns="" xmlns:a14="http://schemas.microsoft.com/office/drawing/2010/main" val="1"/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00" name="OTLSHAPE_M_250ea2be05854b80bcdbec07faaa2d69_Connector1"/>
          <p:cNvCxnSpPr/>
          <p:nvPr>
            <p:custDataLst>
              <p:tags r:id="rId16"/>
            </p:custDataLst>
          </p:nvPr>
        </p:nvCxnSpPr>
        <p:spPr>
          <a:xfrm flipH="1">
            <a:off x="2857501" y="2567151"/>
            <a:ext cx="2151" cy="277649"/>
          </a:xfrm>
          <a:prstGeom prst="line">
            <a:avLst/>
          </a:prstGeom>
          <a:ln w="9525" cap="flat" cmpd="sng" algn="ctr">
            <a:solidFill>
              <a:srgbClr val="96D642">
                <a:alpha val="49804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1" name="OTLSHAPE_M_0018691af88d4838b3ec2d1256b9eee5_Date"/>
          <p:cNvSpPr txBox="1"/>
          <p:nvPr>
            <p:custDataLst>
              <p:tags r:id="rId17"/>
            </p:custDataLst>
          </p:nvPr>
        </p:nvSpPr>
        <p:spPr>
          <a:xfrm>
            <a:off x="2175476" y="2880707"/>
            <a:ext cx="1371599" cy="215444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en-US" sz="1400" spc="-6" dirty="0" smtClean="0">
                <a:solidFill>
                  <a:srgbClr val="6BA51F"/>
                </a:solidFill>
                <a:latin typeface="Calibri" panose="020F0502020204030204" pitchFamily="34" charset="0"/>
              </a:rPr>
              <a:t>May 17</a:t>
            </a:r>
            <a:r>
              <a:rPr lang="en-US" sz="1400" spc="-6" baseline="30000" dirty="0" smtClean="0">
                <a:solidFill>
                  <a:srgbClr val="6BA51F"/>
                </a:solidFill>
                <a:latin typeface="Calibri" panose="020F0502020204030204" pitchFamily="34" charset="0"/>
              </a:rPr>
              <a:t>th</a:t>
            </a:r>
            <a:r>
              <a:rPr lang="en-US" sz="1400" spc="-6" dirty="0" smtClean="0">
                <a:solidFill>
                  <a:srgbClr val="6BA51F"/>
                </a:solidFill>
                <a:latin typeface="Calibri" panose="020F0502020204030204" pitchFamily="34" charset="0"/>
              </a:rPr>
              <a:t> </a:t>
            </a:r>
            <a:endParaRPr lang="en-US" sz="1400" spc="-6" dirty="0">
              <a:solidFill>
                <a:srgbClr val="6BA51F"/>
              </a:solidFill>
              <a:latin typeface="Calibri" panose="020F0502020204030204" pitchFamily="34" charset="0"/>
            </a:endParaRPr>
          </a:p>
        </p:txBody>
      </p:sp>
      <p:sp>
        <p:nvSpPr>
          <p:cNvPr id="102" name="OTLSHAPE_M_9dd8ed9b66fc40c7b9eaa6cd4eb05791_Title"/>
          <p:cNvSpPr txBox="1"/>
          <p:nvPr>
            <p:custDataLst>
              <p:tags r:id="rId18"/>
            </p:custDataLst>
          </p:nvPr>
        </p:nvSpPr>
        <p:spPr>
          <a:xfrm>
            <a:off x="1722046" y="3352802"/>
            <a:ext cx="2278455" cy="192881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noAutofit/>
          </a:bodyPr>
          <a:lstStyle/>
          <a:p>
            <a:pPr algn="ctr"/>
            <a:r>
              <a:rPr lang="en-US" sz="1200" b="1" spc="-6" dirty="0" smtClean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</a:rPr>
              <a:t>PreBoard Available</a:t>
            </a:r>
            <a:endParaRPr lang="en-US" sz="1200" b="1" spc="-6" dirty="0">
              <a:solidFill>
                <a:schemeClr val="accent6">
                  <a:lumMod val="75000"/>
                </a:schemeClr>
              </a:solidFill>
              <a:latin typeface="Calibri" panose="020F0502020204030204" pitchFamily="34" charset="0"/>
            </a:endParaRPr>
          </a:p>
        </p:txBody>
      </p:sp>
      <p:cxnSp>
        <p:nvCxnSpPr>
          <p:cNvPr id="105" name="OTLSHAPE_TB_00000000000000000000000000000000_Separator1"/>
          <p:cNvCxnSpPr/>
          <p:nvPr>
            <p:custDataLst>
              <p:tags r:id="rId19"/>
            </p:custDataLst>
          </p:nvPr>
        </p:nvCxnSpPr>
        <p:spPr>
          <a:xfrm>
            <a:off x="11315700" y="1868745"/>
            <a:ext cx="0" cy="338667"/>
          </a:xfrm>
          <a:prstGeom prst="line">
            <a:avLst/>
          </a:prstGeom>
          <a:ln w="6350" cap="flat" cmpd="sng" algn="ctr">
            <a:solidFill>
              <a:schemeClr val="lt1">
                <a:alpha val="29804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6" name="OTLSHAPE_M_250ea2be05854b80bcdbec07faaa2d69_Shape"/>
          <p:cNvSpPr/>
          <p:nvPr>
            <p:custDataLst>
              <p:tags r:id="rId20"/>
            </p:custDataLst>
          </p:nvPr>
        </p:nvSpPr>
        <p:spPr>
          <a:xfrm>
            <a:off x="11167985" y="2254079"/>
            <a:ext cx="342900" cy="338667"/>
          </a:xfrm>
          <a:prstGeom prst="triangle">
            <a:avLst/>
          </a:prstGeom>
          <a:solidFill>
            <a:srgbClr val="96D642"/>
          </a:solidFill>
          <a:ln w="12700" cap="flat" cmpd="sng" algn="ctr">
            <a:noFill/>
            <a:prstDash val="solid"/>
            <a:miter lim="800000"/>
          </a:ln>
          <a:effectLst/>
          <a:scene3d>
            <a:camera prst="orthographicFront"/>
            <a:lightRig rig="threePt" dir="t"/>
          </a:scene3d>
          <a:sp3d>
            <a:bevelT h="12700"/>
          </a:sp3d>
          <a:extLst>
            <a:ext uri="{91240B29-F687-4F45-9708-019B960494DF}">
              <a14:hiddenLine xmlns=""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>
                    <a:scrgbClr r="0" g="0" b="0">
                      <a:alpha val="50000"/>
                    </a:scrgbClr>
                  </a:outerShdw>
                </a:effectLst>
              </a14:hiddenEffects>
            </a:ext>
            <a:ext uri="{53640926-AAD7-44D8-BBD7-CCE9431645EC}">
              <a14:shadowObscured xmlns="" xmlns:a14="http://schemas.microsoft.com/office/drawing/2010/main" val="1"/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9" name="OTLSHAPE_M_0018691af88d4838b3ec2d1256b9eee5_Date"/>
          <p:cNvSpPr txBox="1"/>
          <p:nvPr>
            <p:custDataLst>
              <p:tags r:id="rId21"/>
            </p:custDataLst>
          </p:nvPr>
        </p:nvSpPr>
        <p:spPr>
          <a:xfrm>
            <a:off x="10647714" y="2899586"/>
            <a:ext cx="1371599" cy="215444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en-US" sz="1400" spc="-6" dirty="0" smtClean="0">
                <a:solidFill>
                  <a:srgbClr val="6BA51F"/>
                </a:solidFill>
                <a:latin typeface="Calibri" panose="020F0502020204030204" pitchFamily="34" charset="0"/>
              </a:rPr>
              <a:t>July 29</a:t>
            </a:r>
            <a:r>
              <a:rPr lang="en-US" sz="1400" spc="-6" baseline="30000" dirty="0" smtClean="0">
                <a:solidFill>
                  <a:srgbClr val="6BA51F"/>
                </a:solidFill>
                <a:latin typeface="Calibri" panose="020F0502020204030204" pitchFamily="34" charset="0"/>
              </a:rPr>
              <a:t>th</a:t>
            </a:r>
            <a:r>
              <a:rPr lang="en-US" sz="1400" spc="-6" dirty="0" smtClean="0">
                <a:solidFill>
                  <a:srgbClr val="6BA51F"/>
                </a:solidFill>
                <a:latin typeface="Calibri" panose="020F0502020204030204" pitchFamily="34" charset="0"/>
              </a:rPr>
              <a:t> </a:t>
            </a:r>
            <a:endParaRPr lang="en-US" sz="1400" spc="-6" dirty="0">
              <a:solidFill>
                <a:srgbClr val="6BA51F"/>
              </a:solidFill>
              <a:latin typeface="Calibri" panose="020F0502020204030204" pitchFamily="34" charset="0"/>
            </a:endParaRPr>
          </a:p>
        </p:txBody>
      </p:sp>
      <p:sp>
        <p:nvSpPr>
          <p:cNvPr id="115" name="OTLSHAPE_M_9dd8ed9b66fc40c7b9eaa6cd4eb05791_Title"/>
          <p:cNvSpPr txBox="1"/>
          <p:nvPr>
            <p:custDataLst>
              <p:tags r:id="rId22"/>
            </p:custDataLst>
          </p:nvPr>
        </p:nvSpPr>
        <p:spPr>
          <a:xfrm>
            <a:off x="10375422" y="3364436"/>
            <a:ext cx="2311878" cy="180197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noAutofit/>
          </a:bodyPr>
          <a:lstStyle/>
          <a:p>
            <a:pPr algn="ctr"/>
            <a:r>
              <a:rPr lang="en-US" sz="1200" b="1" spc="-6" dirty="0" smtClean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</a:rPr>
              <a:t>OnBoard Due Date</a:t>
            </a:r>
            <a:endParaRPr lang="en-US" sz="1200" b="1" spc="-6" dirty="0">
              <a:solidFill>
                <a:schemeClr val="accent6">
                  <a:lumMod val="75000"/>
                </a:schemeClr>
              </a:solidFill>
              <a:latin typeface="Calibri" panose="020F0502020204030204" pitchFamily="34" charset="0"/>
            </a:endParaRPr>
          </a:p>
        </p:txBody>
      </p:sp>
      <p:cxnSp>
        <p:nvCxnSpPr>
          <p:cNvPr id="118" name="Straight Connector 117"/>
          <p:cNvCxnSpPr/>
          <p:nvPr/>
        </p:nvCxnSpPr>
        <p:spPr>
          <a:xfrm flipV="1">
            <a:off x="2857501" y="1101595"/>
            <a:ext cx="3873261" cy="16005"/>
          </a:xfrm>
          <a:prstGeom prst="line">
            <a:avLst/>
          </a:prstGeom>
          <a:ln w="19050" cap="flat" cmpd="sng" algn="ctr">
            <a:solidFill>
              <a:schemeClr val="accent3">
                <a:lumMod val="75000"/>
                <a:alpha val="50000"/>
              </a:schemeClr>
            </a:solidFill>
            <a:prstDash val="dash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0" name="OTLSHAPE_M_0018691af88d4838b3ec2d1256b9eee5_Title"/>
          <p:cNvSpPr txBox="1"/>
          <p:nvPr>
            <p:custDataLst>
              <p:tags r:id="rId23"/>
            </p:custDataLst>
          </p:nvPr>
        </p:nvSpPr>
        <p:spPr>
          <a:xfrm>
            <a:off x="3543300" y="1219202"/>
            <a:ext cx="1828800" cy="42500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noAutofit/>
          </a:bodyPr>
          <a:lstStyle/>
          <a:p>
            <a:pPr algn="ctr"/>
            <a:r>
              <a:rPr lang="en-US" sz="1100" b="1" spc="-4" dirty="0" smtClean="0">
                <a:solidFill>
                  <a:srgbClr val="624332"/>
                </a:solidFill>
                <a:latin typeface="Calibri" panose="020F0502020204030204" pitchFamily="34" charset="0"/>
              </a:rPr>
              <a:t>30 Days Window for PreBoard Tour</a:t>
            </a:r>
            <a:endParaRPr lang="en-US" sz="1100" b="1" spc="-4" dirty="0">
              <a:solidFill>
                <a:srgbClr val="624332"/>
              </a:solidFill>
              <a:latin typeface="Calibri" panose="020F0502020204030204" pitchFamily="34" charset="0"/>
            </a:endParaRPr>
          </a:p>
        </p:txBody>
      </p:sp>
      <p:cxnSp>
        <p:nvCxnSpPr>
          <p:cNvPr id="132" name="OTLSHAPE_M_250ea2be05854b80bcdbec07faaa2d69_Connector1"/>
          <p:cNvCxnSpPr/>
          <p:nvPr>
            <p:custDataLst>
              <p:tags r:id="rId24"/>
            </p:custDataLst>
          </p:nvPr>
        </p:nvCxnSpPr>
        <p:spPr>
          <a:xfrm>
            <a:off x="2870439" y="1129104"/>
            <a:ext cx="0" cy="597521"/>
          </a:xfrm>
          <a:prstGeom prst="line">
            <a:avLst/>
          </a:prstGeom>
          <a:ln w="19050" cap="flat" cmpd="sng" algn="ctr">
            <a:solidFill>
              <a:schemeClr val="accent3">
                <a:lumMod val="75000"/>
                <a:alpha val="50000"/>
              </a:schemeClr>
            </a:solidFill>
            <a:prstDash val="dash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4" name="OTLSHAPE_M_250ea2be05854b80bcdbec07faaa2d69_Connector1"/>
          <p:cNvCxnSpPr/>
          <p:nvPr>
            <p:custDataLst>
              <p:tags r:id="rId25"/>
            </p:custDataLst>
          </p:nvPr>
        </p:nvCxnSpPr>
        <p:spPr>
          <a:xfrm>
            <a:off x="6286500" y="1117602"/>
            <a:ext cx="0" cy="597521"/>
          </a:xfrm>
          <a:prstGeom prst="line">
            <a:avLst/>
          </a:prstGeom>
          <a:ln w="19050" cap="flat" cmpd="sng" algn="ctr">
            <a:solidFill>
              <a:schemeClr val="accent3">
                <a:lumMod val="75000"/>
                <a:alpha val="50000"/>
              </a:schemeClr>
            </a:solidFill>
            <a:prstDash val="dash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5" name="Straight Connector 134"/>
          <p:cNvCxnSpPr/>
          <p:nvPr/>
        </p:nvCxnSpPr>
        <p:spPr>
          <a:xfrm>
            <a:off x="6767428" y="1111297"/>
            <a:ext cx="4548273" cy="6305"/>
          </a:xfrm>
          <a:prstGeom prst="line">
            <a:avLst/>
          </a:prstGeom>
          <a:ln w="19050" cap="flat" cmpd="sng" algn="ctr">
            <a:solidFill>
              <a:schemeClr val="accent3">
                <a:lumMod val="75000"/>
                <a:alpha val="50000"/>
              </a:schemeClr>
            </a:solidFill>
            <a:prstDash val="dash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9" name="OTLSHAPE_M_0018691af88d4838b3ec2d1256b9eee5_Title"/>
          <p:cNvSpPr txBox="1"/>
          <p:nvPr>
            <p:custDataLst>
              <p:tags r:id="rId26"/>
            </p:custDataLst>
          </p:nvPr>
        </p:nvSpPr>
        <p:spPr>
          <a:xfrm>
            <a:off x="7601094" y="1200593"/>
            <a:ext cx="1828800" cy="42500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noAutofit/>
          </a:bodyPr>
          <a:lstStyle/>
          <a:p>
            <a:pPr algn="ctr"/>
            <a:r>
              <a:rPr lang="en-US" sz="1100" b="1" spc="-4" dirty="0" smtClean="0">
                <a:solidFill>
                  <a:srgbClr val="624332"/>
                </a:solidFill>
                <a:latin typeface="Calibri" panose="020F0502020204030204" pitchFamily="34" charset="0"/>
              </a:rPr>
              <a:t>45 Days Window for OnBoard Tour</a:t>
            </a:r>
            <a:endParaRPr lang="en-US" sz="1100" b="1" spc="-4" dirty="0">
              <a:solidFill>
                <a:srgbClr val="624332"/>
              </a:solidFill>
              <a:latin typeface="Calibri" panose="020F0502020204030204" pitchFamily="34" charset="0"/>
            </a:endParaRPr>
          </a:p>
        </p:txBody>
      </p:sp>
      <p:cxnSp>
        <p:nvCxnSpPr>
          <p:cNvPr id="142" name="OTLSHAPE_M_250ea2be05854b80bcdbec07faaa2d69_Connector1"/>
          <p:cNvCxnSpPr/>
          <p:nvPr>
            <p:custDataLst>
              <p:tags r:id="rId27"/>
            </p:custDataLst>
          </p:nvPr>
        </p:nvCxnSpPr>
        <p:spPr>
          <a:xfrm>
            <a:off x="6297288" y="1113209"/>
            <a:ext cx="0" cy="597521"/>
          </a:xfrm>
          <a:prstGeom prst="line">
            <a:avLst/>
          </a:prstGeom>
          <a:ln w="19050" cap="flat" cmpd="sng" algn="ctr">
            <a:solidFill>
              <a:schemeClr val="accent3">
                <a:lumMod val="75000"/>
                <a:alpha val="50000"/>
              </a:schemeClr>
            </a:solidFill>
            <a:prstDash val="dash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4" name="OTLSHAPE_M_250ea2be05854b80bcdbec07faaa2d69_Connector1"/>
          <p:cNvCxnSpPr/>
          <p:nvPr>
            <p:custDataLst>
              <p:tags r:id="rId28"/>
            </p:custDataLst>
          </p:nvPr>
        </p:nvCxnSpPr>
        <p:spPr>
          <a:xfrm>
            <a:off x="11315700" y="1117602"/>
            <a:ext cx="0" cy="597521"/>
          </a:xfrm>
          <a:prstGeom prst="line">
            <a:avLst/>
          </a:prstGeom>
          <a:ln w="19050" cap="flat" cmpd="sng" algn="ctr">
            <a:solidFill>
              <a:schemeClr val="accent3">
                <a:lumMod val="75000"/>
                <a:alpha val="50000"/>
              </a:schemeClr>
            </a:solidFill>
            <a:prstDash val="dash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OTLSHAPE_M_250ea2be05854b80bcdbec07faaa2d69_Connector1"/>
          <p:cNvCxnSpPr/>
          <p:nvPr>
            <p:custDataLst>
              <p:tags r:id="rId29"/>
            </p:custDataLst>
          </p:nvPr>
        </p:nvCxnSpPr>
        <p:spPr>
          <a:xfrm flipH="1">
            <a:off x="11307636" y="2540000"/>
            <a:ext cx="12939" cy="260707"/>
          </a:xfrm>
          <a:prstGeom prst="line">
            <a:avLst/>
          </a:prstGeom>
          <a:ln w="9525" cap="flat" cmpd="sng" algn="ctr">
            <a:solidFill>
              <a:srgbClr val="96D642">
                <a:alpha val="49804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55" name="Rectangle 31"/>
          <p:cNvSpPr>
            <a:spLocks noChangeArrowheads="1"/>
          </p:cNvSpPr>
          <p:nvPr/>
        </p:nvSpPr>
        <p:spPr bwMode="auto">
          <a:xfrm>
            <a:off x="278608" y="4978401"/>
            <a:ext cx="13173075" cy="12700"/>
          </a:xfrm>
          <a:prstGeom prst="rect">
            <a:avLst/>
          </a:prstGeom>
          <a:solidFill>
            <a:srgbClr val="FFFFFF"/>
          </a:solidFill>
          <a:ln w="0" cap="flat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62" name="Rectangle 38"/>
          <p:cNvSpPr>
            <a:spLocks noChangeArrowheads="1"/>
          </p:cNvSpPr>
          <p:nvPr/>
        </p:nvSpPr>
        <p:spPr bwMode="auto">
          <a:xfrm>
            <a:off x="278608" y="8331202"/>
            <a:ext cx="13173075" cy="12700"/>
          </a:xfrm>
          <a:prstGeom prst="rect">
            <a:avLst/>
          </a:prstGeom>
          <a:solidFill>
            <a:srgbClr val="FFFFFF"/>
          </a:solidFill>
          <a:ln w="0" cap="flat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cxnSp>
        <p:nvCxnSpPr>
          <p:cNvPr id="82" name="OTLSHAPE_M_250ea2be05854b80bcdbec07faaa2d69_Connector1"/>
          <p:cNvCxnSpPr/>
          <p:nvPr>
            <p:custDataLst>
              <p:tags r:id="rId30"/>
            </p:custDataLst>
          </p:nvPr>
        </p:nvCxnSpPr>
        <p:spPr>
          <a:xfrm>
            <a:off x="2857500" y="3759200"/>
            <a:ext cx="0" cy="3251200"/>
          </a:xfrm>
          <a:prstGeom prst="line">
            <a:avLst/>
          </a:prstGeom>
          <a:ln w="19050" cap="flat" cmpd="sng" algn="ctr">
            <a:solidFill>
              <a:schemeClr val="accent3">
                <a:lumMod val="75000"/>
                <a:alpha val="50000"/>
              </a:schemeClr>
            </a:solidFill>
            <a:prstDash val="dash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OTLSHAPE_M_250ea2be05854b80bcdbec07faaa2d69_Connector1"/>
          <p:cNvCxnSpPr/>
          <p:nvPr>
            <p:custDataLst>
              <p:tags r:id="rId31"/>
            </p:custDataLst>
          </p:nvPr>
        </p:nvCxnSpPr>
        <p:spPr>
          <a:xfrm>
            <a:off x="6286500" y="3759200"/>
            <a:ext cx="0" cy="3149600"/>
          </a:xfrm>
          <a:prstGeom prst="line">
            <a:avLst/>
          </a:prstGeom>
          <a:ln w="19050" cap="flat" cmpd="sng" algn="ctr">
            <a:solidFill>
              <a:schemeClr val="accent3">
                <a:lumMod val="75000"/>
                <a:alpha val="50000"/>
              </a:schemeClr>
            </a:solidFill>
            <a:prstDash val="dash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6" name="OTLSHAPE_M_9dd8ed9b66fc40c7b9eaa6cd4eb05791_Title"/>
          <p:cNvSpPr txBox="1"/>
          <p:nvPr>
            <p:custDataLst>
              <p:tags r:id="rId32"/>
            </p:custDataLst>
          </p:nvPr>
        </p:nvSpPr>
        <p:spPr>
          <a:xfrm>
            <a:off x="571501" y="4673600"/>
            <a:ext cx="2278455" cy="40640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noAutofit/>
          </a:bodyPr>
          <a:lstStyle/>
          <a:p>
            <a:pPr algn="ctr"/>
            <a:r>
              <a:rPr lang="en-US" b="1" spc="-6" dirty="0" smtClean="0">
                <a:solidFill>
                  <a:schemeClr val="tx2"/>
                </a:solidFill>
                <a:latin typeface="Calibri" panose="020F0502020204030204" pitchFamily="34" charset="0"/>
              </a:rPr>
              <a:t>No Tour Available</a:t>
            </a:r>
            <a:endParaRPr lang="en-US" b="1" spc="-6" dirty="0">
              <a:solidFill>
                <a:schemeClr val="tx2"/>
              </a:solidFill>
              <a:latin typeface="Calibri" panose="020F0502020204030204" pitchFamily="34" charset="0"/>
            </a:endParaRPr>
          </a:p>
        </p:txBody>
      </p:sp>
      <p:sp>
        <p:nvSpPr>
          <p:cNvPr id="89" name="OTLSHAPE_M_9dd8ed9b66fc40c7b9eaa6cd4eb05791_Title"/>
          <p:cNvSpPr txBox="1"/>
          <p:nvPr>
            <p:custDataLst>
              <p:tags r:id="rId33"/>
            </p:custDataLst>
          </p:nvPr>
        </p:nvSpPr>
        <p:spPr>
          <a:xfrm>
            <a:off x="3200400" y="4572000"/>
            <a:ext cx="2743200" cy="60960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noAutofit/>
          </a:bodyPr>
          <a:lstStyle/>
          <a:p>
            <a:pPr algn="ctr"/>
            <a:r>
              <a:rPr lang="en-US" b="1" spc="-6" dirty="0" smtClean="0">
                <a:solidFill>
                  <a:schemeClr val="tx2"/>
                </a:solidFill>
                <a:latin typeface="Calibri" panose="020F0502020204030204" pitchFamily="34" charset="0"/>
              </a:rPr>
              <a:t>Only PreBoard is Available</a:t>
            </a:r>
            <a:endParaRPr lang="en-US" b="1" spc="-6" dirty="0">
              <a:solidFill>
                <a:schemeClr val="tx2"/>
              </a:solidFill>
              <a:latin typeface="Calibri" panose="020F0502020204030204" pitchFamily="34" charset="0"/>
            </a:endParaRPr>
          </a:p>
        </p:txBody>
      </p:sp>
      <p:sp>
        <p:nvSpPr>
          <p:cNvPr id="90" name="OTLSHAPE_M_9dd8ed9b66fc40c7b9eaa6cd4eb05791_Title"/>
          <p:cNvSpPr txBox="1"/>
          <p:nvPr>
            <p:custDataLst>
              <p:tags r:id="rId34"/>
            </p:custDataLst>
          </p:nvPr>
        </p:nvSpPr>
        <p:spPr>
          <a:xfrm>
            <a:off x="6400800" y="4470400"/>
            <a:ext cx="4914900" cy="121920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noAutofit/>
          </a:bodyPr>
          <a:lstStyle/>
          <a:p>
            <a:r>
              <a:rPr lang="en-US" b="1" spc="-6" dirty="0" smtClean="0">
                <a:solidFill>
                  <a:schemeClr val="tx2"/>
                </a:solidFill>
                <a:latin typeface="Calibri" panose="020F0502020204030204" pitchFamily="34" charset="0"/>
              </a:rPr>
              <a:t>1. PreBoard is Available (</a:t>
            </a:r>
            <a:r>
              <a:rPr lang="en-US" b="1" spc="-6" dirty="0" smtClean="0">
                <a:solidFill>
                  <a:srgbClr val="FFFF00"/>
                </a:solidFill>
                <a:latin typeface="Calibri" panose="020F0502020204030204" pitchFamily="34" charset="0"/>
              </a:rPr>
              <a:t>Overdue</a:t>
            </a:r>
            <a:r>
              <a:rPr lang="en-US" b="1" spc="-6" dirty="0" smtClean="0">
                <a:solidFill>
                  <a:schemeClr val="tx2"/>
                </a:solidFill>
                <a:latin typeface="Calibri" panose="020F0502020204030204" pitchFamily="34" charset="0"/>
              </a:rPr>
              <a:t>)</a:t>
            </a:r>
          </a:p>
          <a:p>
            <a:r>
              <a:rPr lang="en-US" b="1" spc="-6" dirty="0" smtClean="0">
                <a:solidFill>
                  <a:schemeClr val="tx2"/>
                </a:solidFill>
                <a:latin typeface="Calibri" panose="020F0502020204030204" pitchFamily="34" charset="0"/>
              </a:rPr>
              <a:t>2.OnBoard is Available</a:t>
            </a:r>
            <a:endParaRPr lang="en-US" b="1" spc="-6" dirty="0">
              <a:solidFill>
                <a:schemeClr val="tx2"/>
              </a:solidFill>
              <a:latin typeface="Calibri" panose="020F0502020204030204" pitchFamily="34" charset="0"/>
            </a:endParaRPr>
          </a:p>
        </p:txBody>
      </p:sp>
      <p:cxnSp>
        <p:nvCxnSpPr>
          <p:cNvPr id="91" name="OTLSHAPE_M_250ea2be05854b80bcdbec07faaa2d69_Connector1"/>
          <p:cNvCxnSpPr/>
          <p:nvPr>
            <p:custDataLst>
              <p:tags r:id="rId35"/>
            </p:custDataLst>
          </p:nvPr>
        </p:nvCxnSpPr>
        <p:spPr>
          <a:xfrm>
            <a:off x="11315700" y="3698500"/>
            <a:ext cx="0" cy="3352800"/>
          </a:xfrm>
          <a:prstGeom prst="line">
            <a:avLst/>
          </a:prstGeom>
          <a:ln w="19050" cap="flat" cmpd="sng" algn="ctr">
            <a:solidFill>
              <a:schemeClr val="accent3">
                <a:lumMod val="75000"/>
                <a:alpha val="50000"/>
              </a:schemeClr>
            </a:solidFill>
            <a:prstDash val="dash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7" name="OTLSHAPE_M_9dd8ed9b66fc40c7b9eaa6cd4eb05791_Title"/>
          <p:cNvSpPr txBox="1"/>
          <p:nvPr>
            <p:custDataLst>
              <p:tags r:id="rId36"/>
            </p:custDataLst>
          </p:nvPr>
        </p:nvSpPr>
        <p:spPr>
          <a:xfrm>
            <a:off x="11437546" y="4470400"/>
            <a:ext cx="2278455" cy="71120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noAutofit/>
          </a:bodyPr>
          <a:lstStyle/>
          <a:p>
            <a:pPr algn="ctr"/>
            <a:r>
              <a:rPr lang="en-US" b="1" spc="-6" dirty="0" smtClean="0">
                <a:solidFill>
                  <a:schemeClr val="tx2"/>
                </a:solidFill>
                <a:latin typeface="Calibri" panose="020F0502020204030204" pitchFamily="34" charset="0"/>
              </a:rPr>
              <a:t>PreBoard and OnBoard </a:t>
            </a:r>
          </a:p>
          <a:p>
            <a:pPr algn="ctr"/>
            <a:r>
              <a:rPr lang="en-US" b="1" spc="-6" dirty="0" smtClean="0">
                <a:solidFill>
                  <a:schemeClr val="tx2"/>
                </a:solidFill>
                <a:latin typeface="Calibri" panose="020F0502020204030204" pitchFamily="34" charset="0"/>
              </a:rPr>
              <a:t>Both Are Overdue</a:t>
            </a:r>
            <a:endParaRPr lang="en-US" b="1" spc="-6" dirty="0">
              <a:solidFill>
                <a:schemeClr val="tx2"/>
              </a:solidFill>
              <a:latin typeface="Calibri" panose="020F050202020403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="" xmlns:p14="http://schemas.microsoft.com/office/powerpoint/2010/main" val="29560659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6" grpId="0"/>
      <p:bldP spid="89" grpId="0"/>
      <p:bldP spid="90" grpId="0"/>
      <p:bldP spid="11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3352800"/>
            <a:ext cx="13716000" cy="1828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 smtClean="0"/>
              <a:t>OnBoard + BenAdmin (No Waiting Period)</a:t>
            </a:r>
            <a:endParaRPr lang="en-US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95" name="OTLSHAPE_TB_00000000000000000000000000000000_LeftEndCaps" hidden="1"/>
          <p:cNvSpPr txBox="1"/>
          <p:nvPr>
            <p:custDataLst>
              <p:tags r:id="rId2"/>
            </p:custDataLst>
          </p:nvPr>
        </p:nvSpPr>
        <p:spPr>
          <a:xfrm>
            <a:off x="381000" y="4230302"/>
            <a:ext cx="704850" cy="27699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en-US" b="1" dirty="0" smtClean="0">
                <a:solidFill>
                  <a:schemeClr val="accent2"/>
                </a:solidFill>
                <a:latin typeface="Calibri" panose="020F0502020204030204" pitchFamily="34" charset="0"/>
              </a:rPr>
              <a:t>2015</a:t>
            </a:r>
            <a:endParaRPr lang="en-US" b="1" dirty="0">
              <a:solidFill>
                <a:schemeClr val="accent2"/>
              </a:solidFill>
              <a:latin typeface="Calibri" panose="020F0502020204030204" pitchFamily="34" charset="0"/>
            </a:endParaRPr>
          </a:p>
        </p:txBody>
      </p:sp>
      <p:sp>
        <p:nvSpPr>
          <p:cNvPr id="8896" name="OTLSHAPE_TB_00000000000000000000000000000000_RightEndCaps" hidden="1"/>
          <p:cNvSpPr txBox="1"/>
          <p:nvPr>
            <p:custDataLst>
              <p:tags r:id="rId3"/>
            </p:custDataLst>
          </p:nvPr>
        </p:nvSpPr>
        <p:spPr>
          <a:xfrm>
            <a:off x="12639801" y="4230302"/>
            <a:ext cx="704850" cy="27699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en-US" b="1" dirty="0" smtClean="0">
                <a:solidFill>
                  <a:schemeClr val="accent2"/>
                </a:solidFill>
                <a:latin typeface="Calibri" panose="020F0502020204030204" pitchFamily="34" charset="0"/>
              </a:rPr>
              <a:t>2015</a:t>
            </a:r>
            <a:endParaRPr lang="en-US" b="1" dirty="0">
              <a:solidFill>
                <a:schemeClr val="accent2"/>
              </a:solidFill>
              <a:latin typeface="Calibri" panose="020F0502020204030204" pitchFamily="34" charset="0"/>
            </a:endParaRPr>
          </a:p>
        </p:txBody>
      </p:sp>
      <p:sp>
        <p:nvSpPr>
          <p:cNvPr id="8897" name="OTLSHAPE_TB_00000000000000000000000000000000_ScaleContainer"/>
          <p:cNvSpPr/>
          <p:nvPr>
            <p:custDataLst>
              <p:tags r:id="rId4"/>
            </p:custDataLst>
          </p:nvPr>
        </p:nvSpPr>
        <p:spPr>
          <a:xfrm>
            <a:off x="1266698" y="3492400"/>
            <a:ext cx="11201400" cy="508000"/>
          </a:xfrm>
          <a:prstGeom prst="snip2DiagRect">
            <a:avLst>
              <a:gd name="adj1" fmla="val 100000"/>
              <a:gd name="adj2" fmla="val 16667"/>
            </a:avLst>
          </a:prstGeom>
          <a:gradFill flip="none" rotWithShape="1">
            <a:gsLst>
              <a:gs pos="0">
                <a:srgbClr val="B24F29"/>
              </a:gs>
              <a:gs pos="100000">
                <a:srgbClr val="7F381E"/>
              </a:gs>
            </a:gsLst>
            <a:lin ang="5400000" scaled="1"/>
            <a:tileRect/>
          </a:gradFill>
          <a:ln w="12700" cap="flat" cmpd="sng" algn="ctr">
            <a:noFill/>
            <a:prstDash val="solid"/>
            <a:miter lim="800000"/>
          </a:ln>
          <a:effectLst>
            <a:reflection blurRad="6350" stA="50000" endA="300" endPos="55500" dist="50800" dir="5400000" sy="-100000" algn="bl" rotWithShape="0"/>
          </a:effectLst>
          <a:scene3d>
            <a:camera prst="orthographicFront"/>
            <a:lightRig rig="threePt" dir="t">
              <a:rot lat="0" lon="0" rev="8700000"/>
            </a:lightRig>
          </a:scene3d>
          <a:sp3d>
            <a:bevelT w="165100" h="19050"/>
          </a:sp3d>
          <a:extLst>
            <a:ext uri="{91240B29-F687-4F45-9708-019B960494DF}">
              <a14:hiddenLine xmlns=""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898" name="OTLSHAPE_TB_00000000000000000000000000000000_ElapsedTime" hidden="1"/>
          <p:cNvSpPr/>
          <p:nvPr>
            <p:custDataLst>
              <p:tags r:id="rId5"/>
            </p:custDataLst>
          </p:nvPr>
        </p:nvSpPr>
        <p:spPr>
          <a:xfrm>
            <a:off x="0" y="0"/>
            <a:ext cx="0" cy="0"/>
          </a:xfrm>
          <a:prstGeom prst="snip2DiagRect">
            <a:avLst>
              <a:gd name="adj1" fmla="val 100000"/>
              <a:gd name="adj2" fmla="val 3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899" name="OTLSHAPE_TB_00000000000000000000000000000000_TodayMarkerShape" hidden="1"/>
          <p:cNvSpPr/>
          <p:nvPr>
            <p:custDataLst>
              <p:tags r:id="rId6"/>
            </p:custDataLst>
          </p:nvPr>
        </p:nvSpPr>
        <p:spPr>
          <a:xfrm>
            <a:off x="1432706" y="4622800"/>
            <a:ext cx="163286" cy="169333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900" name="OTLSHAPE_TB_00000000000000000000000000000000_TodayMarkerText" hidden="1"/>
          <p:cNvSpPr txBox="1"/>
          <p:nvPr>
            <p:custDataLst>
              <p:tags r:id="rId7"/>
            </p:custDataLst>
          </p:nvPr>
        </p:nvSpPr>
        <p:spPr>
          <a:xfrm>
            <a:off x="1514348" y="5315353"/>
            <a:ext cx="0" cy="184666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en-US" sz="1200" dirty="0" smtClean="0">
                <a:solidFill>
                  <a:schemeClr val="dk1"/>
                </a:solidFill>
                <a:latin typeface="Calibri" panose="020F0502020204030204" pitchFamily="34" charset="0"/>
              </a:rPr>
              <a:t>Today</a:t>
            </a:r>
            <a:endParaRPr lang="en-US" sz="1200" dirty="0">
              <a:solidFill>
                <a:schemeClr val="dk1"/>
              </a:solidFill>
              <a:latin typeface="Calibri" panose="020F0502020204030204" pitchFamily="34" charset="0"/>
            </a:endParaRPr>
          </a:p>
        </p:txBody>
      </p:sp>
      <p:sp>
        <p:nvSpPr>
          <p:cNvPr id="8901" name="OTLSHAPE_TB_00000000000000000000000000000000_TimescaleInterval1"/>
          <p:cNvSpPr txBox="1"/>
          <p:nvPr>
            <p:custDataLst>
              <p:tags r:id="rId8"/>
            </p:custDataLst>
          </p:nvPr>
        </p:nvSpPr>
        <p:spPr>
          <a:xfrm>
            <a:off x="1686655" y="3622366"/>
            <a:ext cx="1163841" cy="248073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noAutofit/>
          </a:bodyPr>
          <a:lstStyle/>
          <a:p>
            <a:r>
              <a:rPr lang="en-US" sz="1200" spc="-14" dirty="0" smtClean="0">
                <a:solidFill>
                  <a:schemeClr val="lt1"/>
                </a:solidFill>
                <a:latin typeface="Calibri" panose="020F0502020204030204" pitchFamily="34" charset="0"/>
              </a:rPr>
              <a:t>John Hired</a:t>
            </a:r>
            <a:endParaRPr lang="en-US" sz="1200" spc="-14" dirty="0">
              <a:solidFill>
                <a:schemeClr val="lt1"/>
              </a:solidFill>
              <a:latin typeface="Calibri" panose="020F0502020204030204" pitchFamily="34" charset="0"/>
            </a:endParaRPr>
          </a:p>
        </p:txBody>
      </p:sp>
      <p:cxnSp>
        <p:nvCxnSpPr>
          <p:cNvPr id="8902" name="OTLSHAPE_TB_00000000000000000000000000000000_Separator1"/>
          <p:cNvCxnSpPr/>
          <p:nvPr>
            <p:custDataLst>
              <p:tags r:id="rId9"/>
            </p:custDataLst>
          </p:nvPr>
        </p:nvCxnSpPr>
        <p:spPr>
          <a:xfrm>
            <a:off x="2850495" y="3577067"/>
            <a:ext cx="0" cy="338667"/>
          </a:xfrm>
          <a:prstGeom prst="line">
            <a:avLst/>
          </a:prstGeom>
          <a:ln w="6350" cap="flat" cmpd="sng" algn="ctr">
            <a:solidFill>
              <a:schemeClr val="lt1">
                <a:alpha val="29804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10" name="OTLSHAPE_TB_00000000000000000000000000000000_Separator5"/>
          <p:cNvCxnSpPr/>
          <p:nvPr>
            <p:custDataLst>
              <p:tags r:id="rId10"/>
            </p:custDataLst>
          </p:nvPr>
        </p:nvCxnSpPr>
        <p:spPr>
          <a:xfrm>
            <a:off x="6286500" y="3577067"/>
            <a:ext cx="0" cy="338667"/>
          </a:xfrm>
          <a:prstGeom prst="line">
            <a:avLst/>
          </a:prstGeom>
          <a:ln w="25400" cap="flat" cmpd="sng" algn="ctr">
            <a:solidFill>
              <a:schemeClr val="lt1">
                <a:alpha val="29804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Title 1"/>
          <p:cNvSpPr txBox="1">
            <a:spLocks/>
          </p:cNvSpPr>
          <p:nvPr/>
        </p:nvSpPr>
        <p:spPr>
          <a:xfrm>
            <a:off x="228600" y="101600"/>
            <a:ext cx="13144500" cy="812800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 kern="1200">
                <a:solidFill>
                  <a:srgbClr val="002060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2060"/>
                </a:solidFill>
                <a:latin typeface="Calibri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2060"/>
                </a:solidFill>
                <a:latin typeface="Calibri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2060"/>
                </a:solidFill>
                <a:latin typeface="Calibri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2060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 sz="3200" dirty="0" smtClean="0"/>
              <a:t>Timelines for John (No Waiting Period)</a:t>
            </a:r>
          </a:p>
        </p:txBody>
      </p:sp>
      <p:sp>
        <p:nvSpPr>
          <p:cNvPr id="69" name="OTLSHAPE_M_250ea2be05854b80bcdbec07faaa2d69_Shape"/>
          <p:cNvSpPr/>
          <p:nvPr>
            <p:custDataLst>
              <p:tags r:id="rId11"/>
            </p:custDataLst>
          </p:nvPr>
        </p:nvSpPr>
        <p:spPr>
          <a:xfrm>
            <a:off x="6135534" y="3979343"/>
            <a:ext cx="342900" cy="338667"/>
          </a:xfrm>
          <a:prstGeom prst="triangle">
            <a:avLst/>
          </a:prstGeom>
          <a:solidFill>
            <a:srgbClr val="96D642"/>
          </a:solidFill>
          <a:ln w="12700" cap="flat" cmpd="sng" algn="ctr">
            <a:noFill/>
            <a:prstDash val="solid"/>
            <a:miter lim="800000"/>
          </a:ln>
          <a:effectLst/>
          <a:scene3d>
            <a:camera prst="orthographicFront"/>
            <a:lightRig rig="threePt" dir="t"/>
          </a:scene3d>
          <a:sp3d>
            <a:bevelT h="12700"/>
          </a:sp3d>
          <a:extLst>
            <a:ext uri="{91240B29-F687-4F45-9708-019B960494DF}">
              <a14:hiddenLine xmlns=""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>
                    <a:scrgbClr r="0" g="0" b="0">
                      <a:alpha val="50000"/>
                    </a:scrgbClr>
                  </a:outerShdw>
                </a:effectLst>
              </a14:hiddenEffects>
            </a:ext>
            <a:ext uri="{53640926-AAD7-44D8-BBD7-CCE9431645EC}">
              <a14:shadowObscured xmlns="" xmlns:a14="http://schemas.microsoft.com/office/drawing/2010/main" val="1"/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94" name="OTLSHAPE_M_250ea2be05854b80bcdbec07faaa2d69_Connector1"/>
          <p:cNvCxnSpPr/>
          <p:nvPr>
            <p:custDataLst>
              <p:tags r:id="rId12"/>
            </p:custDataLst>
          </p:nvPr>
        </p:nvCxnSpPr>
        <p:spPr>
          <a:xfrm>
            <a:off x="6299439" y="4311293"/>
            <a:ext cx="0" cy="616016"/>
          </a:xfrm>
          <a:prstGeom prst="line">
            <a:avLst/>
          </a:prstGeom>
          <a:ln w="9525" cap="flat" cmpd="sng" algn="ctr">
            <a:solidFill>
              <a:srgbClr val="96D642">
                <a:alpha val="49804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4" name="OTLSHAPE_M_0018691af88d4838b3ec2d1256b9eee5_Date"/>
          <p:cNvSpPr txBox="1"/>
          <p:nvPr>
            <p:custDataLst>
              <p:tags r:id="rId13"/>
            </p:custDataLst>
          </p:nvPr>
        </p:nvSpPr>
        <p:spPr>
          <a:xfrm>
            <a:off x="5715003" y="4883171"/>
            <a:ext cx="1371599" cy="215444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en-US" sz="1400" spc="-6" dirty="0" smtClean="0">
                <a:solidFill>
                  <a:srgbClr val="6BA51F"/>
                </a:solidFill>
                <a:latin typeface="Calibri" panose="020F0502020204030204" pitchFamily="34" charset="0"/>
              </a:rPr>
              <a:t>June 15</a:t>
            </a:r>
            <a:r>
              <a:rPr lang="en-US" sz="1400" spc="-6" baseline="30000" dirty="0" smtClean="0">
                <a:solidFill>
                  <a:srgbClr val="6BA51F"/>
                </a:solidFill>
                <a:latin typeface="Calibri" panose="020F0502020204030204" pitchFamily="34" charset="0"/>
              </a:rPr>
              <a:t>th</a:t>
            </a:r>
            <a:r>
              <a:rPr lang="en-US" sz="1400" spc="-6" dirty="0" smtClean="0">
                <a:solidFill>
                  <a:srgbClr val="6BA51F"/>
                </a:solidFill>
                <a:latin typeface="Calibri" panose="020F0502020204030204" pitchFamily="34" charset="0"/>
              </a:rPr>
              <a:t> </a:t>
            </a:r>
            <a:endParaRPr lang="en-US" sz="1400" spc="-6" dirty="0">
              <a:solidFill>
                <a:srgbClr val="6BA51F"/>
              </a:solidFill>
              <a:latin typeface="Calibri" panose="020F0502020204030204" pitchFamily="34" charset="0"/>
            </a:endParaRPr>
          </a:p>
        </p:txBody>
      </p:sp>
      <p:sp>
        <p:nvSpPr>
          <p:cNvPr id="87" name="OTLSHAPE_M_9dd8ed9b66fc40c7b9eaa6cd4eb05791_Title"/>
          <p:cNvSpPr txBox="1"/>
          <p:nvPr>
            <p:custDataLst>
              <p:tags r:id="rId14"/>
            </p:custDataLst>
          </p:nvPr>
        </p:nvSpPr>
        <p:spPr>
          <a:xfrm>
            <a:off x="5429250" y="5282152"/>
            <a:ext cx="1943100" cy="20320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noAutofit/>
          </a:bodyPr>
          <a:lstStyle/>
          <a:p>
            <a:pPr algn="ctr"/>
            <a:r>
              <a:rPr lang="en-US" sz="1400" b="1" spc="-6" dirty="0" smtClean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</a:rPr>
              <a:t>Date of Joining</a:t>
            </a:r>
            <a:endParaRPr lang="en-US" sz="1400" b="1" spc="-6" dirty="0">
              <a:solidFill>
                <a:schemeClr val="accent6">
                  <a:lumMod val="75000"/>
                </a:schemeClr>
              </a:solidFill>
              <a:latin typeface="Calibri" panose="020F0502020204030204" pitchFamily="34" charset="0"/>
            </a:endParaRPr>
          </a:p>
        </p:txBody>
      </p:sp>
      <p:sp>
        <p:nvSpPr>
          <p:cNvPr id="93" name="OTLSHAPE_M_250ea2be05854b80bcdbec07faaa2d69_Shape"/>
          <p:cNvSpPr/>
          <p:nvPr>
            <p:custDataLst>
              <p:tags r:id="rId15"/>
            </p:custDataLst>
          </p:nvPr>
        </p:nvSpPr>
        <p:spPr>
          <a:xfrm>
            <a:off x="2695746" y="3962400"/>
            <a:ext cx="342900" cy="338667"/>
          </a:xfrm>
          <a:prstGeom prst="triangle">
            <a:avLst/>
          </a:prstGeom>
          <a:solidFill>
            <a:srgbClr val="96D642"/>
          </a:solidFill>
          <a:ln w="12700" cap="flat" cmpd="sng" algn="ctr">
            <a:noFill/>
            <a:prstDash val="solid"/>
            <a:miter lim="800000"/>
          </a:ln>
          <a:effectLst/>
          <a:scene3d>
            <a:camera prst="orthographicFront"/>
            <a:lightRig rig="threePt" dir="t"/>
          </a:scene3d>
          <a:sp3d>
            <a:bevelT h="12700"/>
          </a:sp3d>
          <a:extLst>
            <a:ext uri="{91240B29-F687-4F45-9708-019B960494DF}">
              <a14:hiddenLine xmlns=""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>
                    <a:scrgbClr r="0" g="0" b="0">
                      <a:alpha val="50000"/>
                    </a:scrgbClr>
                  </a:outerShdw>
                </a:effectLst>
              </a14:hiddenEffects>
            </a:ext>
            <a:ext uri="{53640926-AAD7-44D8-BBD7-CCE9431645EC}">
              <a14:shadowObscured xmlns="" xmlns:a14="http://schemas.microsoft.com/office/drawing/2010/main" val="1"/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00" name="OTLSHAPE_M_250ea2be05854b80bcdbec07faaa2d69_Connector1"/>
          <p:cNvCxnSpPr/>
          <p:nvPr>
            <p:custDataLst>
              <p:tags r:id="rId16"/>
            </p:custDataLst>
          </p:nvPr>
        </p:nvCxnSpPr>
        <p:spPr>
          <a:xfrm>
            <a:off x="2859651" y="4294351"/>
            <a:ext cx="0" cy="616016"/>
          </a:xfrm>
          <a:prstGeom prst="line">
            <a:avLst/>
          </a:prstGeom>
          <a:ln w="9525" cap="flat" cmpd="sng" algn="ctr">
            <a:solidFill>
              <a:srgbClr val="96D642">
                <a:alpha val="49804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1" name="OTLSHAPE_M_0018691af88d4838b3ec2d1256b9eee5_Date"/>
          <p:cNvSpPr txBox="1"/>
          <p:nvPr>
            <p:custDataLst>
              <p:tags r:id="rId17"/>
            </p:custDataLst>
          </p:nvPr>
        </p:nvSpPr>
        <p:spPr>
          <a:xfrm>
            <a:off x="2175476" y="4883171"/>
            <a:ext cx="1371599" cy="215444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en-US" sz="1400" spc="-6" dirty="0" smtClean="0">
                <a:solidFill>
                  <a:srgbClr val="6BA51F"/>
                </a:solidFill>
                <a:latin typeface="Calibri" panose="020F0502020204030204" pitchFamily="34" charset="0"/>
              </a:rPr>
              <a:t>May 17</a:t>
            </a:r>
            <a:r>
              <a:rPr lang="en-US" sz="1400" spc="-6" baseline="30000" dirty="0" smtClean="0">
                <a:solidFill>
                  <a:srgbClr val="6BA51F"/>
                </a:solidFill>
                <a:latin typeface="Calibri" panose="020F0502020204030204" pitchFamily="34" charset="0"/>
              </a:rPr>
              <a:t>th</a:t>
            </a:r>
            <a:r>
              <a:rPr lang="en-US" sz="1400" spc="-6" dirty="0" smtClean="0">
                <a:solidFill>
                  <a:srgbClr val="6BA51F"/>
                </a:solidFill>
                <a:latin typeface="Calibri" panose="020F0502020204030204" pitchFamily="34" charset="0"/>
              </a:rPr>
              <a:t> </a:t>
            </a:r>
            <a:endParaRPr lang="en-US" sz="1400" spc="-6" dirty="0">
              <a:solidFill>
                <a:srgbClr val="6BA51F"/>
              </a:solidFill>
              <a:latin typeface="Calibri" panose="020F0502020204030204" pitchFamily="34" charset="0"/>
            </a:endParaRPr>
          </a:p>
        </p:txBody>
      </p:sp>
      <p:sp>
        <p:nvSpPr>
          <p:cNvPr id="102" name="OTLSHAPE_M_9dd8ed9b66fc40c7b9eaa6cd4eb05791_Title"/>
          <p:cNvSpPr txBox="1"/>
          <p:nvPr>
            <p:custDataLst>
              <p:tags r:id="rId18"/>
            </p:custDataLst>
          </p:nvPr>
        </p:nvSpPr>
        <p:spPr>
          <a:xfrm>
            <a:off x="1722046" y="5282154"/>
            <a:ext cx="2278455" cy="192881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noAutofit/>
          </a:bodyPr>
          <a:lstStyle/>
          <a:p>
            <a:pPr algn="ctr"/>
            <a:r>
              <a:rPr lang="en-US" sz="1400" b="1" spc="-6" dirty="0" smtClean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</a:rPr>
              <a:t>PreBoard Available</a:t>
            </a:r>
            <a:endParaRPr lang="en-US" sz="1400" b="1" spc="-6" dirty="0">
              <a:solidFill>
                <a:schemeClr val="accent6">
                  <a:lumMod val="75000"/>
                </a:schemeClr>
              </a:solidFill>
              <a:latin typeface="Calibri" panose="020F0502020204030204" pitchFamily="34" charset="0"/>
            </a:endParaRPr>
          </a:p>
        </p:txBody>
      </p:sp>
      <p:cxnSp>
        <p:nvCxnSpPr>
          <p:cNvPr id="105" name="OTLSHAPE_TB_00000000000000000000000000000000_Separator1"/>
          <p:cNvCxnSpPr/>
          <p:nvPr>
            <p:custDataLst>
              <p:tags r:id="rId19"/>
            </p:custDataLst>
          </p:nvPr>
        </p:nvCxnSpPr>
        <p:spPr>
          <a:xfrm>
            <a:off x="11304921" y="3595945"/>
            <a:ext cx="0" cy="338667"/>
          </a:xfrm>
          <a:prstGeom prst="line">
            <a:avLst/>
          </a:prstGeom>
          <a:ln w="6350" cap="flat" cmpd="sng" algn="ctr">
            <a:solidFill>
              <a:schemeClr val="lt1">
                <a:alpha val="29804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6" name="OTLSHAPE_M_250ea2be05854b80bcdbec07faaa2d69_Shape"/>
          <p:cNvSpPr/>
          <p:nvPr>
            <p:custDataLst>
              <p:tags r:id="rId20"/>
            </p:custDataLst>
          </p:nvPr>
        </p:nvSpPr>
        <p:spPr>
          <a:xfrm>
            <a:off x="11150172" y="3981279"/>
            <a:ext cx="342900" cy="338667"/>
          </a:xfrm>
          <a:prstGeom prst="triangle">
            <a:avLst/>
          </a:prstGeom>
          <a:solidFill>
            <a:srgbClr val="96D642"/>
          </a:solidFill>
          <a:ln w="12700" cap="flat" cmpd="sng" algn="ctr">
            <a:noFill/>
            <a:prstDash val="solid"/>
            <a:miter lim="800000"/>
          </a:ln>
          <a:effectLst/>
          <a:scene3d>
            <a:camera prst="orthographicFront"/>
            <a:lightRig rig="threePt" dir="t"/>
          </a:scene3d>
          <a:sp3d>
            <a:bevelT h="12700"/>
          </a:sp3d>
          <a:extLst>
            <a:ext uri="{91240B29-F687-4F45-9708-019B960494DF}">
              <a14:hiddenLine xmlns=""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>
                    <a:scrgbClr r="0" g="0" b="0">
                      <a:alpha val="50000"/>
                    </a:scrgbClr>
                  </a:outerShdw>
                </a:effectLst>
              </a14:hiddenEffects>
            </a:ext>
            <a:ext uri="{53640926-AAD7-44D8-BBD7-CCE9431645EC}">
              <a14:shadowObscured xmlns="" xmlns:a14="http://schemas.microsoft.com/office/drawing/2010/main" val="1"/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07" name="OTLSHAPE_M_250ea2be05854b80bcdbec07faaa2d69_Connector1"/>
          <p:cNvCxnSpPr/>
          <p:nvPr>
            <p:custDataLst>
              <p:tags r:id="rId21"/>
            </p:custDataLst>
          </p:nvPr>
        </p:nvCxnSpPr>
        <p:spPr>
          <a:xfrm>
            <a:off x="11314077" y="4313229"/>
            <a:ext cx="0" cy="616016"/>
          </a:xfrm>
          <a:prstGeom prst="line">
            <a:avLst/>
          </a:prstGeom>
          <a:ln w="9525" cap="flat" cmpd="sng" algn="ctr">
            <a:solidFill>
              <a:srgbClr val="96D642">
                <a:alpha val="49804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9" name="OTLSHAPE_M_0018691af88d4838b3ec2d1256b9eee5_Date"/>
          <p:cNvSpPr txBox="1"/>
          <p:nvPr>
            <p:custDataLst>
              <p:tags r:id="rId22"/>
            </p:custDataLst>
          </p:nvPr>
        </p:nvSpPr>
        <p:spPr>
          <a:xfrm>
            <a:off x="10629902" y="4902050"/>
            <a:ext cx="1371599" cy="215444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en-US" sz="1400" spc="-6" dirty="0" smtClean="0">
                <a:solidFill>
                  <a:srgbClr val="6BA51F"/>
                </a:solidFill>
                <a:latin typeface="Calibri" panose="020F0502020204030204" pitchFamily="34" charset="0"/>
              </a:rPr>
              <a:t>July 29</a:t>
            </a:r>
            <a:r>
              <a:rPr lang="en-US" sz="1400" spc="-6" baseline="30000" dirty="0" smtClean="0">
                <a:solidFill>
                  <a:srgbClr val="6BA51F"/>
                </a:solidFill>
                <a:latin typeface="Calibri" panose="020F0502020204030204" pitchFamily="34" charset="0"/>
              </a:rPr>
              <a:t>th</a:t>
            </a:r>
            <a:r>
              <a:rPr lang="en-US" sz="1400" spc="-6" dirty="0" smtClean="0">
                <a:solidFill>
                  <a:srgbClr val="6BA51F"/>
                </a:solidFill>
                <a:latin typeface="Calibri" panose="020F0502020204030204" pitchFamily="34" charset="0"/>
              </a:rPr>
              <a:t> </a:t>
            </a:r>
            <a:endParaRPr lang="en-US" sz="1400" spc="-6" dirty="0">
              <a:solidFill>
                <a:srgbClr val="6BA51F"/>
              </a:solidFill>
              <a:latin typeface="Calibri" panose="020F0502020204030204" pitchFamily="34" charset="0"/>
            </a:endParaRPr>
          </a:p>
        </p:txBody>
      </p:sp>
      <p:sp>
        <p:nvSpPr>
          <p:cNvPr id="115" name="OTLSHAPE_M_9dd8ed9b66fc40c7b9eaa6cd4eb05791_Title"/>
          <p:cNvSpPr txBox="1"/>
          <p:nvPr>
            <p:custDataLst>
              <p:tags r:id="rId23"/>
            </p:custDataLst>
          </p:nvPr>
        </p:nvSpPr>
        <p:spPr>
          <a:xfrm>
            <a:off x="10375422" y="5282152"/>
            <a:ext cx="2311878" cy="180197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noAutofit/>
          </a:bodyPr>
          <a:lstStyle/>
          <a:p>
            <a:pPr algn="ctr"/>
            <a:r>
              <a:rPr lang="en-US" sz="1400" b="1" spc="-6" dirty="0" smtClean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</a:rPr>
              <a:t>OnBoard Due Date</a:t>
            </a:r>
            <a:endParaRPr lang="en-US" sz="1400" b="1" spc="-6" dirty="0">
              <a:solidFill>
                <a:schemeClr val="accent6">
                  <a:lumMod val="75000"/>
                </a:schemeClr>
              </a:solidFill>
              <a:latin typeface="Calibri" panose="020F0502020204030204" pitchFamily="34" charset="0"/>
            </a:endParaRPr>
          </a:p>
        </p:txBody>
      </p:sp>
      <p:cxnSp>
        <p:nvCxnSpPr>
          <p:cNvPr id="118" name="Straight Connector 117"/>
          <p:cNvCxnSpPr/>
          <p:nvPr/>
        </p:nvCxnSpPr>
        <p:spPr>
          <a:xfrm>
            <a:off x="2857500" y="2844800"/>
            <a:ext cx="3429000" cy="0"/>
          </a:xfrm>
          <a:prstGeom prst="line">
            <a:avLst/>
          </a:prstGeom>
          <a:ln w="19050" cap="flat" cmpd="sng" algn="ctr">
            <a:solidFill>
              <a:schemeClr val="accent3">
                <a:lumMod val="75000"/>
                <a:alpha val="50000"/>
              </a:schemeClr>
            </a:solidFill>
            <a:prstDash val="dash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9" name="OTLSHAPE_M_250ea2be05854b80bcdbec07faaa2d69_Connector1"/>
          <p:cNvCxnSpPr>
            <a:stCxn id="120" idx="2"/>
          </p:cNvCxnSpPr>
          <p:nvPr>
            <p:custDataLst>
              <p:tags r:id="rId24"/>
            </p:custDataLst>
          </p:nvPr>
        </p:nvCxnSpPr>
        <p:spPr>
          <a:xfrm>
            <a:off x="4000501" y="2457010"/>
            <a:ext cx="342902" cy="376289"/>
          </a:xfrm>
          <a:prstGeom prst="line">
            <a:avLst/>
          </a:prstGeom>
          <a:ln w="19050" cap="flat" cmpd="sng" algn="ctr">
            <a:solidFill>
              <a:schemeClr val="accent3">
                <a:lumMod val="75000"/>
                <a:alpha val="50000"/>
              </a:schemeClr>
            </a:solidFill>
            <a:prstDash val="dash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0" name="OTLSHAPE_M_0018691af88d4838b3ec2d1256b9eee5_Title"/>
          <p:cNvSpPr txBox="1"/>
          <p:nvPr>
            <p:custDataLst>
              <p:tags r:id="rId25"/>
            </p:custDataLst>
          </p:nvPr>
        </p:nvSpPr>
        <p:spPr>
          <a:xfrm>
            <a:off x="3086100" y="2032002"/>
            <a:ext cx="1828800" cy="42500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noAutofit/>
          </a:bodyPr>
          <a:lstStyle/>
          <a:p>
            <a:pPr algn="ctr"/>
            <a:r>
              <a:rPr lang="en-US" sz="1100" b="1" spc="-4" dirty="0" smtClean="0">
                <a:solidFill>
                  <a:srgbClr val="624332"/>
                </a:solidFill>
                <a:latin typeface="Calibri" panose="020F0502020204030204" pitchFamily="34" charset="0"/>
              </a:rPr>
              <a:t>30 Days Window for PreBoard Tour</a:t>
            </a:r>
            <a:endParaRPr lang="en-US" sz="1100" b="1" spc="-4" dirty="0">
              <a:solidFill>
                <a:srgbClr val="624332"/>
              </a:solidFill>
              <a:latin typeface="Calibri" panose="020F0502020204030204" pitchFamily="34" charset="0"/>
            </a:endParaRPr>
          </a:p>
        </p:txBody>
      </p:sp>
      <p:cxnSp>
        <p:nvCxnSpPr>
          <p:cNvPr id="132" name="OTLSHAPE_M_250ea2be05854b80bcdbec07faaa2d69_Connector1"/>
          <p:cNvCxnSpPr/>
          <p:nvPr>
            <p:custDataLst>
              <p:tags r:id="rId26"/>
            </p:custDataLst>
          </p:nvPr>
        </p:nvCxnSpPr>
        <p:spPr>
          <a:xfrm>
            <a:off x="2870439" y="2856304"/>
            <a:ext cx="0" cy="597521"/>
          </a:xfrm>
          <a:prstGeom prst="line">
            <a:avLst/>
          </a:prstGeom>
          <a:ln w="19050" cap="flat" cmpd="sng" algn="ctr">
            <a:solidFill>
              <a:schemeClr val="accent3">
                <a:lumMod val="75000"/>
                <a:alpha val="50000"/>
              </a:schemeClr>
            </a:solidFill>
            <a:prstDash val="dash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5" name="Straight Connector 134"/>
          <p:cNvCxnSpPr/>
          <p:nvPr/>
        </p:nvCxnSpPr>
        <p:spPr>
          <a:xfrm>
            <a:off x="6286500" y="2844800"/>
            <a:ext cx="4914900" cy="0"/>
          </a:xfrm>
          <a:prstGeom prst="line">
            <a:avLst/>
          </a:prstGeom>
          <a:ln w="19050" cap="flat" cmpd="sng" algn="ctr">
            <a:solidFill>
              <a:schemeClr val="accent3">
                <a:lumMod val="75000"/>
                <a:alpha val="50000"/>
              </a:schemeClr>
            </a:solidFill>
            <a:prstDash val="dash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8" name="OTLSHAPE_M_250ea2be05854b80bcdbec07faaa2d69_Connector1"/>
          <p:cNvCxnSpPr>
            <a:stCxn id="139" idx="2"/>
          </p:cNvCxnSpPr>
          <p:nvPr>
            <p:custDataLst>
              <p:tags r:id="rId27"/>
            </p:custDataLst>
          </p:nvPr>
        </p:nvCxnSpPr>
        <p:spPr>
          <a:xfrm flipH="1">
            <a:off x="9258300" y="2253811"/>
            <a:ext cx="1371600" cy="511564"/>
          </a:xfrm>
          <a:prstGeom prst="line">
            <a:avLst/>
          </a:prstGeom>
          <a:ln w="19050" cap="flat" cmpd="sng" algn="ctr">
            <a:solidFill>
              <a:schemeClr val="accent3">
                <a:lumMod val="75000"/>
                <a:alpha val="50000"/>
              </a:schemeClr>
            </a:solidFill>
            <a:prstDash val="dash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9" name="OTLSHAPE_M_0018691af88d4838b3ec2d1256b9eee5_Title"/>
          <p:cNvSpPr txBox="1"/>
          <p:nvPr>
            <p:custDataLst>
              <p:tags r:id="rId28"/>
            </p:custDataLst>
          </p:nvPr>
        </p:nvSpPr>
        <p:spPr>
          <a:xfrm>
            <a:off x="9715500" y="1828802"/>
            <a:ext cx="1828800" cy="42500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noAutofit/>
          </a:bodyPr>
          <a:lstStyle/>
          <a:p>
            <a:pPr algn="ctr"/>
            <a:r>
              <a:rPr lang="en-US" sz="1100" b="1" spc="-4" dirty="0" smtClean="0">
                <a:solidFill>
                  <a:srgbClr val="624332"/>
                </a:solidFill>
                <a:latin typeface="Calibri" panose="020F0502020204030204" pitchFamily="34" charset="0"/>
              </a:rPr>
              <a:t>45 Days Window for OnBoard Tour</a:t>
            </a:r>
            <a:endParaRPr lang="en-US" sz="1100" b="1" spc="-4" dirty="0">
              <a:solidFill>
                <a:srgbClr val="624332"/>
              </a:solidFill>
              <a:latin typeface="Calibri" panose="020F0502020204030204" pitchFamily="34" charset="0"/>
            </a:endParaRPr>
          </a:p>
        </p:txBody>
      </p:sp>
      <p:cxnSp>
        <p:nvCxnSpPr>
          <p:cNvPr id="142" name="OTLSHAPE_M_250ea2be05854b80bcdbec07faaa2d69_Connector1"/>
          <p:cNvCxnSpPr/>
          <p:nvPr>
            <p:custDataLst>
              <p:tags r:id="rId29"/>
            </p:custDataLst>
          </p:nvPr>
        </p:nvCxnSpPr>
        <p:spPr>
          <a:xfrm>
            <a:off x="6286500" y="2840409"/>
            <a:ext cx="0" cy="597521"/>
          </a:xfrm>
          <a:prstGeom prst="line">
            <a:avLst/>
          </a:prstGeom>
          <a:ln w="19050" cap="flat" cmpd="sng" algn="ctr">
            <a:solidFill>
              <a:schemeClr val="accent3">
                <a:lumMod val="75000"/>
                <a:alpha val="50000"/>
              </a:schemeClr>
            </a:solidFill>
            <a:prstDash val="dash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4" name="OTLSHAPE_M_250ea2be05854b80bcdbec07faaa2d69_Connector1"/>
          <p:cNvCxnSpPr/>
          <p:nvPr>
            <p:custDataLst>
              <p:tags r:id="rId30"/>
            </p:custDataLst>
          </p:nvPr>
        </p:nvCxnSpPr>
        <p:spPr>
          <a:xfrm>
            <a:off x="11300610" y="2844802"/>
            <a:ext cx="0" cy="597521"/>
          </a:xfrm>
          <a:prstGeom prst="line">
            <a:avLst/>
          </a:prstGeom>
          <a:ln w="19050" cap="flat" cmpd="sng" algn="ctr">
            <a:solidFill>
              <a:schemeClr val="accent3">
                <a:lumMod val="75000"/>
                <a:alpha val="50000"/>
              </a:schemeClr>
            </a:solidFill>
            <a:prstDash val="dash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9" name="OTLSHAPE_M_e005b9fa49cb4e2b8b1afbd20c37a22b_Title"/>
          <p:cNvSpPr txBox="1"/>
          <p:nvPr>
            <p:custDataLst>
              <p:tags r:id="rId31"/>
            </p:custDataLst>
          </p:nvPr>
        </p:nvSpPr>
        <p:spPr>
          <a:xfrm>
            <a:off x="5486400" y="1524000"/>
            <a:ext cx="2628900" cy="71120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noAutofit/>
          </a:bodyPr>
          <a:lstStyle/>
          <a:p>
            <a:pPr marL="228600" indent="-228600"/>
            <a:r>
              <a:rPr lang="en-US" sz="1100" b="1" dirty="0" smtClean="0">
                <a:solidFill>
                  <a:srgbClr val="624332"/>
                </a:solidFill>
                <a:latin typeface="Calibri" panose="020F0502020204030204" pitchFamily="34" charset="0"/>
              </a:rPr>
              <a:t>OnBoard tour Available</a:t>
            </a:r>
          </a:p>
          <a:p>
            <a:pPr marL="228600" indent="-228600"/>
            <a:r>
              <a:rPr lang="en-US" sz="1100" b="1" dirty="0" smtClean="0">
                <a:solidFill>
                  <a:srgbClr val="624332"/>
                </a:solidFill>
                <a:latin typeface="Calibri" panose="020F0502020204030204" pitchFamily="34" charset="0"/>
              </a:rPr>
              <a:t>PreBoard tour Due Date</a:t>
            </a:r>
          </a:p>
        </p:txBody>
      </p:sp>
      <p:cxnSp>
        <p:nvCxnSpPr>
          <p:cNvPr id="36" name="OTLSHAPE_TB_00000000000000000000000000000000_Separator1"/>
          <p:cNvCxnSpPr/>
          <p:nvPr>
            <p:custDataLst>
              <p:tags r:id="rId32"/>
            </p:custDataLst>
          </p:nvPr>
        </p:nvCxnSpPr>
        <p:spPr>
          <a:xfrm>
            <a:off x="9247521" y="3556000"/>
            <a:ext cx="0" cy="338667"/>
          </a:xfrm>
          <a:prstGeom prst="line">
            <a:avLst/>
          </a:prstGeom>
          <a:ln w="6350" cap="flat" cmpd="sng" algn="ctr">
            <a:solidFill>
              <a:schemeClr val="lt1">
                <a:alpha val="29804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OTLSHAPE_M_250ea2be05854b80bcdbec07faaa2d69_Shape"/>
          <p:cNvSpPr/>
          <p:nvPr>
            <p:custDataLst>
              <p:tags r:id="rId33"/>
            </p:custDataLst>
          </p:nvPr>
        </p:nvSpPr>
        <p:spPr>
          <a:xfrm>
            <a:off x="9092772" y="3962400"/>
            <a:ext cx="342900" cy="338667"/>
          </a:xfrm>
          <a:prstGeom prst="triangle">
            <a:avLst/>
          </a:prstGeom>
          <a:solidFill>
            <a:srgbClr val="96D642"/>
          </a:solidFill>
          <a:ln w="12700" cap="flat" cmpd="sng" algn="ctr">
            <a:noFill/>
            <a:prstDash val="solid"/>
            <a:miter lim="800000"/>
          </a:ln>
          <a:effectLst/>
          <a:scene3d>
            <a:camera prst="orthographicFront"/>
            <a:lightRig rig="threePt" dir="t"/>
          </a:scene3d>
          <a:sp3d>
            <a:bevelT h="12700"/>
          </a:sp3d>
          <a:extLst>
            <a:ext uri="{91240B29-F687-4F45-9708-019B960494DF}">
              <a14:hiddenLine xmlns=""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>
                    <a:scrgbClr r="0" g="0" b="0">
                      <a:alpha val="50000"/>
                    </a:scrgbClr>
                  </a:outerShdw>
                </a:effectLst>
              </a14:hiddenEffects>
            </a:ext>
            <a:ext uri="{53640926-AAD7-44D8-BBD7-CCE9431645EC}">
              <a14:shadowObscured xmlns="" xmlns:a14="http://schemas.microsoft.com/office/drawing/2010/main" val="1"/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38" name="OTLSHAPE_M_250ea2be05854b80bcdbec07faaa2d69_Connector1"/>
          <p:cNvCxnSpPr>
            <a:stCxn id="37" idx="3"/>
          </p:cNvCxnSpPr>
          <p:nvPr>
            <p:custDataLst>
              <p:tags r:id="rId34"/>
            </p:custDataLst>
          </p:nvPr>
        </p:nvCxnSpPr>
        <p:spPr>
          <a:xfrm flipH="1">
            <a:off x="9256678" y="4301069"/>
            <a:ext cx="7545" cy="1197833"/>
          </a:xfrm>
          <a:prstGeom prst="line">
            <a:avLst/>
          </a:prstGeom>
          <a:ln w="9525" cap="flat" cmpd="sng" algn="ctr">
            <a:solidFill>
              <a:srgbClr val="96D642">
                <a:alpha val="49804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OTLSHAPE_M_0018691af88d4838b3ec2d1256b9eee5_Date"/>
          <p:cNvSpPr txBox="1"/>
          <p:nvPr>
            <p:custDataLst>
              <p:tags r:id="rId35"/>
            </p:custDataLst>
          </p:nvPr>
        </p:nvSpPr>
        <p:spPr>
          <a:xfrm>
            <a:off x="8572502" y="5471704"/>
            <a:ext cx="1371599" cy="215444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en-US" sz="1400" spc="-6" dirty="0" smtClean="0">
                <a:solidFill>
                  <a:srgbClr val="6BA51F"/>
                </a:solidFill>
                <a:latin typeface="Calibri" panose="020F0502020204030204" pitchFamily="34" charset="0"/>
              </a:rPr>
              <a:t>July 14</a:t>
            </a:r>
            <a:r>
              <a:rPr lang="en-US" sz="1400" spc="-6" baseline="30000" dirty="0" smtClean="0">
                <a:solidFill>
                  <a:srgbClr val="6BA51F"/>
                </a:solidFill>
                <a:latin typeface="Calibri" panose="020F0502020204030204" pitchFamily="34" charset="0"/>
              </a:rPr>
              <a:t>th</a:t>
            </a:r>
            <a:r>
              <a:rPr lang="en-US" sz="1400" spc="-6" dirty="0" smtClean="0">
                <a:solidFill>
                  <a:srgbClr val="6BA51F"/>
                </a:solidFill>
                <a:latin typeface="Calibri" panose="020F0502020204030204" pitchFamily="34" charset="0"/>
              </a:rPr>
              <a:t> </a:t>
            </a:r>
            <a:endParaRPr lang="en-US" sz="1400" spc="-6" dirty="0">
              <a:solidFill>
                <a:srgbClr val="6BA51F"/>
              </a:solidFill>
              <a:latin typeface="Calibri" panose="020F0502020204030204" pitchFamily="34" charset="0"/>
            </a:endParaRPr>
          </a:p>
        </p:txBody>
      </p:sp>
      <p:sp>
        <p:nvSpPr>
          <p:cNvPr id="40" name="OTLSHAPE_M_9dd8ed9b66fc40c7b9eaa6cd4eb05791_Title"/>
          <p:cNvSpPr txBox="1"/>
          <p:nvPr>
            <p:custDataLst>
              <p:tags r:id="rId36"/>
            </p:custDataLst>
          </p:nvPr>
        </p:nvSpPr>
        <p:spPr>
          <a:xfrm>
            <a:off x="8176163" y="5891752"/>
            <a:ext cx="2311878" cy="61064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noAutofit/>
          </a:bodyPr>
          <a:lstStyle/>
          <a:p>
            <a:pPr algn="ctr"/>
            <a:r>
              <a:rPr lang="en-US" sz="1400" b="1" spc="-6" dirty="0" smtClean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</a:rPr>
              <a:t>New Hire</a:t>
            </a:r>
          </a:p>
          <a:p>
            <a:pPr algn="ctr"/>
            <a:r>
              <a:rPr lang="en-US" sz="1400" b="1" spc="-6" dirty="0" smtClean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</a:rPr>
              <a:t> Enrollment Window Ends</a:t>
            </a:r>
            <a:endParaRPr lang="en-US" sz="1400" b="1" spc="-6" dirty="0">
              <a:solidFill>
                <a:schemeClr val="accent6">
                  <a:lumMod val="75000"/>
                </a:schemeClr>
              </a:solidFill>
              <a:latin typeface="Calibri" panose="020F0502020204030204" pitchFamily="34" charset="0"/>
            </a:endParaRPr>
          </a:p>
        </p:txBody>
      </p:sp>
      <p:cxnSp>
        <p:nvCxnSpPr>
          <p:cNvPr id="45" name="Straight Connector 44"/>
          <p:cNvCxnSpPr>
            <a:endCxn id="149" idx="2"/>
          </p:cNvCxnSpPr>
          <p:nvPr/>
        </p:nvCxnSpPr>
        <p:spPr>
          <a:xfrm flipV="1">
            <a:off x="6286500" y="2235200"/>
            <a:ext cx="514350" cy="6096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OTLSHAPE_M_9dd8ed9b66fc40c7b9eaa6cd4eb05791_Title"/>
          <p:cNvSpPr txBox="1"/>
          <p:nvPr>
            <p:custDataLst>
              <p:tags r:id="rId37"/>
            </p:custDataLst>
          </p:nvPr>
        </p:nvSpPr>
        <p:spPr>
          <a:xfrm>
            <a:off x="5257800" y="5892800"/>
            <a:ext cx="2311878" cy="61064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noAutofit/>
          </a:bodyPr>
          <a:lstStyle/>
          <a:p>
            <a:pPr algn="ctr"/>
            <a:r>
              <a:rPr lang="en-US" sz="1400" b="1" spc="-6" dirty="0" smtClean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</a:rPr>
              <a:t>New Hire</a:t>
            </a:r>
          </a:p>
          <a:p>
            <a:pPr algn="ctr"/>
            <a:r>
              <a:rPr lang="en-US" sz="1400" b="1" spc="-6" dirty="0" smtClean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</a:rPr>
              <a:t> Enrollment Window Starts</a:t>
            </a:r>
            <a:endParaRPr lang="en-US" sz="1400" b="1" spc="-6" dirty="0">
              <a:solidFill>
                <a:schemeClr val="accent6">
                  <a:lumMod val="75000"/>
                </a:schemeClr>
              </a:solidFill>
              <a:latin typeface="Calibri" panose="020F0502020204030204" pitchFamily="34" charset="0"/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6275073" y="3511109"/>
            <a:ext cx="2971800" cy="406400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New Hire Enroll</a:t>
            </a:r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="" xmlns:p14="http://schemas.microsoft.com/office/powerpoint/2010/main" val="29560659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 animBg="1"/>
      <p:bldP spid="39" grpId="0"/>
      <p:bldP spid="40" grpId="0"/>
      <p:bldP spid="46" grpId="0"/>
      <p:bldP spid="4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95" name="OTLSHAPE_TB_00000000000000000000000000000000_LeftEndCaps" hidden="1"/>
          <p:cNvSpPr txBox="1"/>
          <p:nvPr>
            <p:custDataLst>
              <p:tags r:id="rId2"/>
            </p:custDataLst>
          </p:nvPr>
        </p:nvSpPr>
        <p:spPr>
          <a:xfrm>
            <a:off x="381000" y="4230302"/>
            <a:ext cx="704850" cy="27699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en-US" b="1" dirty="0" smtClean="0">
                <a:solidFill>
                  <a:schemeClr val="accent2"/>
                </a:solidFill>
                <a:latin typeface="Calibri" panose="020F0502020204030204" pitchFamily="34" charset="0"/>
              </a:rPr>
              <a:t>2015</a:t>
            </a:r>
            <a:endParaRPr lang="en-US" b="1" dirty="0">
              <a:solidFill>
                <a:schemeClr val="accent2"/>
              </a:solidFill>
              <a:latin typeface="Calibri" panose="020F0502020204030204" pitchFamily="34" charset="0"/>
            </a:endParaRPr>
          </a:p>
        </p:txBody>
      </p:sp>
      <p:sp>
        <p:nvSpPr>
          <p:cNvPr id="8896" name="OTLSHAPE_TB_00000000000000000000000000000000_RightEndCaps" hidden="1"/>
          <p:cNvSpPr txBox="1"/>
          <p:nvPr>
            <p:custDataLst>
              <p:tags r:id="rId3"/>
            </p:custDataLst>
          </p:nvPr>
        </p:nvSpPr>
        <p:spPr>
          <a:xfrm>
            <a:off x="12639801" y="4230302"/>
            <a:ext cx="704850" cy="27699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en-US" b="1" dirty="0" smtClean="0">
                <a:solidFill>
                  <a:schemeClr val="accent2"/>
                </a:solidFill>
                <a:latin typeface="Calibri" panose="020F0502020204030204" pitchFamily="34" charset="0"/>
              </a:rPr>
              <a:t>2015</a:t>
            </a:r>
            <a:endParaRPr lang="en-US" b="1" dirty="0">
              <a:solidFill>
                <a:schemeClr val="accent2"/>
              </a:solidFill>
              <a:latin typeface="Calibri" panose="020F0502020204030204" pitchFamily="34" charset="0"/>
            </a:endParaRPr>
          </a:p>
        </p:txBody>
      </p:sp>
      <p:sp>
        <p:nvSpPr>
          <p:cNvPr id="8897" name="OTLSHAPE_TB_00000000000000000000000000000000_ScaleContainer"/>
          <p:cNvSpPr/>
          <p:nvPr>
            <p:custDataLst>
              <p:tags r:id="rId4"/>
            </p:custDataLst>
          </p:nvPr>
        </p:nvSpPr>
        <p:spPr>
          <a:xfrm>
            <a:off x="1266698" y="1866800"/>
            <a:ext cx="11201400" cy="508000"/>
          </a:xfrm>
          <a:prstGeom prst="snip2DiagRect">
            <a:avLst>
              <a:gd name="adj1" fmla="val 100000"/>
              <a:gd name="adj2" fmla="val 16667"/>
            </a:avLst>
          </a:prstGeom>
          <a:gradFill flip="none" rotWithShape="1">
            <a:gsLst>
              <a:gs pos="0">
                <a:srgbClr val="B24F29"/>
              </a:gs>
              <a:gs pos="100000">
                <a:srgbClr val="7F381E"/>
              </a:gs>
            </a:gsLst>
            <a:lin ang="5400000" scaled="1"/>
            <a:tileRect/>
          </a:gradFill>
          <a:ln w="12700" cap="flat" cmpd="sng" algn="ctr">
            <a:noFill/>
            <a:prstDash val="solid"/>
            <a:miter lim="800000"/>
          </a:ln>
          <a:effectLst>
            <a:reflection blurRad="6350" stA="50000" endA="300" endPos="55500" dist="50800" dir="5400000" sy="-100000" algn="bl" rotWithShape="0"/>
          </a:effectLst>
          <a:scene3d>
            <a:camera prst="orthographicFront"/>
            <a:lightRig rig="threePt" dir="t">
              <a:rot lat="0" lon="0" rev="8700000"/>
            </a:lightRig>
          </a:scene3d>
          <a:sp3d>
            <a:bevelT w="165100" h="19050"/>
          </a:sp3d>
          <a:extLst>
            <a:ext uri="{91240B29-F687-4F45-9708-019B960494DF}">
              <a14:hiddenLine xmlns=""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898" name="OTLSHAPE_TB_00000000000000000000000000000000_ElapsedTime" hidden="1"/>
          <p:cNvSpPr/>
          <p:nvPr>
            <p:custDataLst>
              <p:tags r:id="rId5"/>
            </p:custDataLst>
          </p:nvPr>
        </p:nvSpPr>
        <p:spPr>
          <a:xfrm>
            <a:off x="0" y="0"/>
            <a:ext cx="0" cy="0"/>
          </a:xfrm>
          <a:prstGeom prst="snip2DiagRect">
            <a:avLst>
              <a:gd name="adj1" fmla="val 100000"/>
              <a:gd name="adj2" fmla="val 3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899" name="OTLSHAPE_TB_00000000000000000000000000000000_TodayMarkerShape" hidden="1"/>
          <p:cNvSpPr/>
          <p:nvPr>
            <p:custDataLst>
              <p:tags r:id="rId6"/>
            </p:custDataLst>
          </p:nvPr>
        </p:nvSpPr>
        <p:spPr>
          <a:xfrm>
            <a:off x="1432706" y="4622800"/>
            <a:ext cx="163286" cy="169333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900" name="OTLSHAPE_TB_00000000000000000000000000000000_TodayMarkerText" hidden="1"/>
          <p:cNvSpPr txBox="1"/>
          <p:nvPr>
            <p:custDataLst>
              <p:tags r:id="rId7"/>
            </p:custDataLst>
          </p:nvPr>
        </p:nvSpPr>
        <p:spPr>
          <a:xfrm>
            <a:off x="1514348" y="5315353"/>
            <a:ext cx="0" cy="184666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en-US" sz="1200" dirty="0" smtClean="0">
                <a:solidFill>
                  <a:schemeClr val="dk1"/>
                </a:solidFill>
                <a:latin typeface="Calibri" panose="020F0502020204030204" pitchFamily="34" charset="0"/>
              </a:rPr>
              <a:t>Today</a:t>
            </a:r>
            <a:endParaRPr lang="en-US" sz="1200" dirty="0">
              <a:solidFill>
                <a:schemeClr val="dk1"/>
              </a:solidFill>
              <a:latin typeface="Calibri" panose="020F0502020204030204" pitchFamily="34" charset="0"/>
            </a:endParaRPr>
          </a:p>
        </p:txBody>
      </p:sp>
      <p:sp>
        <p:nvSpPr>
          <p:cNvPr id="8901" name="OTLSHAPE_TB_00000000000000000000000000000000_TimescaleInterval1"/>
          <p:cNvSpPr txBox="1"/>
          <p:nvPr>
            <p:custDataLst>
              <p:tags r:id="rId8"/>
            </p:custDataLst>
          </p:nvPr>
        </p:nvSpPr>
        <p:spPr>
          <a:xfrm>
            <a:off x="1686655" y="1996766"/>
            <a:ext cx="1163841" cy="248073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noAutofit/>
          </a:bodyPr>
          <a:lstStyle/>
          <a:p>
            <a:r>
              <a:rPr lang="en-US" sz="1200" spc="-14" dirty="0" smtClean="0">
                <a:solidFill>
                  <a:schemeClr val="lt1"/>
                </a:solidFill>
                <a:latin typeface="Calibri" panose="020F0502020204030204" pitchFamily="34" charset="0"/>
              </a:rPr>
              <a:t>John Hired</a:t>
            </a:r>
            <a:endParaRPr lang="en-US" sz="1200" spc="-14" dirty="0">
              <a:solidFill>
                <a:schemeClr val="lt1"/>
              </a:solidFill>
              <a:latin typeface="Calibri" panose="020F0502020204030204" pitchFamily="34" charset="0"/>
            </a:endParaRPr>
          </a:p>
        </p:txBody>
      </p:sp>
      <p:cxnSp>
        <p:nvCxnSpPr>
          <p:cNvPr id="8902" name="OTLSHAPE_TB_00000000000000000000000000000000_Separator1"/>
          <p:cNvCxnSpPr/>
          <p:nvPr>
            <p:custDataLst>
              <p:tags r:id="rId9"/>
            </p:custDataLst>
          </p:nvPr>
        </p:nvCxnSpPr>
        <p:spPr>
          <a:xfrm>
            <a:off x="2850495" y="1951467"/>
            <a:ext cx="0" cy="338667"/>
          </a:xfrm>
          <a:prstGeom prst="line">
            <a:avLst/>
          </a:prstGeom>
          <a:ln w="6350" cap="flat" cmpd="sng" algn="ctr">
            <a:solidFill>
              <a:schemeClr val="lt1">
                <a:alpha val="29804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10" name="OTLSHAPE_TB_00000000000000000000000000000000_Separator5"/>
          <p:cNvCxnSpPr/>
          <p:nvPr>
            <p:custDataLst>
              <p:tags r:id="rId10"/>
            </p:custDataLst>
          </p:nvPr>
        </p:nvCxnSpPr>
        <p:spPr>
          <a:xfrm>
            <a:off x="6286500" y="1951467"/>
            <a:ext cx="0" cy="338667"/>
          </a:xfrm>
          <a:prstGeom prst="line">
            <a:avLst/>
          </a:prstGeom>
          <a:ln w="25400" cap="flat" cmpd="sng" algn="ctr">
            <a:solidFill>
              <a:schemeClr val="lt1">
                <a:alpha val="29804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Title 1"/>
          <p:cNvSpPr txBox="1">
            <a:spLocks/>
          </p:cNvSpPr>
          <p:nvPr/>
        </p:nvSpPr>
        <p:spPr>
          <a:xfrm>
            <a:off x="228600" y="101600"/>
            <a:ext cx="13144500" cy="812800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 kern="1200">
                <a:solidFill>
                  <a:srgbClr val="002060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2060"/>
                </a:solidFill>
                <a:latin typeface="Calibri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2060"/>
                </a:solidFill>
                <a:latin typeface="Calibri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2060"/>
                </a:solidFill>
                <a:latin typeface="Calibri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2060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 sz="3200" dirty="0" smtClean="0"/>
              <a:t>Case 1: Before PreBoard is Available</a:t>
            </a:r>
          </a:p>
        </p:txBody>
      </p:sp>
      <p:sp>
        <p:nvSpPr>
          <p:cNvPr id="69" name="OTLSHAPE_M_250ea2be05854b80bcdbec07faaa2d69_Shape"/>
          <p:cNvSpPr/>
          <p:nvPr>
            <p:custDataLst>
              <p:tags r:id="rId11"/>
            </p:custDataLst>
          </p:nvPr>
        </p:nvSpPr>
        <p:spPr>
          <a:xfrm>
            <a:off x="6135534" y="2353743"/>
            <a:ext cx="342900" cy="338667"/>
          </a:xfrm>
          <a:prstGeom prst="triangle">
            <a:avLst/>
          </a:prstGeom>
          <a:solidFill>
            <a:srgbClr val="96D642"/>
          </a:solidFill>
          <a:ln w="12700" cap="flat" cmpd="sng" algn="ctr">
            <a:noFill/>
            <a:prstDash val="solid"/>
            <a:miter lim="800000"/>
          </a:ln>
          <a:effectLst/>
          <a:scene3d>
            <a:camera prst="orthographicFront"/>
            <a:lightRig rig="threePt" dir="t"/>
          </a:scene3d>
          <a:sp3d>
            <a:bevelT h="12700"/>
          </a:sp3d>
          <a:extLst>
            <a:ext uri="{91240B29-F687-4F45-9708-019B960494DF}">
              <a14:hiddenLine xmlns=""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>
                    <a:scrgbClr r="0" g="0" b="0">
                      <a:alpha val="50000"/>
                    </a:scrgbClr>
                  </a:outerShdw>
                </a:effectLst>
              </a14:hiddenEffects>
            </a:ext>
            <a:ext uri="{53640926-AAD7-44D8-BBD7-CCE9431645EC}">
              <a14:shadowObscured xmlns="" xmlns:a14="http://schemas.microsoft.com/office/drawing/2010/main" val="1"/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94" name="OTLSHAPE_M_250ea2be05854b80bcdbec07faaa2d69_Connector1"/>
          <p:cNvCxnSpPr/>
          <p:nvPr>
            <p:custDataLst>
              <p:tags r:id="rId12"/>
            </p:custDataLst>
          </p:nvPr>
        </p:nvCxnSpPr>
        <p:spPr>
          <a:xfrm>
            <a:off x="6299439" y="2685693"/>
            <a:ext cx="0" cy="365760"/>
          </a:xfrm>
          <a:prstGeom prst="line">
            <a:avLst/>
          </a:prstGeom>
          <a:ln w="9525" cap="flat" cmpd="sng" algn="ctr">
            <a:solidFill>
              <a:srgbClr val="96D642">
                <a:alpha val="49804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4" name="OTLSHAPE_M_0018691af88d4838b3ec2d1256b9eee5_Date"/>
          <p:cNvSpPr txBox="1"/>
          <p:nvPr>
            <p:custDataLst>
              <p:tags r:id="rId13"/>
            </p:custDataLst>
          </p:nvPr>
        </p:nvSpPr>
        <p:spPr>
          <a:xfrm>
            <a:off x="5715003" y="3057400"/>
            <a:ext cx="1371599" cy="215444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en-US" sz="1400" spc="-6" dirty="0" smtClean="0">
                <a:solidFill>
                  <a:srgbClr val="6BA51F"/>
                </a:solidFill>
                <a:latin typeface="Calibri" panose="020F0502020204030204" pitchFamily="34" charset="0"/>
              </a:rPr>
              <a:t>June 15</a:t>
            </a:r>
            <a:r>
              <a:rPr lang="en-US" sz="1400" spc="-6" baseline="30000" dirty="0" smtClean="0">
                <a:solidFill>
                  <a:srgbClr val="6BA51F"/>
                </a:solidFill>
                <a:latin typeface="Calibri" panose="020F0502020204030204" pitchFamily="34" charset="0"/>
              </a:rPr>
              <a:t>th</a:t>
            </a:r>
            <a:r>
              <a:rPr lang="en-US" sz="1400" spc="-6" dirty="0" smtClean="0">
                <a:solidFill>
                  <a:srgbClr val="6BA51F"/>
                </a:solidFill>
                <a:latin typeface="Calibri" panose="020F0502020204030204" pitchFamily="34" charset="0"/>
              </a:rPr>
              <a:t> </a:t>
            </a:r>
            <a:endParaRPr lang="en-US" sz="1400" spc="-6" dirty="0">
              <a:solidFill>
                <a:srgbClr val="6BA51F"/>
              </a:solidFill>
              <a:latin typeface="Calibri" panose="020F0502020204030204" pitchFamily="34" charset="0"/>
            </a:endParaRPr>
          </a:p>
        </p:txBody>
      </p:sp>
      <p:sp>
        <p:nvSpPr>
          <p:cNvPr id="87" name="OTLSHAPE_M_9dd8ed9b66fc40c7b9eaa6cd4eb05791_Title"/>
          <p:cNvSpPr txBox="1"/>
          <p:nvPr>
            <p:custDataLst>
              <p:tags r:id="rId14"/>
            </p:custDataLst>
          </p:nvPr>
        </p:nvSpPr>
        <p:spPr>
          <a:xfrm>
            <a:off x="5429250" y="3456381"/>
            <a:ext cx="1943100" cy="20320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noAutofit/>
          </a:bodyPr>
          <a:lstStyle/>
          <a:p>
            <a:pPr algn="ctr"/>
            <a:r>
              <a:rPr lang="en-US" sz="1400" b="1" spc="-6" dirty="0" smtClean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</a:rPr>
              <a:t>Date of Joining</a:t>
            </a:r>
            <a:endParaRPr lang="en-US" sz="1400" b="1" spc="-6" dirty="0">
              <a:solidFill>
                <a:schemeClr val="accent6">
                  <a:lumMod val="75000"/>
                </a:schemeClr>
              </a:solidFill>
              <a:latin typeface="Calibri" panose="020F0502020204030204" pitchFamily="34" charset="0"/>
            </a:endParaRPr>
          </a:p>
        </p:txBody>
      </p:sp>
      <p:sp>
        <p:nvSpPr>
          <p:cNvPr id="93" name="OTLSHAPE_M_250ea2be05854b80bcdbec07faaa2d69_Shape"/>
          <p:cNvSpPr/>
          <p:nvPr>
            <p:custDataLst>
              <p:tags r:id="rId15"/>
            </p:custDataLst>
          </p:nvPr>
        </p:nvSpPr>
        <p:spPr>
          <a:xfrm>
            <a:off x="2695746" y="2336800"/>
            <a:ext cx="342900" cy="338667"/>
          </a:xfrm>
          <a:prstGeom prst="triangle">
            <a:avLst/>
          </a:prstGeom>
          <a:solidFill>
            <a:srgbClr val="96D642"/>
          </a:solidFill>
          <a:ln w="12700" cap="flat" cmpd="sng" algn="ctr">
            <a:noFill/>
            <a:prstDash val="solid"/>
            <a:miter lim="800000"/>
          </a:ln>
          <a:effectLst/>
          <a:scene3d>
            <a:camera prst="orthographicFront"/>
            <a:lightRig rig="threePt" dir="t"/>
          </a:scene3d>
          <a:sp3d>
            <a:bevelT h="12700"/>
          </a:sp3d>
          <a:extLst>
            <a:ext uri="{91240B29-F687-4F45-9708-019B960494DF}">
              <a14:hiddenLine xmlns=""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>
                    <a:scrgbClr r="0" g="0" b="0">
                      <a:alpha val="50000"/>
                    </a:scrgbClr>
                  </a:outerShdw>
                </a:effectLst>
              </a14:hiddenEffects>
            </a:ext>
            <a:ext uri="{53640926-AAD7-44D8-BBD7-CCE9431645EC}">
              <a14:shadowObscured xmlns="" xmlns:a14="http://schemas.microsoft.com/office/drawing/2010/main" val="1"/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00" name="OTLSHAPE_M_250ea2be05854b80bcdbec07faaa2d69_Connector1"/>
          <p:cNvCxnSpPr/>
          <p:nvPr>
            <p:custDataLst>
              <p:tags r:id="rId16"/>
            </p:custDataLst>
          </p:nvPr>
        </p:nvCxnSpPr>
        <p:spPr>
          <a:xfrm>
            <a:off x="2859651" y="2668751"/>
            <a:ext cx="0" cy="365760"/>
          </a:xfrm>
          <a:prstGeom prst="line">
            <a:avLst/>
          </a:prstGeom>
          <a:ln w="9525" cap="flat" cmpd="sng" algn="ctr">
            <a:solidFill>
              <a:srgbClr val="96D642">
                <a:alpha val="49804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1" name="OTLSHAPE_M_0018691af88d4838b3ec2d1256b9eee5_Date"/>
          <p:cNvSpPr txBox="1"/>
          <p:nvPr>
            <p:custDataLst>
              <p:tags r:id="rId17"/>
            </p:custDataLst>
          </p:nvPr>
        </p:nvSpPr>
        <p:spPr>
          <a:xfrm>
            <a:off x="2175476" y="3057400"/>
            <a:ext cx="1371599" cy="215444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en-US" sz="1400" spc="-6" dirty="0" smtClean="0">
                <a:solidFill>
                  <a:srgbClr val="6BA51F"/>
                </a:solidFill>
                <a:latin typeface="Calibri" panose="020F0502020204030204" pitchFamily="34" charset="0"/>
              </a:rPr>
              <a:t>May 17</a:t>
            </a:r>
            <a:r>
              <a:rPr lang="en-US" sz="1400" spc="-6" baseline="30000" dirty="0" smtClean="0">
                <a:solidFill>
                  <a:srgbClr val="6BA51F"/>
                </a:solidFill>
                <a:latin typeface="Calibri" panose="020F0502020204030204" pitchFamily="34" charset="0"/>
              </a:rPr>
              <a:t>th</a:t>
            </a:r>
            <a:r>
              <a:rPr lang="en-US" sz="1400" spc="-6" dirty="0" smtClean="0">
                <a:solidFill>
                  <a:srgbClr val="6BA51F"/>
                </a:solidFill>
                <a:latin typeface="Calibri" panose="020F0502020204030204" pitchFamily="34" charset="0"/>
              </a:rPr>
              <a:t> </a:t>
            </a:r>
            <a:endParaRPr lang="en-US" sz="1400" spc="-6" dirty="0">
              <a:solidFill>
                <a:srgbClr val="6BA51F"/>
              </a:solidFill>
              <a:latin typeface="Calibri" panose="020F0502020204030204" pitchFamily="34" charset="0"/>
            </a:endParaRPr>
          </a:p>
        </p:txBody>
      </p:sp>
      <p:sp>
        <p:nvSpPr>
          <p:cNvPr id="102" name="OTLSHAPE_M_9dd8ed9b66fc40c7b9eaa6cd4eb05791_Title"/>
          <p:cNvSpPr txBox="1"/>
          <p:nvPr>
            <p:custDataLst>
              <p:tags r:id="rId18"/>
            </p:custDataLst>
          </p:nvPr>
        </p:nvSpPr>
        <p:spPr>
          <a:xfrm>
            <a:off x="1722046" y="3456384"/>
            <a:ext cx="2278455" cy="192881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noAutofit/>
          </a:bodyPr>
          <a:lstStyle/>
          <a:p>
            <a:pPr algn="ctr"/>
            <a:r>
              <a:rPr lang="en-US" sz="1400" b="1" spc="-6" dirty="0" smtClean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</a:rPr>
              <a:t>PreBoard Available</a:t>
            </a:r>
            <a:endParaRPr lang="en-US" sz="1400" b="1" spc="-6" dirty="0">
              <a:solidFill>
                <a:schemeClr val="accent6">
                  <a:lumMod val="75000"/>
                </a:schemeClr>
              </a:solidFill>
              <a:latin typeface="Calibri" panose="020F0502020204030204" pitchFamily="34" charset="0"/>
            </a:endParaRPr>
          </a:p>
        </p:txBody>
      </p:sp>
      <p:cxnSp>
        <p:nvCxnSpPr>
          <p:cNvPr id="105" name="OTLSHAPE_TB_00000000000000000000000000000000_Separator1"/>
          <p:cNvCxnSpPr/>
          <p:nvPr>
            <p:custDataLst>
              <p:tags r:id="rId19"/>
            </p:custDataLst>
          </p:nvPr>
        </p:nvCxnSpPr>
        <p:spPr>
          <a:xfrm>
            <a:off x="11304921" y="1970345"/>
            <a:ext cx="0" cy="338667"/>
          </a:xfrm>
          <a:prstGeom prst="line">
            <a:avLst/>
          </a:prstGeom>
          <a:ln w="6350" cap="flat" cmpd="sng" algn="ctr">
            <a:solidFill>
              <a:schemeClr val="lt1">
                <a:alpha val="29804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6" name="OTLSHAPE_M_250ea2be05854b80bcdbec07faaa2d69_Shape"/>
          <p:cNvSpPr/>
          <p:nvPr>
            <p:custDataLst>
              <p:tags r:id="rId20"/>
            </p:custDataLst>
          </p:nvPr>
        </p:nvSpPr>
        <p:spPr>
          <a:xfrm>
            <a:off x="11150172" y="2355679"/>
            <a:ext cx="342900" cy="338667"/>
          </a:xfrm>
          <a:prstGeom prst="triangle">
            <a:avLst/>
          </a:prstGeom>
          <a:solidFill>
            <a:srgbClr val="96D642"/>
          </a:solidFill>
          <a:ln w="12700" cap="flat" cmpd="sng" algn="ctr">
            <a:noFill/>
            <a:prstDash val="solid"/>
            <a:miter lim="800000"/>
          </a:ln>
          <a:effectLst/>
          <a:scene3d>
            <a:camera prst="orthographicFront"/>
            <a:lightRig rig="threePt" dir="t"/>
          </a:scene3d>
          <a:sp3d>
            <a:bevelT h="12700"/>
          </a:sp3d>
          <a:extLst>
            <a:ext uri="{91240B29-F687-4F45-9708-019B960494DF}">
              <a14:hiddenLine xmlns=""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>
                    <a:scrgbClr r="0" g="0" b="0">
                      <a:alpha val="50000"/>
                    </a:scrgbClr>
                  </a:outerShdw>
                </a:effectLst>
              </a14:hiddenEffects>
            </a:ext>
            <a:ext uri="{53640926-AAD7-44D8-BBD7-CCE9431645EC}">
              <a14:shadowObscured xmlns="" xmlns:a14="http://schemas.microsoft.com/office/drawing/2010/main" val="1"/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07" name="OTLSHAPE_M_250ea2be05854b80bcdbec07faaa2d69_Connector1"/>
          <p:cNvCxnSpPr/>
          <p:nvPr>
            <p:custDataLst>
              <p:tags r:id="rId21"/>
            </p:custDataLst>
          </p:nvPr>
        </p:nvCxnSpPr>
        <p:spPr>
          <a:xfrm>
            <a:off x="11314077" y="2687629"/>
            <a:ext cx="0" cy="365760"/>
          </a:xfrm>
          <a:prstGeom prst="line">
            <a:avLst/>
          </a:prstGeom>
          <a:ln w="9525" cap="flat" cmpd="sng" algn="ctr">
            <a:solidFill>
              <a:srgbClr val="96D642">
                <a:alpha val="49804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9" name="OTLSHAPE_M_0018691af88d4838b3ec2d1256b9eee5_Date"/>
          <p:cNvSpPr txBox="1"/>
          <p:nvPr>
            <p:custDataLst>
              <p:tags r:id="rId22"/>
            </p:custDataLst>
          </p:nvPr>
        </p:nvSpPr>
        <p:spPr>
          <a:xfrm>
            <a:off x="10629902" y="3076279"/>
            <a:ext cx="1371599" cy="215444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en-US" sz="1400" spc="-6" dirty="0" smtClean="0">
                <a:solidFill>
                  <a:srgbClr val="6BA51F"/>
                </a:solidFill>
                <a:latin typeface="Calibri" panose="020F0502020204030204" pitchFamily="34" charset="0"/>
              </a:rPr>
              <a:t>July 29</a:t>
            </a:r>
            <a:r>
              <a:rPr lang="en-US" sz="1400" spc="-6" baseline="30000" dirty="0" smtClean="0">
                <a:solidFill>
                  <a:srgbClr val="6BA51F"/>
                </a:solidFill>
                <a:latin typeface="Calibri" panose="020F0502020204030204" pitchFamily="34" charset="0"/>
              </a:rPr>
              <a:t>th</a:t>
            </a:r>
            <a:r>
              <a:rPr lang="en-US" sz="1400" spc="-6" dirty="0" smtClean="0">
                <a:solidFill>
                  <a:srgbClr val="6BA51F"/>
                </a:solidFill>
                <a:latin typeface="Calibri" panose="020F0502020204030204" pitchFamily="34" charset="0"/>
              </a:rPr>
              <a:t> </a:t>
            </a:r>
            <a:endParaRPr lang="en-US" sz="1400" spc="-6" dirty="0">
              <a:solidFill>
                <a:srgbClr val="6BA51F"/>
              </a:solidFill>
              <a:latin typeface="Calibri" panose="020F0502020204030204" pitchFamily="34" charset="0"/>
            </a:endParaRPr>
          </a:p>
        </p:txBody>
      </p:sp>
      <p:sp>
        <p:nvSpPr>
          <p:cNvPr id="115" name="OTLSHAPE_M_9dd8ed9b66fc40c7b9eaa6cd4eb05791_Title"/>
          <p:cNvSpPr txBox="1"/>
          <p:nvPr>
            <p:custDataLst>
              <p:tags r:id="rId23"/>
            </p:custDataLst>
          </p:nvPr>
        </p:nvSpPr>
        <p:spPr>
          <a:xfrm>
            <a:off x="10375422" y="3456382"/>
            <a:ext cx="2311878" cy="180197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noAutofit/>
          </a:bodyPr>
          <a:lstStyle/>
          <a:p>
            <a:pPr algn="ctr"/>
            <a:r>
              <a:rPr lang="en-US" sz="1400" b="1" spc="-6" dirty="0" smtClean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</a:rPr>
              <a:t>OnBoard Due Date</a:t>
            </a:r>
            <a:endParaRPr lang="en-US" sz="1400" b="1" spc="-6" dirty="0">
              <a:solidFill>
                <a:schemeClr val="accent6">
                  <a:lumMod val="75000"/>
                </a:schemeClr>
              </a:solidFill>
              <a:latin typeface="Calibri" panose="020F0502020204030204" pitchFamily="34" charset="0"/>
            </a:endParaRPr>
          </a:p>
        </p:txBody>
      </p:sp>
      <p:cxnSp>
        <p:nvCxnSpPr>
          <p:cNvPr id="118" name="Straight Connector 117"/>
          <p:cNvCxnSpPr/>
          <p:nvPr/>
        </p:nvCxnSpPr>
        <p:spPr>
          <a:xfrm>
            <a:off x="2857500" y="1219200"/>
            <a:ext cx="3429000" cy="0"/>
          </a:xfrm>
          <a:prstGeom prst="line">
            <a:avLst/>
          </a:prstGeom>
          <a:ln w="19050" cap="flat" cmpd="sng" algn="ctr">
            <a:solidFill>
              <a:schemeClr val="accent3">
                <a:lumMod val="75000"/>
                <a:alpha val="50000"/>
              </a:schemeClr>
            </a:solidFill>
            <a:prstDash val="dash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9" name="OTLSHAPE_M_250ea2be05854b80bcdbec07faaa2d69_Connector1"/>
          <p:cNvCxnSpPr>
            <a:stCxn id="120" idx="2"/>
          </p:cNvCxnSpPr>
          <p:nvPr>
            <p:custDataLst>
              <p:tags r:id="rId24"/>
            </p:custDataLst>
          </p:nvPr>
        </p:nvCxnSpPr>
        <p:spPr>
          <a:xfrm>
            <a:off x="4229101" y="1745812"/>
            <a:ext cx="342902" cy="376289"/>
          </a:xfrm>
          <a:prstGeom prst="line">
            <a:avLst/>
          </a:prstGeom>
          <a:ln w="19050" cap="flat" cmpd="sng" algn="ctr">
            <a:solidFill>
              <a:schemeClr val="accent3">
                <a:lumMod val="75000"/>
                <a:alpha val="50000"/>
              </a:schemeClr>
            </a:solidFill>
            <a:prstDash val="dash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0" name="OTLSHAPE_M_0018691af88d4838b3ec2d1256b9eee5_Title"/>
          <p:cNvSpPr txBox="1"/>
          <p:nvPr>
            <p:custDataLst>
              <p:tags r:id="rId25"/>
            </p:custDataLst>
          </p:nvPr>
        </p:nvSpPr>
        <p:spPr>
          <a:xfrm>
            <a:off x="3314700" y="1320802"/>
            <a:ext cx="1828800" cy="42500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noAutofit/>
          </a:bodyPr>
          <a:lstStyle/>
          <a:p>
            <a:pPr algn="ctr"/>
            <a:r>
              <a:rPr lang="en-US" sz="1100" b="1" spc="-4" dirty="0" smtClean="0">
                <a:solidFill>
                  <a:srgbClr val="624332"/>
                </a:solidFill>
                <a:latin typeface="Calibri" panose="020F0502020204030204" pitchFamily="34" charset="0"/>
              </a:rPr>
              <a:t>30 Days Window for PreBoard Tour</a:t>
            </a:r>
            <a:endParaRPr lang="en-US" sz="1100" b="1" spc="-4" dirty="0">
              <a:solidFill>
                <a:srgbClr val="624332"/>
              </a:solidFill>
              <a:latin typeface="Calibri" panose="020F0502020204030204" pitchFamily="34" charset="0"/>
            </a:endParaRPr>
          </a:p>
        </p:txBody>
      </p:sp>
      <p:cxnSp>
        <p:nvCxnSpPr>
          <p:cNvPr id="132" name="OTLSHAPE_M_250ea2be05854b80bcdbec07faaa2d69_Connector1"/>
          <p:cNvCxnSpPr/>
          <p:nvPr>
            <p:custDataLst>
              <p:tags r:id="rId26"/>
            </p:custDataLst>
          </p:nvPr>
        </p:nvCxnSpPr>
        <p:spPr>
          <a:xfrm>
            <a:off x="2870439" y="1230704"/>
            <a:ext cx="0" cy="597521"/>
          </a:xfrm>
          <a:prstGeom prst="line">
            <a:avLst/>
          </a:prstGeom>
          <a:ln w="19050" cap="flat" cmpd="sng" algn="ctr">
            <a:solidFill>
              <a:schemeClr val="accent3">
                <a:lumMod val="75000"/>
                <a:alpha val="50000"/>
              </a:schemeClr>
            </a:solidFill>
            <a:prstDash val="dash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5" name="Straight Connector 134"/>
          <p:cNvCxnSpPr/>
          <p:nvPr/>
        </p:nvCxnSpPr>
        <p:spPr>
          <a:xfrm>
            <a:off x="6286500" y="1219200"/>
            <a:ext cx="4914900" cy="0"/>
          </a:xfrm>
          <a:prstGeom prst="line">
            <a:avLst/>
          </a:prstGeom>
          <a:ln w="19050" cap="flat" cmpd="sng" algn="ctr">
            <a:solidFill>
              <a:schemeClr val="accent3">
                <a:lumMod val="75000"/>
                <a:alpha val="50000"/>
              </a:schemeClr>
            </a:solidFill>
            <a:prstDash val="dash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9" name="OTLSHAPE_M_0018691af88d4838b3ec2d1256b9eee5_Title"/>
          <p:cNvSpPr txBox="1"/>
          <p:nvPr>
            <p:custDataLst>
              <p:tags r:id="rId27"/>
            </p:custDataLst>
          </p:nvPr>
        </p:nvSpPr>
        <p:spPr>
          <a:xfrm>
            <a:off x="8001000" y="1320802"/>
            <a:ext cx="1828800" cy="42500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noAutofit/>
          </a:bodyPr>
          <a:lstStyle/>
          <a:p>
            <a:pPr algn="ctr"/>
            <a:r>
              <a:rPr lang="en-US" sz="1100" b="1" spc="-4" dirty="0" smtClean="0">
                <a:solidFill>
                  <a:srgbClr val="624332"/>
                </a:solidFill>
                <a:latin typeface="Calibri" panose="020F0502020204030204" pitchFamily="34" charset="0"/>
              </a:rPr>
              <a:t>45 Days Window for OnBoard Tour</a:t>
            </a:r>
            <a:endParaRPr lang="en-US" sz="1100" b="1" spc="-4" dirty="0">
              <a:solidFill>
                <a:srgbClr val="624332"/>
              </a:solidFill>
              <a:latin typeface="Calibri" panose="020F0502020204030204" pitchFamily="34" charset="0"/>
            </a:endParaRPr>
          </a:p>
        </p:txBody>
      </p:sp>
      <p:cxnSp>
        <p:nvCxnSpPr>
          <p:cNvPr id="142" name="OTLSHAPE_M_250ea2be05854b80bcdbec07faaa2d69_Connector1"/>
          <p:cNvCxnSpPr/>
          <p:nvPr>
            <p:custDataLst>
              <p:tags r:id="rId28"/>
            </p:custDataLst>
          </p:nvPr>
        </p:nvCxnSpPr>
        <p:spPr>
          <a:xfrm>
            <a:off x="6286500" y="1214809"/>
            <a:ext cx="0" cy="597521"/>
          </a:xfrm>
          <a:prstGeom prst="line">
            <a:avLst/>
          </a:prstGeom>
          <a:ln w="19050" cap="flat" cmpd="sng" algn="ctr">
            <a:solidFill>
              <a:schemeClr val="accent3">
                <a:lumMod val="75000"/>
                <a:alpha val="50000"/>
              </a:schemeClr>
            </a:solidFill>
            <a:prstDash val="dash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4" name="OTLSHAPE_M_250ea2be05854b80bcdbec07faaa2d69_Connector1"/>
          <p:cNvCxnSpPr/>
          <p:nvPr>
            <p:custDataLst>
              <p:tags r:id="rId29"/>
            </p:custDataLst>
          </p:nvPr>
        </p:nvCxnSpPr>
        <p:spPr>
          <a:xfrm>
            <a:off x="11300610" y="1219202"/>
            <a:ext cx="0" cy="597521"/>
          </a:xfrm>
          <a:prstGeom prst="line">
            <a:avLst/>
          </a:prstGeom>
          <a:ln w="19050" cap="flat" cmpd="sng" algn="ctr">
            <a:solidFill>
              <a:schemeClr val="accent3">
                <a:lumMod val="75000"/>
                <a:alpha val="50000"/>
              </a:schemeClr>
            </a:solidFill>
            <a:prstDash val="dash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OTLSHAPE_TB_00000000000000000000000000000000_Separator1"/>
          <p:cNvCxnSpPr/>
          <p:nvPr>
            <p:custDataLst>
              <p:tags r:id="rId30"/>
            </p:custDataLst>
          </p:nvPr>
        </p:nvCxnSpPr>
        <p:spPr>
          <a:xfrm>
            <a:off x="9247521" y="1930400"/>
            <a:ext cx="0" cy="338667"/>
          </a:xfrm>
          <a:prstGeom prst="line">
            <a:avLst/>
          </a:prstGeom>
          <a:ln w="6350" cap="flat" cmpd="sng" algn="ctr">
            <a:solidFill>
              <a:schemeClr val="lt1">
                <a:alpha val="29804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OTLSHAPE_M_250ea2be05854b80bcdbec07faaa2d69_Shape"/>
          <p:cNvSpPr/>
          <p:nvPr>
            <p:custDataLst>
              <p:tags r:id="rId31"/>
            </p:custDataLst>
          </p:nvPr>
        </p:nvSpPr>
        <p:spPr>
          <a:xfrm>
            <a:off x="9092772" y="2336800"/>
            <a:ext cx="342900" cy="338667"/>
          </a:xfrm>
          <a:prstGeom prst="triangle">
            <a:avLst/>
          </a:prstGeom>
          <a:solidFill>
            <a:srgbClr val="96D642"/>
          </a:solidFill>
          <a:ln w="12700" cap="flat" cmpd="sng" algn="ctr">
            <a:noFill/>
            <a:prstDash val="solid"/>
            <a:miter lim="800000"/>
          </a:ln>
          <a:effectLst/>
          <a:scene3d>
            <a:camera prst="orthographicFront"/>
            <a:lightRig rig="threePt" dir="t"/>
          </a:scene3d>
          <a:sp3d>
            <a:bevelT h="12700"/>
          </a:sp3d>
          <a:extLst>
            <a:ext uri="{91240B29-F687-4F45-9708-019B960494DF}">
              <a14:hiddenLine xmlns=""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>
                    <a:scrgbClr r="0" g="0" b="0">
                      <a:alpha val="50000"/>
                    </a:scrgbClr>
                  </a:outerShdw>
                </a:effectLst>
              </a14:hiddenEffects>
            </a:ext>
            <a:ext uri="{53640926-AAD7-44D8-BBD7-CCE9431645EC}">
              <a14:shadowObscured xmlns="" xmlns:a14="http://schemas.microsoft.com/office/drawing/2010/main" val="1"/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38" name="OTLSHAPE_M_250ea2be05854b80bcdbec07faaa2d69_Connector1"/>
          <p:cNvCxnSpPr>
            <a:stCxn id="37" idx="3"/>
          </p:cNvCxnSpPr>
          <p:nvPr>
            <p:custDataLst>
              <p:tags r:id="rId32"/>
            </p:custDataLst>
          </p:nvPr>
        </p:nvCxnSpPr>
        <p:spPr>
          <a:xfrm flipH="1">
            <a:off x="9258300" y="2675467"/>
            <a:ext cx="5922" cy="365760"/>
          </a:xfrm>
          <a:prstGeom prst="line">
            <a:avLst/>
          </a:prstGeom>
          <a:ln w="9525" cap="flat" cmpd="sng" algn="ctr">
            <a:solidFill>
              <a:srgbClr val="96D642">
                <a:alpha val="49804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OTLSHAPE_M_0018691af88d4838b3ec2d1256b9eee5_Date"/>
          <p:cNvSpPr txBox="1"/>
          <p:nvPr>
            <p:custDataLst>
              <p:tags r:id="rId33"/>
            </p:custDataLst>
          </p:nvPr>
        </p:nvSpPr>
        <p:spPr>
          <a:xfrm>
            <a:off x="8572502" y="3185507"/>
            <a:ext cx="1371599" cy="215444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en-US" sz="1400" spc="-6" dirty="0" smtClean="0">
                <a:solidFill>
                  <a:srgbClr val="6BA51F"/>
                </a:solidFill>
                <a:latin typeface="Calibri" panose="020F0502020204030204" pitchFamily="34" charset="0"/>
              </a:rPr>
              <a:t>July 14</a:t>
            </a:r>
            <a:r>
              <a:rPr lang="en-US" sz="1400" spc="-6" baseline="30000" dirty="0" smtClean="0">
                <a:solidFill>
                  <a:srgbClr val="6BA51F"/>
                </a:solidFill>
                <a:latin typeface="Calibri" panose="020F0502020204030204" pitchFamily="34" charset="0"/>
              </a:rPr>
              <a:t>th</a:t>
            </a:r>
            <a:r>
              <a:rPr lang="en-US" sz="1400" spc="-6" dirty="0" smtClean="0">
                <a:solidFill>
                  <a:srgbClr val="6BA51F"/>
                </a:solidFill>
                <a:latin typeface="Calibri" panose="020F0502020204030204" pitchFamily="34" charset="0"/>
              </a:rPr>
              <a:t> </a:t>
            </a:r>
            <a:endParaRPr lang="en-US" sz="1400" spc="-6" dirty="0">
              <a:solidFill>
                <a:srgbClr val="6BA51F"/>
              </a:solidFill>
              <a:latin typeface="Calibri" panose="020F0502020204030204" pitchFamily="34" charset="0"/>
            </a:endParaRPr>
          </a:p>
        </p:txBody>
      </p:sp>
      <p:sp>
        <p:nvSpPr>
          <p:cNvPr id="40" name="OTLSHAPE_M_9dd8ed9b66fc40c7b9eaa6cd4eb05791_Title"/>
          <p:cNvSpPr txBox="1"/>
          <p:nvPr>
            <p:custDataLst>
              <p:tags r:id="rId34"/>
            </p:custDataLst>
          </p:nvPr>
        </p:nvSpPr>
        <p:spPr>
          <a:xfrm>
            <a:off x="7543800" y="3453352"/>
            <a:ext cx="3543300" cy="61064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noAutofit/>
          </a:bodyPr>
          <a:lstStyle/>
          <a:p>
            <a:pPr algn="ctr"/>
            <a:r>
              <a:rPr lang="en-US" sz="1400" b="1" spc="-6" dirty="0" smtClean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</a:rPr>
              <a:t>New Hire</a:t>
            </a:r>
          </a:p>
          <a:p>
            <a:pPr algn="ctr"/>
            <a:r>
              <a:rPr lang="en-US" sz="1400" b="1" spc="-6" dirty="0" smtClean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</a:rPr>
              <a:t> Enrollment Window Ends</a:t>
            </a:r>
            <a:endParaRPr lang="en-US" sz="1400" b="1" spc="-6" dirty="0">
              <a:solidFill>
                <a:schemeClr val="accent6">
                  <a:lumMod val="75000"/>
                </a:schemeClr>
              </a:solidFill>
              <a:latin typeface="Calibri" panose="020F0502020204030204" pitchFamily="34" charset="0"/>
            </a:endParaRPr>
          </a:p>
        </p:txBody>
      </p:sp>
      <p:sp>
        <p:nvSpPr>
          <p:cNvPr id="46" name="OTLSHAPE_M_9dd8ed9b66fc40c7b9eaa6cd4eb05791_Title"/>
          <p:cNvSpPr txBox="1"/>
          <p:nvPr>
            <p:custDataLst>
              <p:tags r:id="rId35"/>
            </p:custDataLst>
          </p:nvPr>
        </p:nvSpPr>
        <p:spPr>
          <a:xfrm>
            <a:off x="4686300" y="3759200"/>
            <a:ext cx="3454878" cy="61064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noAutofit/>
          </a:bodyPr>
          <a:lstStyle/>
          <a:p>
            <a:pPr algn="ctr"/>
            <a:r>
              <a:rPr lang="en-US" sz="1400" b="1" spc="-6" dirty="0" smtClean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</a:rPr>
              <a:t>New Hire</a:t>
            </a:r>
          </a:p>
          <a:p>
            <a:pPr algn="ctr"/>
            <a:r>
              <a:rPr lang="en-US" sz="1400" b="1" spc="-6" dirty="0" smtClean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</a:rPr>
              <a:t> Enrollment Window Starts</a:t>
            </a:r>
            <a:endParaRPr lang="en-US" sz="1400" b="1" spc="-6" dirty="0">
              <a:solidFill>
                <a:schemeClr val="accent6">
                  <a:lumMod val="75000"/>
                </a:schemeClr>
              </a:solidFill>
              <a:latin typeface="Calibri" panose="020F0502020204030204" pitchFamily="34" charset="0"/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6275073" y="1885509"/>
            <a:ext cx="2971800" cy="406400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New Hire Enroll</a:t>
            </a:r>
            <a:endParaRPr lang="en-US" dirty="0"/>
          </a:p>
        </p:txBody>
      </p:sp>
      <p:sp>
        <p:nvSpPr>
          <p:cNvPr id="43" name="Down Arrow 42"/>
          <p:cNvSpPr/>
          <p:nvPr/>
        </p:nvSpPr>
        <p:spPr>
          <a:xfrm>
            <a:off x="1600200" y="609600"/>
            <a:ext cx="800100" cy="1219200"/>
          </a:xfrm>
          <a:prstGeom prst="downArrow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4" name="Picture 2" descr="C:\Users\lalit.kumar\Desktop\OnBoard-Images\May10-01.PNG"/>
          <p:cNvPicPr>
            <a:picLocks noChangeAspect="1" noChangeArrowheads="1"/>
          </p:cNvPicPr>
          <p:nvPr/>
        </p:nvPicPr>
        <p:blipFill>
          <a:blip r:embed="rId39" cstate="print"/>
          <a:srcRect t="8353" b="12497"/>
          <a:stretch>
            <a:fillRect/>
          </a:stretch>
        </p:blipFill>
        <p:spPr bwMode="auto">
          <a:xfrm>
            <a:off x="199465" y="5219700"/>
            <a:ext cx="5363135" cy="3506666"/>
          </a:xfrm>
          <a:prstGeom prst="rect">
            <a:avLst/>
          </a:prstGeom>
          <a:noFill/>
        </p:spPr>
      </p:pic>
      <p:pic>
        <p:nvPicPr>
          <p:cNvPr id="5122" name="Picture 2" descr="C:\Users\lalit.kumar\Desktop\OnBoard-Images\NoWaitingPeriod\July1.PNG"/>
          <p:cNvPicPr>
            <a:picLocks noChangeAspect="1" noChangeArrowheads="1"/>
          </p:cNvPicPr>
          <p:nvPr/>
        </p:nvPicPr>
        <p:blipFill>
          <a:blip r:embed="rId40" cstate="print"/>
          <a:srcRect/>
          <a:stretch>
            <a:fillRect/>
          </a:stretch>
        </p:blipFill>
        <p:spPr bwMode="auto">
          <a:xfrm>
            <a:off x="7315739" y="5219700"/>
            <a:ext cx="6261128" cy="3581400"/>
          </a:xfrm>
          <a:prstGeom prst="rect">
            <a:avLst/>
          </a:prstGeom>
          <a:noFill/>
        </p:spPr>
      </p:pic>
      <p:cxnSp>
        <p:nvCxnSpPr>
          <p:cNvPr id="47" name="Straight Arrow Connector 46"/>
          <p:cNvCxnSpPr>
            <a:stCxn id="44" idx="3"/>
            <a:endCxn id="5122" idx="1"/>
          </p:cNvCxnSpPr>
          <p:nvPr/>
        </p:nvCxnSpPr>
        <p:spPr>
          <a:xfrm>
            <a:off x="5562600" y="6973033"/>
            <a:ext cx="1753139" cy="37367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OTLSHAPE_M_9dd8ed9b66fc40c7b9eaa6cd4eb05791_Title"/>
          <p:cNvSpPr txBox="1"/>
          <p:nvPr>
            <p:custDataLst>
              <p:tags r:id="rId36"/>
            </p:custDataLst>
          </p:nvPr>
        </p:nvSpPr>
        <p:spPr>
          <a:xfrm>
            <a:off x="1219200" y="4876800"/>
            <a:ext cx="2278455" cy="192881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noAutofit/>
          </a:bodyPr>
          <a:lstStyle/>
          <a:p>
            <a:pPr algn="ctr"/>
            <a:r>
              <a:rPr lang="en-US" sz="2000" b="1" spc="-6" dirty="0" smtClean="0">
                <a:solidFill>
                  <a:schemeClr val="tx2"/>
                </a:solidFill>
                <a:latin typeface="Calibri" panose="020F0502020204030204" pitchFamily="34" charset="0"/>
              </a:rPr>
              <a:t>BenAdmin Tunnel</a:t>
            </a:r>
            <a:endParaRPr lang="en-US" sz="2000" b="1" spc="-6" dirty="0">
              <a:solidFill>
                <a:schemeClr val="tx2"/>
              </a:solidFill>
              <a:latin typeface="Calibri" panose="020F0502020204030204" pitchFamily="34" charset="0"/>
            </a:endParaRPr>
          </a:p>
        </p:txBody>
      </p:sp>
      <p:sp>
        <p:nvSpPr>
          <p:cNvPr id="53" name="OTLSHAPE_M_9dd8ed9b66fc40c7b9eaa6cd4eb05791_Title"/>
          <p:cNvSpPr txBox="1"/>
          <p:nvPr>
            <p:custDataLst>
              <p:tags r:id="rId37"/>
            </p:custDataLst>
          </p:nvPr>
        </p:nvSpPr>
        <p:spPr>
          <a:xfrm>
            <a:off x="9220200" y="4800600"/>
            <a:ext cx="2819400" cy="38099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noAutofit/>
          </a:bodyPr>
          <a:lstStyle/>
          <a:p>
            <a:pPr algn="ctr"/>
            <a:r>
              <a:rPr lang="en-US" sz="2000" b="1" spc="-6" dirty="0" smtClean="0">
                <a:solidFill>
                  <a:schemeClr val="tx2"/>
                </a:solidFill>
                <a:latin typeface="Calibri" panose="020F0502020204030204" pitchFamily="34" charset="0"/>
              </a:rPr>
              <a:t>BenAdmin Dashboard</a:t>
            </a:r>
            <a:endParaRPr lang="en-US" sz="2000" b="1" spc="-6" dirty="0">
              <a:solidFill>
                <a:schemeClr val="tx2"/>
              </a:solidFill>
              <a:latin typeface="Calibri" panose="020F050202020403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="" xmlns:p14="http://schemas.microsoft.com/office/powerpoint/2010/main" val="2956065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95" name="OTLSHAPE_TB_00000000000000000000000000000000_LeftEndCaps" hidden="1"/>
          <p:cNvSpPr txBox="1"/>
          <p:nvPr>
            <p:custDataLst>
              <p:tags r:id="rId2"/>
            </p:custDataLst>
          </p:nvPr>
        </p:nvSpPr>
        <p:spPr>
          <a:xfrm>
            <a:off x="381000" y="4230302"/>
            <a:ext cx="704850" cy="27699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en-US" b="1" dirty="0" smtClean="0">
                <a:solidFill>
                  <a:schemeClr val="accent2"/>
                </a:solidFill>
                <a:latin typeface="Calibri" panose="020F0502020204030204" pitchFamily="34" charset="0"/>
              </a:rPr>
              <a:t>2015</a:t>
            </a:r>
            <a:endParaRPr lang="en-US" b="1" dirty="0">
              <a:solidFill>
                <a:schemeClr val="accent2"/>
              </a:solidFill>
              <a:latin typeface="Calibri" panose="020F0502020204030204" pitchFamily="34" charset="0"/>
            </a:endParaRPr>
          </a:p>
        </p:txBody>
      </p:sp>
      <p:sp>
        <p:nvSpPr>
          <p:cNvPr id="8896" name="OTLSHAPE_TB_00000000000000000000000000000000_RightEndCaps" hidden="1"/>
          <p:cNvSpPr txBox="1"/>
          <p:nvPr>
            <p:custDataLst>
              <p:tags r:id="rId3"/>
            </p:custDataLst>
          </p:nvPr>
        </p:nvSpPr>
        <p:spPr>
          <a:xfrm>
            <a:off x="12639801" y="4230302"/>
            <a:ext cx="704850" cy="27699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en-US" b="1" dirty="0" smtClean="0">
                <a:solidFill>
                  <a:schemeClr val="accent2"/>
                </a:solidFill>
                <a:latin typeface="Calibri" panose="020F0502020204030204" pitchFamily="34" charset="0"/>
              </a:rPr>
              <a:t>2015</a:t>
            </a:r>
            <a:endParaRPr lang="en-US" b="1" dirty="0">
              <a:solidFill>
                <a:schemeClr val="accent2"/>
              </a:solidFill>
              <a:latin typeface="Calibri" panose="020F0502020204030204" pitchFamily="34" charset="0"/>
            </a:endParaRPr>
          </a:p>
        </p:txBody>
      </p:sp>
      <p:sp>
        <p:nvSpPr>
          <p:cNvPr id="8897" name="OTLSHAPE_TB_00000000000000000000000000000000_ScaleContainer"/>
          <p:cNvSpPr/>
          <p:nvPr>
            <p:custDataLst>
              <p:tags r:id="rId4"/>
            </p:custDataLst>
          </p:nvPr>
        </p:nvSpPr>
        <p:spPr>
          <a:xfrm>
            <a:off x="1266698" y="1866800"/>
            <a:ext cx="11201400" cy="508000"/>
          </a:xfrm>
          <a:prstGeom prst="snip2DiagRect">
            <a:avLst>
              <a:gd name="adj1" fmla="val 100000"/>
              <a:gd name="adj2" fmla="val 16667"/>
            </a:avLst>
          </a:prstGeom>
          <a:gradFill flip="none" rotWithShape="1">
            <a:gsLst>
              <a:gs pos="0">
                <a:srgbClr val="B24F29"/>
              </a:gs>
              <a:gs pos="100000">
                <a:srgbClr val="7F381E"/>
              </a:gs>
            </a:gsLst>
            <a:lin ang="5400000" scaled="1"/>
            <a:tileRect/>
          </a:gradFill>
          <a:ln w="12700" cap="flat" cmpd="sng" algn="ctr">
            <a:noFill/>
            <a:prstDash val="solid"/>
            <a:miter lim="800000"/>
          </a:ln>
          <a:effectLst>
            <a:reflection blurRad="6350" stA="50000" endA="300" endPos="55500" dist="50800" dir="5400000" sy="-100000" algn="bl" rotWithShape="0"/>
          </a:effectLst>
          <a:scene3d>
            <a:camera prst="orthographicFront"/>
            <a:lightRig rig="threePt" dir="t">
              <a:rot lat="0" lon="0" rev="8700000"/>
            </a:lightRig>
          </a:scene3d>
          <a:sp3d>
            <a:bevelT w="165100" h="19050"/>
          </a:sp3d>
          <a:extLst>
            <a:ext uri="{91240B29-F687-4F45-9708-019B960494DF}">
              <a14:hiddenLine xmlns=""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898" name="OTLSHAPE_TB_00000000000000000000000000000000_ElapsedTime" hidden="1"/>
          <p:cNvSpPr/>
          <p:nvPr>
            <p:custDataLst>
              <p:tags r:id="rId5"/>
            </p:custDataLst>
          </p:nvPr>
        </p:nvSpPr>
        <p:spPr>
          <a:xfrm>
            <a:off x="0" y="0"/>
            <a:ext cx="0" cy="0"/>
          </a:xfrm>
          <a:prstGeom prst="snip2DiagRect">
            <a:avLst>
              <a:gd name="adj1" fmla="val 100000"/>
              <a:gd name="adj2" fmla="val 3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899" name="OTLSHAPE_TB_00000000000000000000000000000000_TodayMarkerShape" hidden="1"/>
          <p:cNvSpPr/>
          <p:nvPr>
            <p:custDataLst>
              <p:tags r:id="rId6"/>
            </p:custDataLst>
          </p:nvPr>
        </p:nvSpPr>
        <p:spPr>
          <a:xfrm>
            <a:off x="1432706" y="4622800"/>
            <a:ext cx="163286" cy="169333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900" name="OTLSHAPE_TB_00000000000000000000000000000000_TodayMarkerText" hidden="1"/>
          <p:cNvSpPr txBox="1"/>
          <p:nvPr>
            <p:custDataLst>
              <p:tags r:id="rId7"/>
            </p:custDataLst>
          </p:nvPr>
        </p:nvSpPr>
        <p:spPr>
          <a:xfrm>
            <a:off x="1514348" y="5315353"/>
            <a:ext cx="0" cy="184666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en-US" sz="1200" dirty="0" smtClean="0">
                <a:solidFill>
                  <a:schemeClr val="dk1"/>
                </a:solidFill>
                <a:latin typeface="Calibri" panose="020F0502020204030204" pitchFamily="34" charset="0"/>
              </a:rPr>
              <a:t>Today</a:t>
            </a:r>
            <a:endParaRPr lang="en-US" sz="1200" dirty="0">
              <a:solidFill>
                <a:schemeClr val="dk1"/>
              </a:solidFill>
              <a:latin typeface="Calibri" panose="020F0502020204030204" pitchFamily="34" charset="0"/>
            </a:endParaRPr>
          </a:p>
        </p:txBody>
      </p:sp>
      <p:sp>
        <p:nvSpPr>
          <p:cNvPr id="8901" name="OTLSHAPE_TB_00000000000000000000000000000000_TimescaleInterval1"/>
          <p:cNvSpPr txBox="1"/>
          <p:nvPr>
            <p:custDataLst>
              <p:tags r:id="rId8"/>
            </p:custDataLst>
          </p:nvPr>
        </p:nvSpPr>
        <p:spPr>
          <a:xfrm>
            <a:off x="1686655" y="1996766"/>
            <a:ext cx="1163841" cy="248073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noAutofit/>
          </a:bodyPr>
          <a:lstStyle/>
          <a:p>
            <a:r>
              <a:rPr lang="en-US" sz="1200" spc="-14" dirty="0" smtClean="0">
                <a:solidFill>
                  <a:schemeClr val="lt1"/>
                </a:solidFill>
                <a:latin typeface="Calibri" panose="020F0502020204030204" pitchFamily="34" charset="0"/>
              </a:rPr>
              <a:t>John Hired</a:t>
            </a:r>
            <a:endParaRPr lang="en-US" sz="1200" spc="-14" dirty="0">
              <a:solidFill>
                <a:schemeClr val="lt1"/>
              </a:solidFill>
              <a:latin typeface="Calibri" panose="020F0502020204030204" pitchFamily="34" charset="0"/>
            </a:endParaRPr>
          </a:p>
        </p:txBody>
      </p:sp>
      <p:cxnSp>
        <p:nvCxnSpPr>
          <p:cNvPr id="8902" name="OTLSHAPE_TB_00000000000000000000000000000000_Separator1"/>
          <p:cNvCxnSpPr/>
          <p:nvPr>
            <p:custDataLst>
              <p:tags r:id="rId9"/>
            </p:custDataLst>
          </p:nvPr>
        </p:nvCxnSpPr>
        <p:spPr>
          <a:xfrm>
            <a:off x="2850495" y="1951467"/>
            <a:ext cx="0" cy="338667"/>
          </a:xfrm>
          <a:prstGeom prst="line">
            <a:avLst/>
          </a:prstGeom>
          <a:ln w="6350" cap="flat" cmpd="sng" algn="ctr">
            <a:solidFill>
              <a:schemeClr val="lt1">
                <a:alpha val="29804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10" name="OTLSHAPE_TB_00000000000000000000000000000000_Separator5"/>
          <p:cNvCxnSpPr/>
          <p:nvPr>
            <p:custDataLst>
              <p:tags r:id="rId10"/>
            </p:custDataLst>
          </p:nvPr>
        </p:nvCxnSpPr>
        <p:spPr>
          <a:xfrm>
            <a:off x="6286500" y="1951467"/>
            <a:ext cx="0" cy="338667"/>
          </a:xfrm>
          <a:prstGeom prst="line">
            <a:avLst/>
          </a:prstGeom>
          <a:ln w="25400" cap="flat" cmpd="sng" algn="ctr">
            <a:solidFill>
              <a:schemeClr val="lt1">
                <a:alpha val="29804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Title 1"/>
          <p:cNvSpPr txBox="1">
            <a:spLocks/>
          </p:cNvSpPr>
          <p:nvPr/>
        </p:nvSpPr>
        <p:spPr>
          <a:xfrm>
            <a:off x="228600" y="101600"/>
            <a:ext cx="13144500" cy="812800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 kern="1200">
                <a:solidFill>
                  <a:srgbClr val="002060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2060"/>
                </a:solidFill>
                <a:latin typeface="Calibri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2060"/>
                </a:solidFill>
                <a:latin typeface="Calibri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2060"/>
                </a:solidFill>
                <a:latin typeface="Calibri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2060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 sz="3200" dirty="0" smtClean="0"/>
              <a:t>Case 2: After PreBoard is Available, Before Date of Joining</a:t>
            </a:r>
          </a:p>
        </p:txBody>
      </p:sp>
      <p:sp>
        <p:nvSpPr>
          <p:cNvPr id="69" name="OTLSHAPE_M_250ea2be05854b80bcdbec07faaa2d69_Shape"/>
          <p:cNvSpPr/>
          <p:nvPr>
            <p:custDataLst>
              <p:tags r:id="rId11"/>
            </p:custDataLst>
          </p:nvPr>
        </p:nvSpPr>
        <p:spPr>
          <a:xfrm>
            <a:off x="6135534" y="2353743"/>
            <a:ext cx="342900" cy="338667"/>
          </a:xfrm>
          <a:prstGeom prst="triangle">
            <a:avLst/>
          </a:prstGeom>
          <a:solidFill>
            <a:srgbClr val="96D642"/>
          </a:solidFill>
          <a:ln w="12700" cap="flat" cmpd="sng" algn="ctr">
            <a:noFill/>
            <a:prstDash val="solid"/>
            <a:miter lim="800000"/>
          </a:ln>
          <a:effectLst/>
          <a:scene3d>
            <a:camera prst="orthographicFront"/>
            <a:lightRig rig="threePt" dir="t"/>
          </a:scene3d>
          <a:sp3d>
            <a:bevelT h="12700"/>
          </a:sp3d>
          <a:extLst>
            <a:ext uri="{91240B29-F687-4F45-9708-019B960494DF}">
              <a14:hiddenLine xmlns=""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>
                    <a:scrgbClr r="0" g="0" b="0">
                      <a:alpha val="50000"/>
                    </a:scrgbClr>
                  </a:outerShdw>
                </a:effectLst>
              </a14:hiddenEffects>
            </a:ext>
            <a:ext uri="{53640926-AAD7-44D8-BBD7-CCE9431645EC}">
              <a14:shadowObscured xmlns="" xmlns:a14="http://schemas.microsoft.com/office/drawing/2010/main" val="1"/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94" name="OTLSHAPE_M_250ea2be05854b80bcdbec07faaa2d69_Connector1"/>
          <p:cNvCxnSpPr/>
          <p:nvPr>
            <p:custDataLst>
              <p:tags r:id="rId12"/>
            </p:custDataLst>
          </p:nvPr>
        </p:nvCxnSpPr>
        <p:spPr>
          <a:xfrm>
            <a:off x="6299439" y="2685693"/>
            <a:ext cx="0" cy="365760"/>
          </a:xfrm>
          <a:prstGeom prst="line">
            <a:avLst/>
          </a:prstGeom>
          <a:ln w="9525" cap="flat" cmpd="sng" algn="ctr">
            <a:solidFill>
              <a:srgbClr val="96D642">
                <a:alpha val="49804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4" name="OTLSHAPE_M_0018691af88d4838b3ec2d1256b9eee5_Date"/>
          <p:cNvSpPr txBox="1"/>
          <p:nvPr>
            <p:custDataLst>
              <p:tags r:id="rId13"/>
            </p:custDataLst>
          </p:nvPr>
        </p:nvSpPr>
        <p:spPr>
          <a:xfrm>
            <a:off x="5715003" y="3057400"/>
            <a:ext cx="1371599" cy="215444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en-US" sz="1400" spc="-6" dirty="0" smtClean="0">
                <a:solidFill>
                  <a:srgbClr val="6BA51F"/>
                </a:solidFill>
                <a:latin typeface="Calibri" panose="020F0502020204030204" pitchFamily="34" charset="0"/>
              </a:rPr>
              <a:t>June 15</a:t>
            </a:r>
            <a:r>
              <a:rPr lang="en-US" sz="1400" spc="-6" baseline="30000" dirty="0" smtClean="0">
                <a:solidFill>
                  <a:srgbClr val="6BA51F"/>
                </a:solidFill>
                <a:latin typeface="Calibri" panose="020F0502020204030204" pitchFamily="34" charset="0"/>
              </a:rPr>
              <a:t>th</a:t>
            </a:r>
            <a:r>
              <a:rPr lang="en-US" sz="1400" spc="-6" dirty="0" smtClean="0">
                <a:solidFill>
                  <a:srgbClr val="6BA51F"/>
                </a:solidFill>
                <a:latin typeface="Calibri" panose="020F0502020204030204" pitchFamily="34" charset="0"/>
              </a:rPr>
              <a:t> </a:t>
            </a:r>
            <a:endParaRPr lang="en-US" sz="1400" spc="-6" dirty="0">
              <a:solidFill>
                <a:srgbClr val="6BA51F"/>
              </a:solidFill>
              <a:latin typeface="Calibri" panose="020F0502020204030204" pitchFamily="34" charset="0"/>
            </a:endParaRPr>
          </a:p>
        </p:txBody>
      </p:sp>
      <p:sp>
        <p:nvSpPr>
          <p:cNvPr id="87" name="OTLSHAPE_M_9dd8ed9b66fc40c7b9eaa6cd4eb05791_Title"/>
          <p:cNvSpPr txBox="1"/>
          <p:nvPr>
            <p:custDataLst>
              <p:tags r:id="rId14"/>
            </p:custDataLst>
          </p:nvPr>
        </p:nvSpPr>
        <p:spPr>
          <a:xfrm>
            <a:off x="5429250" y="3456381"/>
            <a:ext cx="1943100" cy="20320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noAutofit/>
          </a:bodyPr>
          <a:lstStyle/>
          <a:p>
            <a:pPr algn="ctr"/>
            <a:r>
              <a:rPr lang="en-US" sz="1400" b="1" spc="-6" dirty="0" smtClean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</a:rPr>
              <a:t>Date of Joining</a:t>
            </a:r>
            <a:endParaRPr lang="en-US" sz="1400" b="1" spc="-6" dirty="0">
              <a:solidFill>
                <a:schemeClr val="accent6">
                  <a:lumMod val="75000"/>
                </a:schemeClr>
              </a:solidFill>
              <a:latin typeface="Calibri" panose="020F0502020204030204" pitchFamily="34" charset="0"/>
            </a:endParaRPr>
          </a:p>
        </p:txBody>
      </p:sp>
      <p:sp>
        <p:nvSpPr>
          <p:cNvPr id="93" name="OTLSHAPE_M_250ea2be05854b80bcdbec07faaa2d69_Shape"/>
          <p:cNvSpPr/>
          <p:nvPr>
            <p:custDataLst>
              <p:tags r:id="rId15"/>
            </p:custDataLst>
          </p:nvPr>
        </p:nvSpPr>
        <p:spPr>
          <a:xfrm>
            <a:off x="2695746" y="2336800"/>
            <a:ext cx="342900" cy="338667"/>
          </a:xfrm>
          <a:prstGeom prst="triangle">
            <a:avLst/>
          </a:prstGeom>
          <a:solidFill>
            <a:srgbClr val="96D642"/>
          </a:solidFill>
          <a:ln w="12700" cap="flat" cmpd="sng" algn="ctr">
            <a:noFill/>
            <a:prstDash val="solid"/>
            <a:miter lim="800000"/>
          </a:ln>
          <a:effectLst/>
          <a:scene3d>
            <a:camera prst="orthographicFront"/>
            <a:lightRig rig="threePt" dir="t"/>
          </a:scene3d>
          <a:sp3d>
            <a:bevelT h="12700"/>
          </a:sp3d>
          <a:extLst>
            <a:ext uri="{91240B29-F687-4F45-9708-019B960494DF}">
              <a14:hiddenLine xmlns=""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>
                    <a:scrgbClr r="0" g="0" b="0">
                      <a:alpha val="50000"/>
                    </a:scrgbClr>
                  </a:outerShdw>
                </a:effectLst>
              </a14:hiddenEffects>
            </a:ext>
            <a:ext uri="{53640926-AAD7-44D8-BBD7-CCE9431645EC}">
              <a14:shadowObscured xmlns="" xmlns:a14="http://schemas.microsoft.com/office/drawing/2010/main" val="1"/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00" name="OTLSHAPE_M_250ea2be05854b80bcdbec07faaa2d69_Connector1"/>
          <p:cNvCxnSpPr/>
          <p:nvPr>
            <p:custDataLst>
              <p:tags r:id="rId16"/>
            </p:custDataLst>
          </p:nvPr>
        </p:nvCxnSpPr>
        <p:spPr>
          <a:xfrm>
            <a:off x="2859651" y="2668751"/>
            <a:ext cx="0" cy="365760"/>
          </a:xfrm>
          <a:prstGeom prst="line">
            <a:avLst/>
          </a:prstGeom>
          <a:ln w="9525" cap="flat" cmpd="sng" algn="ctr">
            <a:solidFill>
              <a:srgbClr val="96D642">
                <a:alpha val="49804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1" name="OTLSHAPE_M_0018691af88d4838b3ec2d1256b9eee5_Date"/>
          <p:cNvSpPr txBox="1"/>
          <p:nvPr>
            <p:custDataLst>
              <p:tags r:id="rId17"/>
            </p:custDataLst>
          </p:nvPr>
        </p:nvSpPr>
        <p:spPr>
          <a:xfrm>
            <a:off x="2175476" y="3057400"/>
            <a:ext cx="1371599" cy="215444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en-US" sz="1400" spc="-6" dirty="0" smtClean="0">
                <a:solidFill>
                  <a:srgbClr val="6BA51F"/>
                </a:solidFill>
                <a:latin typeface="Calibri" panose="020F0502020204030204" pitchFamily="34" charset="0"/>
              </a:rPr>
              <a:t>May 17</a:t>
            </a:r>
            <a:r>
              <a:rPr lang="en-US" sz="1400" spc="-6" baseline="30000" dirty="0" smtClean="0">
                <a:solidFill>
                  <a:srgbClr val="6BA51F"/>
                </a:solidFill>
                <a:latin typeface="Calibri" panose="020F0502020204030204" pitchFamily="34" charset="0"/>
              </a:rPr>
              <a:t>th</a:t>
            </a:r>
            <a:r>
              <a:rPr lang="en-US" sz="1400" spc="-6" dirty="0" smtClean="0">
                <a:solidFill>
                  <a:srgbClr val="6BA51F"/>
                </a:solidFill>
                <a:latin typeface="Calibri" panose="020F0502020204030204" pitchFamily="34" charset="0"/>
              </a:rPr>
              <a:t> </a:t>
            </a:r>
            <a:endParaRPr lang="en-US" sz="1400" spc="-6" dirty="0">
              <a:solidFill>
                <a:srgbClr val="6BA51F"/>
              </a:solidFill>
              <a:latin typeface="Calibri" panose="020F0502020204030204" pitchFamily="34" charset="0"/>
            </a:endParaRPr>
          </a:p>
        </p:txBody>
      </p:sp>
      <p:sp>
        <p:nvSpPr>
          <p:cNvPr id="102" name="OTLSHAPE_M_9dd8ed9b66fc40c7b9eaa6cd4eb05791_Title"/>
          <p:cNvSpPr txBox="1"/>
          <p:nvPr>
            <p:custDataLst>
              <p:tags r:id="rId18"/>
            </p:custDataLst>
          </p:nvPr>
        </p:nvSpPr>
        <p:spPr>
          <a:xfrm>
            <a:off x="1722046" y="3456384"/>
            <a:ext cx="2278455" cy="192881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noAutofit/>
          </a:bodyPr>
          <a:lstStyle/>
          <a:p>
            <a:pPr algn="ctr"/>
            <a:r>
              <a:rPr lang="en-US" sz="1400" b="1" spc="-6" dirty="0" smtClean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</a:rPr>
              <a:t>PreBoard Available</a:t>
            </a:r>
            <a:endParaRPr lang="en-US" sz="1400" b="1" spc="-6" dirty="0">
              <a:solidFill>
                <a:schemeClr val="accent6">
                  <a:lumMod val="75000"/>
                </a:schemeClr>
              </a:solidFill>
              <a:latin typeface="Calibri" panose="020F0502020204030204" pitchFamily="34" charset="0"/>
            </a:endParaRPr>
          </a:p>
        </p:txBody>
      </p:sp>
      <p:cxnSp>
        <p:nvCxnSpPr>
          <p:cNvPr id="105" name="OTLSHAPE_TB_00000000000000000000000000000000_Separator1"/>
          <p:cNvCxnSpPr/>
          <p:nvPr>
            <p:custDataLst>
              <p:tags r:id="rId19"/>
            </p:custDataLst>
          </p:nvPr>
        </p:nvCxnSpPr>
        <p:spPr>
          <a:xfrm>
            <a:off x="11304921" y="1970345"/>
            <a:ext cx="0" cy="338667"/>
          </a:xfrm>
          <a:prstGeom prst="line">
            <a:avLst/>
          </a:prstGeom>
          <a:ln w="6350" cap="flat" cmpd="sng" algn="ctr">
            <a:solidFill>
              <a:schemeClr val="lt1">
                <a:alpha val="29804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6" name="OTLSHAPE_M_250ea2be05854b80bcdbec07faaa2d69_Shape"/>
          <p:cNvSpPr/>
          <p:nvPr>
            <p:custDataLst>
              <p:tags r:id="rId20"/>
            </p:custDataLst>
          </p:nvPr>
        </p:nvSpPr>
        <p:spPr>
          <a:xfrm>
            <a:off x="11150172" y="2355679"/>
            <a:ext cx="342900" cy="338667"/>
          </a:xfrm>
          <a:prstGeom prst="triangle">
            <a:avLst/>
          </a:prstGeom>
          <a:solidFill>
            <a:srgbClr val="96D642"/>
          </a:solidFill>
          <a:ln w="12700" cap="flat" cmpd="sng" algn="ctr">
            <a:noFill/>
            <a:prstDash val="solid"/>
            <a:miter lim="800000"/>
          </a:ln>
          <a:effectLst/>
          <a:scene3d>
            <a:camera prst="orthographicFront"/>
            <a:lightRig rig="threePt" dir="t"/>
          </a:scene3d>
          <a:sp3d>
            <a:bevelT h="12700"/>
          </a:sp3d>
          <a:extLst>
            <a:ext uri="{91240B29-F687-4F45-9708-019B960494DF}">
              <a14:hiddenLine xmlns=""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>
                    <a:scrgbClr r="0" g="0" b="0">
                      <a:alpha val="50000"/>
                    </a:scrgbClr>
                  </a:outerShdw>
                </a:effectLst>
              </a14:hiddenEffects>
            </a:ext>
            <a:ext uri="{53640926-AAD7-44D8-BBD7-CCE9431645EC}">
              <a14:shadowObscured xmlns="" xmlns:a14="http://schemas.microsoft.com/office/drawing/2010/main" val="1"/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07" name="OTLSHAPE_M_250ea2be05854b80bcdbec07faaa2d69_Connector1"/>
          <p:cNvCxnSpPr/>
          <p:nvPr>
            <p:custDataLst>
              <p:tags r:id="rId21"/>
            </p:custDataLst>
          </p:nvPr>
        </p:nvCxnSpPr>
        <p:spPr>
          <a:xfrm>
            <a:off x="11314077" y="2687629"/>
            <a:ext cx="0" cy="365760"/>
          </a:xfrm>
          <a:prstGeom prst="line">
            <a:avLst/>
          </a:prstGeom>
          <a:ln w="9525" cap="flat" cmpd="sng" algn="ctr">
            <a:solidFill>
              <a:srgbClr val="96D642">
                <a:alpha val="49804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9" name="OTLSHAPE_M_0018691af88d4838b3ec2d1256b9eee5_Date"/>
          <p:cNvSpPr txBox="1"/>
          <p:nvPr>
            <p:custDataLst>
              <p:tags r:id="rId22"/>
            </p:custDataLst>
          </p:nvPr>
        </p:nvSpPr>
        <p:spPr>
          <a:xfrm>
            <a:off x="10629902" y="3076279"/>
            <a:ext cx="1371599" cy="215444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en-US" sz="1400" spc="-6" dirty="0" smtClean="0">
                <a:solidFill>
                  <a:srgbClr val="6BA51F"/>
                </a:solidFill>
                <a:latin typeface="Calibri" panose="020F0502020204030204" pitchFamily="34" charset="0"/>
              </a:rPr>
              <a:t>July 29</a:t>
            </a:r>
            <a:r>
              <a:rPr lang="en-US" sz="1400" spc="-6" baseline="30000" dirty="0" smtClean="0">
                <a:solidFill>
                  <a:srgbClr val="6BA51F"/>
                </a:solidFill>
                <a:latin typeface="Calibri" panose="020F0502020204030204" pitchFamily="34" charset="0"/>
              </a:rPr>
              <a:t>th</a:t>
            </a:r>
            <a:r>
              <a:rPr lang="en-US" sz="1400" spc="-6" dirty="0" smtClean="0">
                <a:solidFill>
                  <a:srgbClr val="6BA51F"/>
                </a:solidFill>
                <a:latin typeface="Calibri" panose="020F0502020204030204" pitchFamily="34" charset="0"/>
              </a:rPr>
              <a:t> </a:t>
            </a:r>
            <a:endParaRPr lang="en-US" sz="1400" spc="-6" dirty="0">
              <a:solidFill>
                <a:srgbClr val="6BA51F"/>
              </a:solidFill>
              <a:latin typeface="Calibri" panose="020F0502020204030204" pitchFamily="34" charset="0"/>
            </a:endParaRPr>
          </a:p>
        </p:txBody>
      </p:sp>
      <p:sp>
        <p:nvSpPr>
          <p:cNvPr id="115" name="OTLSHAPE_M_9dd8ed9b66fc40c7b9eaa6cd4eb05791_Title"/>
          <p:cNvSpPr txBox="1"/>
          <p:nvPr>
            <p:custDataLst>
              <p:tags r:id="rId23"/>
            </p:custDataLst>
          </p:nvPr>
        </p:nvSpPr>
        <p:spPr>
          <a:xfrm>
            <a:off x="10375422" y="3456382"/>
            <a:ext cx="2311878" cy="180197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noAutofit/>
          </a:bodyPr>
          <a:lstStyle/>
          <a:p>
            <a:pPr algn="ctr"/>
            <a:r>
              <a:rPr lang="en-US" sz="1400" b="1" spc="-6" dirty="0" smtClean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</a:rPr>
              <a:t>OnBoard Due Date</a:t>
            </a:r>
            <a:endParaRPr lang="en-US" sz="1400" b="1" spc="-6" dirty="0">
              <a:solidFill>
                <a:schemeClr val="accent6">
                  <a:lumMod val="75000"/>
                </a:schemeClr>
              </a:solidFill>
              <a:latin typeface="Calibri" panose="020F0502020204030204" pitchFamily="34" charset="0"/>
            </a:endParaRPr>
          </a:p>
        </p:txBody>
      </p:sp>
      <p:cxnSp>
        <p:nvCxnSpPr>
          <p:cNvPr id="118" name="Straight Connector 117"/>
          <p:cNvCxnSpPr/>
          <p:nvPr/>
        </p:nvCxnSpPr>
        <p:spPr>
          <a:xfrm>
            <a:off x="2857500" y="1219200"/>
            <a:ext cx="3429000" cy="0"/>
          </a:xfrm>
          <a:prstGeom prst="line">
            <a:avLst/>
          </a:prstGeom>
          <a:ln w="19050" cap="flat" cmpd="sng" algn="ctr">
            <a:solidFill>
              <a:schemeClr val="accent3">
                <a:lumMod val="75000"/>
                <a:alpha val="50000"/>
              </a:schemeClr>
            </a:solidFill>
            <a:prstDash val="dash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9" name="OTLSHAPE_M_250ea2be05854b80bcdbec07faaa2d69_Connector1"/>
          <p:cNvCxnSpPr>
            <a:stCxn id="120" idx="2"/>
          </p:cNvCxnSpPr>
          <p:nvPr>
            <p:custDataLst>
              <p:tags r:id="rId24"/>
            </p:custDataLst>
          </p:nvPr>
        </p:nvCxnSpPr>
        <p:spPr>
          <a:xfrm>
            <a:off x="4229101" y="1745812"/>
            <a:ext cx="342902" cy="376289"/>
          </a:xfrm>
          <a:prstGeom prst="line">
            <a:avLst/>
          </a:prstGeom>
          <a:ln w="19050" cap="flat" cmpd="sng" algn="ctr">
            <a:solidFill>
              <a:schemeClr val="accent3">
                <a:lumMod val="75000"/>
                <a:alpha val="50000"/>
              </a:schemeClr>
            </a:solidFill>
            <a:prstDash val="dash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0" name="OTLSHAPE_M_0018691af88d4838b3ec2d1256b9eee5_Title"/>
          <p:cNvSpPr txBox="1"/>
          <p:nvPr>
            <p:custDataLst>
              <p:tags r:id="rId25"/>
            </p:custDataLst>
          </p:nvPr>
        </p:nvSpPr>
        <p:spPr>
          <a:xfrm>
            <a:off x="3314700" y="1320802"/>
            <a:ext cx="1828800" cy="42500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noAutofit/>
          </a:bodyPr>
          <a:lstStyle/>
          <a:p>
            <a:pPr algn="ctr"/>
            <a:r>
              <a:rPr lang="en-US" sz="1100" b="1" spc="-4" dirty="0" smtClean="0">
                <a:solidFill>
                  <a:srgbClr val="624332"/>
                </a:solidFill>
                <a:latin typeface="Calibri" panose="020F0502020204030204" pitchFamily="34" charset="0"/>
              </a:rPr>
              <a:t>30 Days Window for PreBoard Tour</a:t>
            </a:r>
            <a:endParaRPr lang="en-US" sz="1100" b="1" spc="-4" dirty="0">
              <a:solidFill>
                <a:srgbClr val="624332"/>
              </a:solidFill>
              <a:latin typeface="Calibri" panose="020F0502020204030204" pitchFamily="34" charset="0"/>
            </a:endParaRPr>
          </a:p>
        </p:txBody>
      </p:sp>
      <p:cxnSp>
        <p:nvCxnSpPr>
          <p:cNvPr id="132" name="OTLSHAPE_M_250ea2be05854b80bcdbec07faaa2d69_Connector1"/>
          <p:cNvCxnSpPr/>
          <p:nvPr>
            <p:custDataLst>
              <p:tags r:id="rId26"/>
            </p:custDataLst>
          </p:nvPr>
        </p:nvCxnSpPr>
        <p:spPr>
          <a:xfrm>
            <a:off x="2870439" y="1230704"/>
            <a:ext cx="0" cy="597521"/>
          </a:xfrm>
          <a:prstGeom prst="line">
            <a:avLst/>
          </a:prstGeom>
          <a:ln w="19050" cap="flat" cmpd="sng" algn="ctr">
            <a:solidFill>
              <a:schemeClr val="accent3">
                <a:lumMod val="75000"/>
                <a:alpha val="50000"/>
              </a:schemeClr>
            </a:solidFill>
            <a:prstDash val="dash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5" name="Straight Connector 134"/>
          <p:cNvCxnSpPr/>
          <p:nvPr/>
        </p:nvCxnSpPr>
        <p:spPr>
          <a:xfrm>
            <a:off x="6286500" y="1219200"/>
            <a:ext cx="4914900" cy="0"/>
          </a:xfrm>
          <a:prstGeom prst="line">
            <a:avLst/>
          </a:prstGeom>
          <a:ln w="19050" cap="flat" cmpd="sng" algn="ctr">
            <a:solidFill>
              <a:schemeClr val="accent3">
                <a:lumMod val="75000"/>
                <a:alpha val="50000"/>
              </a:schemeClr>
            </a:solidFill>
            <a:prstDash val="dash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9" name="OTLSHAPE_M_0018691af88d4838b3ec2d1256b9eee5_Title"/>
          <p:cNvSpPr txBox="1"/>
          <p:nvPr>
            <p:custDataLst>
              <p:tags r:id="rId27"/>
            </p:custDataLst>
          </p:nvPr>
        </p:nvSpPr>
        <p:spPr>
          <a:xfrm>
            <a:off x="8001000" y="1320802"/>
            <a:ext cx="1828800" cy="42500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noAutofit/>
          </a:bodyPr>
          <a:lstStyle/>
          <a:p>
            <a:pPr algn="ctr"/>
            <a:r>
              <a:rPr lang="en-US" sz="1100" b="1" spc="-4" dirty="0" smtClean="0">
                <a:solidFill>
                  <a:srgbClr val="624332"/>
                </a:solidFill>
                <a:latin typeface="Calibri" panose="020F0502020204030204" pitchFamily="34" charset="0"/>
              </a:rPr>
              <a:t>45 Days Window for OnBoard Tour</a:t>
            </a:r>
            <a:endParaRPr lang="en-US" sz="1100" b="1" spc="-4" dirty="0">
              <a:solidFill>
                <a:srgbClr val="624332"/>
              </a:solidFill>
              <a:latin typeface="Calibri" panose="020F0502020204030204" pitchFamily="34" charset="0"/>
            </a:endParaRPr>
          </a:p>
        </p:txBody>
      </p:sp>
      <p:cxnSp>
        <p:nvCxnSpPr>
          <p:cNvPr id="142" name="OTLSHAPE_M_250ea2be05854b80bcdbec07faaa2d69_Connector1"/>
          <p:cNvCxnSpPr/>
          <p:nvPr>
            <p:custDataLst>
              <p:tags r:id="rId28"/>
            </p:custDataLst>
          </p:nvPr>
        </p:nvCxnSpPr>
        <p:spPr>
          <a:xfrm>
            <a:off x="6286500" y="1214809"/>
            <a:ext cx="0" cy="597521"/>
          </a:xfrm>
          <a:prstGeom prst="line">
            <a:avLst/>
          </a:prstGeom>
          <a:ln w="19050" cap="flat" cmpd="sng" algn="ctr">
            <a:solidFill>
              <a:schemeClr val="accent3">
                <a:lumMod val="75000"/>
                <a:alpha val="50000"/>
              </a:schemeClr>
            </a:solidFill>
            <a:prstDash val="dash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4" name="OTLSHAPE_M_250ea2be05854b80bcdbec07faaa2d69_Connector1"/>
          <p:cNvCxnSpPr/>
          <p:nvPr>
            <p:custDataLst>
              <p:tags r:id="rId29"/>
            </p:custDataLst>
          </p:nvPr>
        </p:nvCxnSpPr>
        <p:spPr>
          <a:xfrm>
            <a:off x="11300610" y="1219202"/>
            <a:ext cx="0" cy="597521"/>
          </a:xfrm>
          <a:prstGeom prst="line">
            <a:avLst/>
          </a:prstGeom>
          <a:ln w="19050" cap="flat" cmpd="sng" algn="ctr">
            <a:solidFill>
              <a:schemeClr val="accent3">
                <a:lumMod val="75000"/>
                <a:alpha val="50000"/>
              </a:schemeClr>
            </a:solidFill>
            <a:prstDash val="dash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OTLSHAPE_TB_00000000000000000000000000000000_Separator1"/>
          <p:cNvCxnSpPr/>
          <p:nvPr>
            <p:custDataLst>
              <p:tags r:id="rId30"/>
            </p:custDataLst>
          </p:nvPr>
        </p:nvCxnSpPr>
        <p:spPr>
          <a:xfrm>
            <a:off x="9247521" y="1930400"/>
            <a:ext cx="0" cy="338667"/>
          </a:xfrm>
          <a:prstGeom prst="line">
            <a:avLst/>
          </a:prstGeom>
          <a:ln w="6350" cap="flat" cmpd="sng" algn="ctr">
            <a:solidFill>
              <a:schemeClr val="lt1">
                <a:alpha val="29804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OTLSHAPE_M_250ea2be05854b80bcdbec07faaa2d69_Shape"/>
          <p:cNvSpPr/>
          <p:nvPr>
            <p:custDataLst>
              <p:tags r:id="rId31"/>
            </p:custDataLst>
          </p:nvPr>
        </p:nvSpPr>
        <p:spPr>
          <a:xfrm>
            <a:off x="9092772" y="2336800"/>
            <a:ext cx="342900" cy="338667"/>
          </a:xfrm>
          <a:prstGeom prst="triangle">
            <a:avLst/>
          </a:prstGeom>
          <a:solidFill>
            <a:srgbClr val="96D642"/>
          </a:solidFill>
          <a:ln w="12700" cap="flat" cmpd="sng" algn="ctr">
            <a:noFill/>
            <a:prstDash val="solid"/>
            <a:miter lim="800000"/>
          </a:ln>
          <a:effectLst/>
          <a:scene3d>
            <a:camera prst="orthographicFront"/>
            <a:lightRig rig="threePt" dir="t"/>
          </a:scene3d>
          <a:sp3d>
            <a:bevelT h="12700"/>
          </a:sp3d>
          <a:extLst>
            <a:ext uri="{91240B29-F687-4F45-9708-019B960494DF}">
              <a14:hiddenLine xmlns=""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>
                    <a:scrgbClr r="0" g="0" b="0">
                      <a:alpha val="50000"/>
                    </a:scrgbClr>
                  </a:outerShdw>
                </a:effectLst>
              </a14:hiddenEffects>
            </a:ext>
            <a:ext uri="{53640926-AAD7-44D8-BBD7-CCE9431645EC}">
              <a14:shadowObscured xmlns="" xmlns:a14="http://schemas.microsoft.com/office/drawing/2010/main" val="1"/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38" name="OTLSHAPE_M_250ea2be05854b80bcdbec07faaa2d69_Connector1"/>
          <p:cNvCxnSpPr>
            <a:stCxn id="37" idx="3"/>
          </p:cNvCxnSpPr>
          <p:nvPr>
            <p:custDataLst>
              <p:tags r:id="rId32"/>
            </p:custDataLst>
          </p:nvPr>
        </p:nvCxnSpPr>
        <p:spPr>
          <a:xfrm flipH="1">
            <a:off x="9258300" y="2675467"/>
            <a:ext cx="5922" cy="365760"/>
          </a:xfrm>
          <a:prstGeom prst="line">
            <a:avLst/>
          </a:prstGeom>
          <a:ln w="9525" cap="flat" cmpd="sng" algn="ctr">
            <a:solidFill>
              <a:srgbClr val="96D642">
                <a:alpha val="49804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OTLSHAPE_M_0018691af88d4838b3ec2d1256b9eee5_Date"/>
          <p:cNvSpPr txBox="1"/>
          <p:nvPr>
            <p:custDataLst>
              <p:tags r:id="rId33"/>
            </p:custDataLst>
          </p:nvPr>
        </p:nvSpPr>
        <p:spPr>
          <a:xfrm>
            <a:off x="8572502" y="3185507"/>
            <a:ext cx="1371599" cy="215444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en-US" sz="1400" spc="-6" dirty="0" smtClean="0">
                <a:solidFill>
                  <a:srgbClr val="6BA51F"/>
                </a:solidFill>
                <a:latin typeface="Calibri" panose="020F0502020204030204" pitchFamily="34" charset="0"/>
              </a:rPr>
              <a:t>July 14</a:t>
            </a:r>
            <a:r>
              <a:rPr lang="en-US" sz="1400" spc="-6" baseline="30000" dirty="0" smtClean="0">
                <a:solidFill>
                  <a:srgbClr val="6BA51F"/>
                </a:solidFill>
                <a:latin typeface="Calibri" panose="020F0502020204030204" pitchFamily="34" charset="0"/>
              </a:rPr>
              <a:t>th</a:t>
            </a:r>
            <a:r>
              <a:rPr lang="en-US" sz="1400" spc="-6" dirty="0" smtClean="0">
                <a:solidFill>
                  <a:srgbClr val="6BA51F"/>
                </a:solidFill>
                <a:latin typeface="Calibri" panose="020F0502020204030204" pitchFamily="34" charset="0"/>
              </a:rPr>
              <a:t> </a:t>
            </a:r>
            <a:endParaRPr lang="en-US" sz="1400" spc="-6" dirty="0">
              <a:solidFill>
                <a:srgbClr val="6BA51F"/>
              </a:solidFill>
              <a:latin typeface="Calibri" panose="020F0502020204030204" pitchFamily="34" charset="0"/>
            </a:endParaRPr>
          </a:p>
        </p:txBody>
      </p:sp>
      <p:sp>
        <p:nvSpPr>
          <p:cNvPr id="40" name="OTLSHAPE_M_9dd8ed9b66fc40c7b9eaa6cd4eb05791_Title"/>
          <p:cNvSpPr txBox="1"/>
          <p:nvPr>
            <p:custDataLst>
              <p:tags r:id="rId34"/>
            </p:custDataLst>
          </p:nvPr>
        </p:nvSpPr>
        <p:spPr>
          <a:xfrm>
            <a:off x="7543800" y="3453352"/>
            <a:ext cx="3543300" cy="61064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noAutofit/>
          </a:bodyPr>
          <a:lstStyle/>
          <a:p>
            <a:pPr algn="ctr"/>
            <a:r>
              <a:rPr lang="en-US" sz="1400" b="1" spc="-6" dirty="0" smtClean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</a:rPr>
              <a:t>New Hire</a:t>
            </a:r>
          </a:p>
          <a:p>
            <a:pPr algn="ctr"/>
            <a:r>
              <a:rPr lang="en-US" sz="1400" b="1" spc="-6" dirty="0" smtClean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</a:rPr>
              <a:t> Enrollment Window Ends</a:t>
            </a:r>
            <a:endParaRPr lang="en-US" sz="1400" b="1" spc="-6" dirty="0">
              <a:solidFill>
                <a:schemeClr val="accent6">
                  <a:lumMod val="75000"/>
                </a:schemeClr>
              </a:solidFill>
              <a:latin typeface="Calibri" panose="020F0502020204030204" pitchFamily="34" charset="0"/>
            </a:endParaRPr>
          </a:p>
        </p:txBody>
      </p:sp>
      <p:sp>
        <p:nvSpPr>
          <p:cNvPr id="46" name="OTLSHAPE_M_9dd8ed9b66fc40c7b9eaa6cd4eb05791_Title"/>
          <p:cNvSpPr txBox="1"/>
          <p:nvPr>
            <p:custDataLst>
              <p:tags r:id="rId35"/>
            </p:custDataLst>
          </p:nvPr>
        </p:nvSpPr>
        <p:spPr>
          <a:xfrm>
            <a:off x="4686300" y="3759200"/>
            <a:ext cx="3454878" cy="61064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noAutofit/>
          </a:bodyPr>
          <a:lstStyle/>
          <a:p>
            <a:pPr algn="ctr"/>
            <a:r>
              <a:rPr lang="en-US" sz="1400" b="1" spc="-6" dirty="0" smtClean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</a:rPr>
              <a:t>New Hire</a:t>
            </a:r>
          </a:p>
          <a:p>
            <a:pPr algn="ctr"/>
            <a:r>
              <a:rPr lang="en-US" sz="1400" b="1" spc="-6" dirty="0" smtClean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</a:rPr>
              <a:t> Enrollment Window Starts</a:t>
            </a:r>
            <a:endParaRPr lang="en-US" sz="1400" b="1" spc="-6" dirty="0">
              <a:solidFill>
                <a:schemeClr val="accent6">
                  <a:lumMod val="75000"/>
                </a:schemeClr>
              </a:solidFill>
              <a:latin typeface="Calibri" panose="020F0502020204030204" pitchFamily="34" charset="0"/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6275073" y="1885509"/>
            <a:ext cx="2971800" cy="406400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New Hire Enroll</a:t>
            </a:r>
            <a:endParaRPr lang="en-US" dirty="0"/>
          </a:p>
        </p:txBody>
      </p:sp>
      <p:sp>
        <p:nvSpPr>
          <p:cNvPr id="43" name="Down Arrow 42"/>
          <p:cNvSpPr/>
          <p:nvPr/>
        </p:nvSpPr>
        <p:spPr>
          <a:xfrm>
            <a:off x="4914900" y="609600"/>
            <a:ext cx="800100" cy="1219200"/>
          </a:xfrm>
          <a:prstGeom prst="downArrow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4" name="Picture 2"/>
          <p:cNvPicPr>
            <a:picLocks noChangeAspect="1" noChangeArrowheads="1"/>
          </p:cNvPicPr>
          <p:nvPr/>
        </p:nvPicPr>
        <p:blipFill>
          <a:blip r:embed="rId44" cstate="print"/>
          <a:srcRect/>
          <a:stretch>
            <a:fillRect/>
          </a:stretch>
        </p:blipFill>
        <p:spPr bwMode="auto">
          <a:xfrm>
            <a:off x="152400" y="4953000"/>
            <a:ext cx="1575307" cy="16604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5" name="Picture 3"/>
          <p:cNvPicPr>
            <a:picLocks noChangeAspect="1" noChangeArrowheads="1"/>
          </p:cNvPicPr>
          <p:nvPr/>
        </p:nvPicPr>
        <p:blipFill>
          <a:blip r:embed="rId45" cstate="print"/>
          <a:srcRect t="8333" r="47657" b="10417"/>
          <a:stretch>
            <a:fillRect/>
          </a:stretch>
        </p:blipFill>
        <p:spPr bwMode="auto">
          <a:xfrm>
            <a:off x="2174893" y="4953000"/>
            <a:ext cx="1721618" cy="17798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7" name="Picture 4" descr="C:\Users\lalit.kumar\Desktop\OnBoard-Images\June15-03.PNG"/>
          <p:cNvPicPr>
            <a:picLocks noChangeAspect="1" noChangeArrowheads="1"/>
          </p:cNvPicPr>
          <p:nvPr/>
        </p:nvPicPr>
        <p:blipFill>
          <a:blip r:embed="rId46" cstate="print"/>
          <a:srcRect/>
          <a:stretch>
            <a:fillRect/>
          </a:stretch>
        </p:blipFill>
        <p:spPr bwMode="auto">
          <a:xfrm>
            <a:off x="4343697" y="4953000"/>
            <a:ext cx="1878831" cy="1714022"/>
          </a:xfrm>
          <a:prstGeom prst="rect">
            <a:avLst/>
          </a:prstGeom>
          <a:noFill/>
        </p:spPr>
      </p:pic>
      <p:pic>
        <p:nvPicPr>
          <p:cNvPr id="48" name="Picture 5" descr="C:\Users\lalit.kumar\Desktop\OnBoard-Images\June15-04.PNG"/>
          <p:cNvPicPr>
            <a:picLocks noChangeAspect="1" noChangeArrowheads="1"/>
          </p:cNvPicPr>
          <p:nvPr/>
        </p:nvPicPr>
        <p:blipFill>
          <a:blip r:embed="rId47" cstate="print"/>
          <a:srcRect b="17506"/>
          <a:stretch>
            <a:fillRect/>
          </a:stretch>
        </p:blipFill>
        <p:spPr bwMode="auto">
          <a:xfrm>
            <a:off x="6669714" y="4953000"/>
            <a:ext cx="1414068" cy="1714022"/>
          </a:xfrm>
          <a:prstGeom prst="rect">
            <a:avLst/>
          </a:prstGeom>
          <a:noFill/>
        </p:spPr>
      </p:pic>
      <p:pic>
        <p:nvPicPr>
          <p:cNvPr id="50" name="Picture 2" descr="C:\Users\lalit.kumar\Desktop\OnBoard-Images\May10-01.PNG"/>
          <p:cNvPicPr>
            <a:picLocks noChangeAspect="1" noChangeArrowheads="1"/>
          </p:cNvPicPr>
          <p:nvPr/>
        </p:nvPicPr>
        <p:blipFill>
          <a:blip r:embed="rId48" cstate="print"/>
          <a:srcRect t="8353" b="12497"/>
          <a:stretch>
            <a:fillRect/>
          </a:stretch>
        </p:blipFill>
        <p:spPr bwMode="auto">
          <a:xfrm>
            <a:off x="8530968" y="4953000"/>
            <a:ext cx="2070847" cy="1767585"/>
          </a:xfrm>
          <a:prstGeom prst="rect">
            <a:avLst/>
          </a:prstGeom>
          <a:noFill/>
        </p:spPr>
      </p:pic>
      <p:pic>
        <p:nvPicPr>
          <p:cNvPr id="51" name="Picture 2" descr="C:\Users\lalit.kumar\Desktop\OnBoard-Images\NoWaitingPeriod\July1.PNG"/>
          <p:cNvPicPr>
            <a:picLocks noChangeAspect="1" noChangeArrowheads="1"/>
          </p:cNvPicPr>
          <p:nvPr/>
        </p:nvPicPr>
        <p:blipFill>
          <a:blip r:embed="rId49" cstate="print"/>
          <a:srcRect r="40511"/>
          <a:stretch>
            <a:fillRect/>
          </a:stretch>
        </p:blipFill>
        <p:spPr bwMode="auto">
          <a:xfrm>
            <a:off x="11049000" y="4953000"/>
            <a:ext cx="1981200" cy="1905000"/>
          </a:xfrm>
          <a:prstGeom prst="rect">
            <a:avLst/>
          </a:prstGeom>
          <a:noFill/>
        </p:spPr>
      </p:pic>
      <p:cxnSp>
        <p:nvCxnSpPr>
          <p:cNvPr id="53" name="Elbow Connector 52"/>
          <p:cNvCxnSpPr>
            <a:stCxn id="44" idx="0"/>
            <a:endCxn id="45" idx="0"/>
          </p:cNvCxnSpPr>
          <p:nvPr/>
        </p:nvCxnSpPr>
        <p:spPr>
          <a:xfrm rot="5400000" flipH="1" flipV="1">
            <a:off x="1987878" y="3905176"/>
            <a:ext cx="12700" cy="2095648"/>
          </a:xfrm>
          <a:prstGeom prst="bentConnector3">
            <a:avLst>
              <a:gd name="adj1" fmla="val 1800000"/>
            </a:avLst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Elbow Connector 54"/>
          <p:cNvCxnSpPr>
            <a:stCxn id="45" idx="2"/>
            <a:endCxn id="47" idx="2"/>
          </p:cNvCxnSpPr>
          <p:nvPr/>
        </p:nvCxnSpPr>
        <p:spPr>
          <a:xfrm rot="5400000" flipH="1" flipV="1">
            <a:off x="4126484" y="5576239"/>
            <a:ext cx="65846" cy="2247411"/>
          </a:xfrm>
          <a:prstGeom prst="bentConnector3">
            <a:avLst>
              <a:gd name="adj1" fmla="val -347174"/>
            </a:avLst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Elbow Connector 56"/>
          <p:cNvCxnSpPr>
            <a:stCxn id="47" idx="0"/>
            <a:endCxn id="48" idx="0"/>
          </p:cNvCxnSpPr>
          <p:nvPr/>
        </p:nvCxnSpPr>
        <p:spPr>
          <a:xfrm rot="5400000" flipH="1" flipV="1">
            <a:off x="6329930" y="3906183"/>
            <a:ext cx="12700" cy="2093635"/>
          </a:xfrm>
          <a:prstGeom prst="bentConnector3">
            <a:avLst>
              <a:gd name="adj1" fmla="val 1800000"/>
            </a:avLst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hape 58"/>
          <p:cNvCxnSpPr>
            <a:stCxn id="48" idx="2"/>
            <a:endCxn id="50" idx="2"/>
          </p:cNvCxnSpPr>
          <p:nvPr/>
        </p:nvCxnSpPr>
        <p:spPr>
          <a:xfrm rot="16200000" flipH="1">
            <a:off x="8444789" y="5598981"/>
            <a:ext cx="53563" cy="2189644"/>
          </a:xfrm>
          <a:prstGeom prst="bentConnector3">
            <a:avLst>
              <a:gd name="adj1" fmla="val 526787"/>
            </a:avLst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Elbow Connector 74"/>
          <p:cNvCxnSpPr>
            <a:stCxn id="50" idx="0"/>
            <a:endCxn id="51" idx="0"/>
          </p:cNvCxnSpPr>
          <p:nvPr/>
        </p:nvCxnSpPr>
        <p:spPr>
          <a:xfrm rot="5400000" flipH="1" flipV="1">
            <a:off x="10802996" y="3716396"/>
            <a:ext cx="12700" cy="2473208"/>
          </a:xfrm>
          <a:prstGeom prst="bentConnector3">
            <a:avLst>
              <a:gd name="adj1" fmla="val 1800000"/>
            </a:avLst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9" name="OTLSHAPE_M_9dd8ed9b66fc40c7b9eaa6cd4eb05791_Title"/>
          <p:cNvSpPr txBox="1"/>
          <p:nvPr>
            <p:custDataLst>
              <p:tags r:id="rId36"/>
            </p:custDataLst>
          </p:nvPr>
        </p:nvSpPr>
        <p:spPr>
          <a:xfrm>
            <a:off x="-228600" y="7122319"/>
            <a:ext cx="2278455" cy="192881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noAutofit/>
          </a:bodyPr>
          <a:lstStyle/>
          <a:p>
            <a:pPr algn="ctr"/>
            <a:r>
              <a:rPr lang="en-US" sz="2000" b="1" spc="-6" dirty="0" smtClean="0">
                <a:solidFill>
                  <a:schemeClr val="tx2"/>
                </a:solidFill>
                <a:latin typeface="Calibri" panose="020F0502020204030204" pitchFamily="34" charset="0"/>
              </a:rPr>
              <a:t>Start PreBoard</a:t>
            </a:r>
            <a:endParaRPr lang="en-US" sz="2000" b="1" spc="-6" dirty="0">
              <a:solidFill>
                <a:schemeClr val="tx2"/>
              </a:solidFill>
              <a:latin typeface="Calibri" panose="020F0502020204030204" pitchFamily="34" charset="0"/>
            </a:endParaRPr>
          </a:p>
        </p:txBody>
      </p:sp>
      <p:sp>
        <p:nvSpPr>
          <p:cNvPr id="80" name="OTLSHAPE_M_9dd8ed9b66fc40c7b9eaa6cd4eb05791_Title"/>
          <p:cNvSpPr txBox="1"/>
          <p:nvPr>
            <p:custDataLst>
              <p:tags r:id="rId37"/>
            </p:custDataLst>
          </p:nvPr>
        </p:nvSpPr>
        <p:spPr>
          <a:xfrm>
            <a:off x="1828800" y="7086600"/>
            <a:ext cx="2278455" cy="192881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noAutofit/>
          </a:bodyPr>
          <a:lstStyle/>
          <a:p>
            <a:pPr algn="ctr"/>
            <a:r>
              <a:rPr lang="en-US" sz="2000" b="1" spc="-6" dirty="0" smtClean="0">
                <a:solidFill>
                  <a:schemeClr val="tx2"/>
                </a:solidFill>
                <a:latin typeface="Calibri" panose="020F0502020204030204" pitchFamily="34" charset="0"/>
              </a:rPr>
              <a:t>PreBoard Tunnel</a:t>
            </a:r>
            <a:endParaRPr lang="en-US" sz="2000" b="1" spc="-6" dirty="0">
              <a:solidFill>
                <a:schemeClr val="tx2"/>
              </a:solidFill>
              <a:latin typeface="Calibri" panose="020F0502020204030204" pitchFamily="34" charset="0"/>
            </a:endParaRPr>
          </a:p>
        </p:txBody>
      </p:sp>
      <p:sp>
        <p:nvSpPr>
          <p:cNvPr id="81" name="OTLSHAPE_M_9dd8ed9b66fc40c7b9eaa6cd4eb05791_Title"/>
          <p:cNvSpPr txBox="1"/>
          <p:nvPr>
            <p:custDataLst>
              <p:tags r:id="rId38"/>
            </p:custDataLst>
          </p:nvPr>
        </p:nvSpPr>
        <p:spPr>
          <a:xfrm>
            <a:off x="4114800" y="7274719"/>
            <a:ext cx="2278455" cy="192881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noAutofit/>
          </a:bodyPr>
          <a:lstStyle/>
          <a:p>
            <a:pPr algn="ctr"/>
            <a:r>
              <a:rPr lang="en-US" sz="2000" b="1" spc="-6" dirty="0" smtClean="0">
                <a:solidFill>
                  <a:schemeClr val="tx2"/>
                </a:solidFill>
                <a:latin typeface="Calibri" panose="020F0502020204030204" pitchFamily="34" charset="0"/>
              </a:rPr>
              <a:t>PreBoard Complete Logout</a:t>
            </a:r>
            <a:endParaRPr lang="en-US" sz="2000" b="1" spc="-6" dirty="0">
              <a:solidFill>
                <a:schemeClr val="tx2"/>
              </a:solidFill>
              <a:latin typeface="Calibri" panose="020F0502020204030204" pitchFamily="34" charset="0"/>
            </a:endParaRPr>
          </a:p>
        </p:txBody>
      </p:sp>
      <p:sp>
        <p:nvSpPr>
          <p:cNvPr id="82" name="OTLSHAPE_M_9dd8ed9b66fc40c7b9eaa6cd4eb05791_Title"/>
          <p:cNvSpPr txBox="1"/>
          <p:nvPr>
            <p:custDataLst>
              <p:tags r:id="rId39"/>
            </p:custDataLst>
          </p:nvPr>
        </p:nvSpPr>
        <p:spPr>
          <a:xfrm>
            <a:off x="6096000" y="7086600"/>
            <a:ext cx="2278455" cy="192881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noAutofit/>
          </a:bodyPr>
          <a:lstStyle/>
          <a:p>
            <a:pPr algn="ctr"/>
            <a:r>
              <a:rPr lang="en-US" sz="2000" b="1" spc="-6" dirty="0" smtClean="0">
                <a:solidFill>
                  <a:schemeClr val="tx2"/>
                </a:solidFill>
                <a:latin typeface="Calibri" panose="020F0502020204030204" pitchFamily="34" charset="0"/>
              </a:rPr>
              <a:t>Login Page</a:t>
            </a:r>
            <a:endParaRPr lang="en-US" sz="2000" b="1" spc="-6" dirty="0">
              <a:solidFill>
                <a:schemeClr val="tx2"/>
              </a:solidFill>
              <a:latin typeface="Calibri" panose="020F0502020204030204" pitchFamily="34" charset="0"/>
            </a:endParaRPr>
          </a:p>
        </p:txBody>
      </p:sp>
      <p:sp>
        <p:nvSpPr>
          <p:cNvPr id="83" name="OTLSHAPE_M_9dd8ed9b66fc40c7b9eaa6cd4eb05791_Title"/>
          <p:cNvSpPr txBox="1"/>
          <p:nvPr>
            <p:custDataLst>
              <p:tags r:id="rId40"/>
            </p:custDataLst>
          </p:nvPr>
        </p:nvSpPr>
        <p:spPr>
          <a:xfrm>
            <a:off x="8686800" y="7162800"/>
            <a:ext cx="2278455" cy="192881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noAutofit/>
          </a:bodyPr>
          <a:lstStyle/>
          <a:p>
            <a:pPr algn="ctr"/>
            <a:r>
              <a:rPr lang="en-US" sz="2000" b="1" spc="-6" dirty="0" smtClean="0">
                <a:solidFill>
                  <a:schemeClr val="tx2"/>
                </a:solidFill>
                <a:latin typeface="Calibri" panose="020F0502020204030204" pitchFamily="34" charset="0"/>
              </a:rPr>
              <a:t>BenAdmin Tunnel</a:t>
            </a:r>
            <a:endParaRPr lang="en-US" sz="2000" b="1" spc="-6" dirty="0">
              <a:solidFill>
                <a:schemeClr val="tx2"/>
              </a:solidFill>
              <a:latin typeface="Calibri" panose="020F0502020204030204" pitchFamily="34" charset="0"/>
            </a:endParaRPr>
          </a:p>
        </p:txBody>
      </p:sp>
      <p:sp>
        <p:nvSpPr>
          <p:cNvPr id="84" name="OTLSHAPE_M_9dd8ed9b66fc40c7b9eaa6cd4eb05791_Title"/>
          <p:cNvSpPr txBox="1"/>
          <p:nvPr>
            <p:custDataLst>
              <p:tags r:id="rId41"/>
            </p:custDataLst>
          </p:nvPr>
        </p:nvSpPr>
        <p:spPr>
          <a:xfrm>
            <a:off x="11437545" y="7162800"/>
            <a:ext cx="2278455" cy="192881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noAutofit/>
          </a:bodyPr>
          <a:lstStyle/>
          <a:p>
            <a:pPr algn="ctr"/>
            <a:r>
              <a:rPr lang="en-US" sz="2000" b="1" spc="-6" dirty="0" smtClean="0">
                <a:solidFill>
                  <a:schemeClr val="tx2"/>
                </a:solidFill>
                <a:latin typeface="Calibri" panose="020F0502020204030204" pitchFamily="34" charset="0"/>
              </a:rPr>
              <a:t>BenAdmin Dashboard</a:t>
            </a:r>
            <a:endParaRPr lang="en-US" sz="2000" b="1" spc="-6" dirty="0">
              <a:solidFill>
                <a:schemeClr val="tx2"/>
              </a:solidFill>
              <a:latin typeface="Calibri" panose="020F050202020403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="" xmlns:p14="http://schemas.microsoft.com/office/powerpoint/2010/main" val="2956065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95" name="OTLSHAPE_TB_00000000000000000000000000000000_LeftEndCaps" hidden="1"/>
          <p:cNvSpPr txBox="1"/>
          <p:nvPr>
            <p:custDataLst>
              <p:tags r:id="rId2"/>
            </p:custDataLst>
          </p:nvPr>
        </p:nvSpPr>
        <p:spPr>
          <a:xfrm>
            <a:off x="381000" y="4230302"/>
            <a:ext cx="704850" cy="27699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en-US" b="1" dirty="0" smtClean="0">
                <a:solidFill>
                  <a:schemeClr val="accent2"/>
                </a:solidFill>
                <a:latin typeface="Calibri" panose="020F0502020204030204" pitchFamily="34" charset="0"/>
              </a:rPr>
              <a:t>2015</a:t>
            </a:r>
            <a:endParaRPr lang="en-US" b="1" dirty="0">
              <a:solidFill>
                <a:schemeClr val="accent2"/>
              </a:solidFill>
              <a:latin typeface="Calibri" panose="020F0502020204030204" pitchFamily="34" charset="0"/>
            </a:endParaRPr>
          </a:p>
        </p:txBody>
      </p:sp>
      <p:sp>
        <p:nvSpPr>
          <p:cNvPr id="8896" name="OTLSHAPE_TB_00000000000000000000000000000000_RightEndCaps" hidden="1"/>
          <p:cNvSpPr txBox="1"/>
          <p:nvPr>
            <p:custDataLst>
              <p:tags r:id="rId3"/>
            </p:custDataLst>
          </p:nvPr>
        </p:nvSpPr>
        <p:spPr>
          <a:xfrm>
            <a:off x="12639801" y="4230302"/>
            <a:ext cx="704850" cy="27699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en-US" b="1" dirty="0" smtClean="0">
                <a:solidFill>
                  <a:schemeClr val="accent2"/>
                </a:solidFill>
                <a:latin typeface="Calibri" panose="020F0502020204030204" pitchFamily="34" charset="0"/>
              </a:rPr>
              <a:t>2015</a:t>
            </a:r>
            <a:endParaRPr lang="en-US" b="1" dirty="0">
              <a:solidFill>
                <a:schemeClr val="accent2"/>
              </a:solidFill>
              <a:latin typeface="Calibri" panose="020F0502020204030204" pitchFamily="34" charset="0"/>
            </a:endParaRPr>
          </a:p>
        </p:txBody>
      </p:sp>
      <p:sp>
        <p:nvSpPr>
          <p:cNvPr id="8897" name="OTLSHAPE_TB_00000000000000000000000000000000_ScaleContainer"/>
          <p:cNvSpPr/>
          <p:nvPr>
            <p:custDataLst>
              <p:tags r:id="rId4"/>
            </p:custDataLst>
          </p:nvPr>
        </p:nvSpPr>
        <p:spPr>
          <a:xfrm>
            <a:off x="1266698" y="1485800"/>
            <a:ext cx="11201400" cy="508000"/>
          </a:xfrm>
          <a:prstGeom prst="snip2DiagRect">
            <a:avLst>
              <a:gd name="adj1" fmla="val 100000"/>
              <a:gd name="adj2" fmla="val 16667"/>
            </a:avLst>
          </a:prstGeom>
          <a:gradFill flip="none" rotWithShape="1">
            <a:gsLst>
              <a:gs pos="0">
                <a:srgbClr val="B24F29"/>
              </a:gs>
              <a:gs pos="100000">
                <a:srgbClr val="7F381E"/>
              </a:gs>
            </a:gsLst>
            <a:lin ang="5400000" scaled="1"/>
            <a:tileRect/>
          </a:gradFill>
          <a:ln w="12700" cap="flat" cmpd="sng" algn="ctr">
            <a:noFill/>
            <a:prstDash val="solid"/>
            <a:miter lim="800000"/>
          </a:ln>
          <a:effectLst>
            <a:reflection blurRad="6350" stA="50000" endA="300" endPos="55500" dist="50800" dir="5400000" sy="-100000" algn="bl" rotWithShape="0"/>
          </a:effectLst>
          <a:scene3d>
            <a:camera prst="orthographicFront"/>
            <a:lightRig rig="threePt" dir="t">
              <a:rot lat="0" lon="0" rev="8700000"/>
            </a:lightRig>
          </a:scene3d>
          <a:sp3d>
            <a:bevelT w="165100" h="19050"/>
          </a:sp3d>
          <a:extLst>
            <a:ext uri="{91240B29-F687-4F45-9708-019B960494DF}">
              <a14:hiddenLine xmlns=""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898" name="OTLSHAPE_TB_00000000000000000000000000000000_ElapsedTime" hidden="1"/>
          <p:cNvSpPr/>
          <p:nvPr>
            <p:custDataLst>
              <p:tags r:id="rId5"/>
            </p:custDataLst>
          </p:nvPr>
        </p:nvSpPr>
        <p:spPr>
          <a:xfrm>
            <a:off x="0" y="0"/>
            <a:ext cx="0" cy="0"/>
          </a:xfrm>
          <a:prstGeom prst="snip2DiagRect">
            <a:avLst>
              <a:gd name="adj1" fmla="val 100000"/>
              <a:gd name="adj2" fmla="val 3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899" name="OTLSHAPE_TB_00000000000000000000000000000000_TodayMarkerShape" hidden="1"/>
          <p:cNvSpPr/>
          <p:nvPr>
            <p:custDataLst>
              <p:tags r:id="rId6"/>
            </p:custDataLst>
          </p:nvPr>
        </p:nvSpPr>
        <p:spPr>
          <a:xfrm>
            <a:off x="1432706" y="4622800"/>
            <a:ext cx="163286" cy="169333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900" name="OTLSHAPE_TB_00000000000000000000000000000000_TodayMarkerText" hidden="1"/>
          <p:cNvSpPr txBox="1"/>
          <p:nvPr>
            <p:custDataLst>
              <p:tags r:id="rId7"/>
            </p:custDataLst>
          </p:nvPr>
        </p:nvSpPr>
        <p:spPr>
          <a:xfrm>
            <a:off x="1514348" y="5315353"/>
            <a:ext cx="0" cy="184666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en-US" sz="1200" dirty="0" smtClean="0">
                <a:solidFill>
                  <a:schemeClr val="dk1"/>
                </a:solidFill>
                <a:latin typeface="Calibri" panose="020F0502020204030204" pitchFamily="34" charset="0"/>
              </a:rPr>
              <a:t>Today</a:t>
            </a:r>
            <a:endParaRPr lang="en-US" sz="1200" dirty="0">
              <a:solidFill>
                <a:schemeClr val="dk1"/>
              </a:solidFill>
              <a:latin typeface="Calibri" panose="020F0502020204030204" pitchFamily="34" charset="0"/>
            </a:endParaRPr>
          </a:p>
        </p:txBody>
      </p:sp>
      <p:sp>
        <p:nvSpPr>
          <p:cNvPr id="8901" name="OTLSHAPE_TB_00000000000000000000000000000000_TimescaleInterval1"/>
          <p:cNvSpPr txBox="1"/>
          <p:nvPr>
            <p:custDataLst>
              <p:tags r:id="rId8"/>
            </p:custDataLst>
          </p:nvPr>
        </p:nvSpPr>
        <p:spPr>
          <a:xfrm>
            <a:off x="1686655" y="1615766"/>
            <a:ext cx="1163841" cy="248073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noAutofit/>
          </a:bodyPr>
          <a:lstStyle/>
          <a:p>
            <a:r>
              <a:rPr lang="en-US" sz="1200" spc="-14" dirty="0" smtClean="0">
                <a:solidFill>
                  <a:schemeClr val="lt1"/>
                </a:solidFill>
                <a:latin typeface="Calibri" panose="020F0502020204030204" pitchFamily="34" charset="0"/>
              </a:rPr>
              <a:t>John Hired</a:t>
            </a:r>
            <a:endParaRPr lang="en-US" sz="1200" spc="-14" dirty="0">
              <a:solidFill>
                <a:schemeClr val="lt1"/>
              </a:solidFill>
              <a:latin typeface="Calibri" panose="020F0502020204030204" pitchFamily="34" charset="0"/>
            </a:endParaRPr>
          </a:p>
        </p:txBody>
      </p:sp>
      <p:cxnSp>
        <p:nvCxnSpPr>
          <p:cNvPr id="8902" name="OTLSHAPE_TB_00000000000000000000000000000000_Separator1"/>
          <p:cNvCxnSpPr/>
          <p:nvPr>
            <p:custDataLst>
              <p:tags r:id="rId9"/>
            </p:custDataLst>
          </p:nvPr>
        </p:nvCxnSpPr>
        <p:spPr>
          <a:xfrm>
            <a:off x="2850495" y="1570467"/>
            <a:ext cx="0" cy="338667"/>
          </a:xfrm>
          <a:prstGeom prst="line">
            <a:avLst/>
          </a:prstGeom>
          <a:ln w="6350" cap="flat" cmpd="sng" algn="ctr">
            <a:solidFill>
              <a:schemeClr val="lt1">
                <a:alpha val="29804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10" name="OTLSHAPE_TB_00000000000000000000000000000000_Separator5"/>
          <p:cNvCxnSpPr/>
          <p:nvPr>
            <p:custDataLst>
              <p:tags r:id="rId10"/>
            </p:custDataLst>
          </p:nvPr>
        </p:nvCxnSpPr>
        <p:spPr>
          <a:xfrm>
            <a:off x="6286500" y="1570467"/>
            <a:ext cx="0" cy="338667"/>
          </a:xfrm>
          <a:prstGeom prst="line">
            <a:avLst/>
          </a:prstGeom>
          <a:ln w="25400" cap="flat" cmpd="sng" algn="ctr">
            <a:solidFill>
              <a:schemeClr val="lt1">
                <a:alpha val="29804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Title 1"/>
          <p:cNvSpPr txBox="1">
            <a:spLocks/>
          </p:cNvSpPr>
          <p:nvPr/>
        </p:nvSpPr>
        <p:spPr>
          <a:xfrm>
            <a:off x="228600" y="101600"/>
            <a:ext cx="13144500" cy="812800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 kern="1200">
                <a:solidFill>
                  <a:srgbClr val="002060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2060"/>
                </a:solidFill>
                <a:latin typeface="Calibri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2060"/>
                </a:solidFill>
                <a:latin typeface="Calibri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2060"/>
                </a:solidFill>
                <a:latin typeface="Calibri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2060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 sz="3200" dirty="0" smtClean="0"/>
              <a:t>Case 3: In New Hire Enrollment Window</a:t>
            </a:r>
          </a:p>
        </p:txBody>
      </p:sp>
      <p:sp>
        <p:nvSpPr>
          <p:cNvPr id="69" name="OTLSHAPE_M_250ea2be05854b80bcdbec07faaa2d69_Shape"/>
          <p:cNvSpPr/>
          <p:nvPr>
            <p:custDataLst>
              <p:tags r:id="rId11"/>
            </p:custDataLst>
          </p:nvPr>
        </p:nvSpPr>
        <p:spPr>
          <a:xfrm>
            <a:off x="6135534" y="1972743"/>
            <a:ext cx="342900" cy="338667"/>
          </a:xfrm>
          <a:prstGeom prst="triangle">
            <a:avLst/>
          </a:prstGeom>
          <a:solidFill>
            <a:srgbClr val="96D642"/>
          </a:solidFill>
          <a:ln w="12700" cap="flat" cmpd="sng" algn="ctr">
            <a:noFill/>
            <a:prstDash val="solid"/>
            <a:miter lim="800000"/>
          </a:ln>
          <a:effectLst/>
          <a:scene3d>
            <a:camera prst="orthographicFront"/>
            <a:lightRig rig="threePt" dir="t"/>
          </a:scene3d>
          <a:sp3d>
            <a:bevelT h="12700"/>
          </a:sp3d>
          <a:extLst>
            <a:ext uri="{91240B29-F687-4F45-9708-019B960494DF}">
              <a14:hiddenLine xmlns=""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>
                    <a:scrgbClr r="0" g="0" b="0">
                      <a:alpha val="50000"/>
                    </a:scrgbClr>
                  </a:outerShdw>
                </a:effectLst>
              </a14:hiddenEffects>
            </a:ext>
            <a:ext uri="{53640926-AAD7-44D8-BBD7-CCE9431645EC}">
              <a14:shadowObscured xmlns="" xmlns:a14="http://schemas.microsoft.com/office/drawing/2010/main" val="1"/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94" name="OTLSHAPE_M_250ea2be05854b80bcdbec07faaa2d69_Connector1"/>
          <p:cNvCxnSpPr/>
          <p:nvPr>
            <p:custDataLst>
              <p:tags r:id="rId12"/>
            </p:custDataLst>
          </p:nvPr>
        </p:nvCxnSpPr>
        <p:spPr>
          <a:xfrm>
            <a:off x="6299439" y="2304693"/>
            <a:ext cx="0" cy="365760"/>
          </a:xfrm>
          <a:prstGeom prst="line">
            <a:avLst/>
          </a:prstGeom>
          <a:ln w="9525" cap="flat" cmpd="sng" algn="ctr">
            <a:solidFill>
              <a:srgbClr val="96D642">
                <a:alpha val="49804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4" name="OTLSHAPE_M_0018691af88d4838b3ec2d1256b9eee5_Date"/>
          <p:cNvSpPr txBox="1"/>
          <p:nvPr>
            <p:custDataLst>
              <p:tags r:id="rId13"/>
            </p:custDataLst>
          </p:nvPr>
        </p:nvSpPr>
        <p:spPr>
          <a:xfrm>
            <a:off x="5715003" y="2676400"/>
            <a:ext cx="1371599" cy="215444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en-US" sz="1400" spc="-6" dirty="0" smtClean="0">
                <a:solidFill>
                  <a:srgbClr val="6BA51F"/>
                </a:solidFill>
                <a:latin typeface="Calibri" panose="020F0502020204030204" pitchFamily="34" charset="0"/>
              </a:rPr>
              <a:t>June 15</a:t>
            </a:r>
            <a:r>
              <a:rPr lang="en-US" sz="1400" spc="-6" baseline="30000" dirty="0" smtClean="0">
                <a:solidFill>
                  <a:srgbClr val="6BA51F"/>
                </a:solidFill>
                <a:latin typeface="Calibri" panose="020F0502020204030204" pitchFamily="34" charset="0"/>
              </a:rPr>
              <a:t>th</a:t>
            </a:r>
            <a:r>
              <a:rPr lang="en-US" sz="1400" spc="-6" dirty="0" smtClean="0">
                <a:solidFill>
                  <a:srgbClr val="6BA51F"/>
                </a:solidFill>
                <a:latin typeface="Calibri" panose="020F0502020204030204" pitchFamily="34" charset="0"/>
              </a:rPr>
              <a:t> </a:t>
            </a:r>
            <a:endParaRPr lang="en-US" sz="1400" spc="-6" dirty="0">
              <a:solidFill>
                <a:srgbClr val="6BA51F"/>
              </a:solidFill>
              <a:latin typeface="Calibri" panose="020F0502020204030204" pitchFamily="34" charset="0"/>
            </a:endParaRPr>
          </a:p>
        </p:txBody>
      </p:sp>
      <p:sp>
        <p:nvSpPr>
          <p:cNvPr id="87" name="OTLSHAPE_M_9dd8ed9b66fc40c7b9eaa6cd4eb05791_Title"/>
          <p:cNvSpPr txBox="1"/>
          <p:nvPr>
            <p:custDataLst>
              <p:tags r:id="rId14"/>
            </p:custDataLst>
          </p:nvPr>
        </p:nvSpPr>
        <p:spPr>
          <a:xfrm>
            <a:off x="5429250" y="3075381"/>
            <a:ext cx="1943100" cy="20320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noAutofit/>
          </a:bodyPr>
          <a:lstStyle/>
          <a:p>
            <a:pPr algn="ctr"/>
            <a:r>
              <a:rPr lang="en-US" sz="1400" b="1" spc="-6" dirty="0" smtClean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</a:rPr>
              <a:t>Date of Joining</a:t>
            </a:r>
            <a:endParaRPr lang="en-US" sz="1400" b="1" spc="-6" dirty="0">
              <a:solidFill>
                <a:schemeClr val="accent6">
                  <a:lumMod val="75000"/>
                </a:schemeClr>
              </a:solidFill>
              <a:latin typeface="Calibri" panose="020F0502020204030204" pitchFamily="34" charset="0"/>
            </a:endParaRPr>
          </a:p>
        </p:txBody>
      </p:sp>
      <p:sp>
        <p:nvSpPr>
          <p:cNvPr id="93" name="OTLSHAPE_M_250ea2be05854b80bcdbec07faaa2d69_Shape"/>
          <p:cNvSpPr/>
          <p:nvPr>
            <p:custDataLst>
              <p:tags r:id="rId15"/>
            </p:custDataLst>
          </p:nvPr>
        </p:nvSpPr>
        <p:spPr>
          <a:xfrm>
            <a:off x="2695746" y="1955800"/>
            <a:ext cx="342900" cy="338667"/>
          </a:xfrm>
          <a:prstGeom prst="triangle">
            <a:avLst/>
          </a:prstGeom>
          <a:solidFill>
            <a:srgbClr val="96D642"/>
          </a:solidFill>
          <a:ln w="12700" cap="flat" cmpd="sng" algn="ctr">
            <a:noFill/>
            <a:prstDash val="solid"/>
            <a:miter lim="800000"/>
          </a:ln>
          <a:effectLst/>
          <a:scene3d>
            <a:camera prst="orthographicFront"/>
            <a:lightRig rig="threePt" dir="t"/>
          </a:scene3d>
          <a:sp3d>
            <a:bevelT h="12700"/>
          </a:sp3d>
          <a:extLst>
            <a:ext uri="{91240B29-F687-4F45-9708-019B960494DF}">
              <a14:hiddenLine xmlns=""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>
                    <a:scrgbClr r="0" g="0" b="0">
                      <a:alpha val="50000"/>
                    </a:scrgbClr>
                  </a:outerShdw>
                </a:effectLst>
              </a14:hiddenEffects>
            </a:ext>
            <a:ext uri="{53640926-AAD7-44D8-BBD7-CCE9431645EC}">
              <a14:shadowObscured xmlns="" xmlns:a14="http://schemas.microsoft.com/office/drawing/2010/main" val="1"/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00" name="OTLSHAPE_M_250ea2be05854b80bcdbec07faaa2d69_Connector1"/>
          <p:cNvCxnSpPr/>
          <p:nvPr>
            <p:custDataLst>
              <p:tags r:id="rId16"/>
            </p:custDataLst>
          </p:nvPr>
        </p:nvCxnSpPr>
        <p:spPr>
          <a:xfrm>
            <a:off x="2859651" y="2287751"/>
            <a:ext cx="0" cy="365760"/>
          </a:xfrm>
          <a:prstGeom prst="line">
            <a:avLst/>
          </a:prstGeom>
          <a:ln w="9525" cap="flat" cmpd="sng" algn="ctr">
            <a:solidFill>
              <a:srgbClr val="96D642">
                <a:alpha val="49804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1" name="OTLSHAPE_M_0018691af88d4838b3ec2d1256b9eee5_Date"/>
          <p:cNvSpPr txBox="1"/>
          <p:nvPr>
            <p:custDataLst>
              <p:tags r:id="rId17"/>
            </p:custDataLst>
          </p:nvPr>
        </p:nvSpPr>
        <p:spPr>
          <a:xfrm>
            <a:off x="2175476" y="2676400"/>
            <a:ext cx="1371599" cy="215444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en-US" sz="1400" spc="-6" dirty="0" smtClean="0">
                <a:solidFill>
                  <a:srgbClr val="6BA51F"/>
                </a:solidFill>
                <a:latin typeface="Calibri" panose="020F0502020204030204" pitchFamily="34" charset="0"/>
              </a:rPr>
              <a:t>May 17</a:t>
            </a:r>
            <a:r>
              <a:rPr lang="en-US" sz="1400" spc="-6" baseline="30000" dirty="0" smtClean="0">
                <a:solidFill>
                  <a:srgbClr val="6BA51F"/>
                </a:solidFill>
                <a:latin typeface="Calibri" panose="020F0502020204030204" pitchFamily="34" charset="0"/>
              </a:rPr>
              <a:t>th</a:t>
            </a:r>
            <a:r>
              <a:rPr lang="en-US" sz="1400" spc="-6" dirty="0" smtClean="0">
                <a:solidFill>
                  <a:srgbClr val="6BA51F"/>
                </a:solidFill>
                <a:latin typeface="Calibri" panose="020F0502020204030204" pitchFamily="34" charset="0"/>
              </a:rPr>
              <a:t> </a:t>
            </a:r>
            <a:endParaRPr lang="en-US" sz="1400" spc="-6" dirty="0">
              <a:solidFill>
                <a:srgbClr val="6BA51F"/>
              </a:solidFill>
              <a:latin typeface="Calibri" panose="020F0502020204030204" pitchFamily="34" charset="0"/>
            </a:endParaRPr>
          </a:p>
        </p:txBody>
      </p:sp>
      <p:sp>
        <p:nvSpPr>
          <p:cNvPr id="102" name="OTLSHAPE_M_9dd8ed9b66fc40c7b9eaa6cd4eb05791_Title"/>
          <p:cNvSpPr txBox="1"/>
          <p:nvPr>
            <p:custDataLst>
              <p:tags r:id="rId18"/>
            </p:custDataLst>
          </p:nvPr>
        </p:nvSpPr>
        <p:spPr>
          <a:xfrm>
            <a:off x="1722046" y="3075384"/>
            <a:ext cx="2278455" cy="192881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noAutofit/>
          </a:bodyPr>
          <a:lstStyle/>
          <a:p>
            <a:pPr algn="ctr"/>
            <a:r>
              <a:rPr lang="en-US" sz="1400" b="1" spc="-6" dirty="0" smtClean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</a:rPr>
              <a:t>PreBoard Available</a:t>
            </a:r>
            <a:endParaRPr lang="en-US" sz="1400" b="1" spc="-6" dirty="0">
              <a:solidFill>
                <a:schemeClr val="accent6">
                  <a:lumMod val="75000"/>
                </a:schemeClr>
              </a:solidFill>
              <a:latin typeface="Calibri" panose="020F0502020204030204" pitchFamily="34" charset="0"/>
            </a:endParaRPr>
          </a:p>
        </p:txBody>
      </p:sp>
      <p:cxnSp>
        <p:nvCxnSpPr>
          <p:cNvPr id="105" name="OTLSHAPE_TB_00000000000000000000000000000000_Separator1"/>
          <p:cNvCxnSpPr/>
          <p:nvPr>
            <p:custDataLst>
              <p:tags r:id="rId19"/>
            </p:custDataLst>
          </p:nvPr>
        </p:nvCxnSpPr>
        <p:spPr>
          <a:xfrm>
            <a:off x="11304921" y="1589345"/>
            <a:ext cx="0" cy="338667"/>
          </a:xfrm>
          <a:prstGeom prst="line">
            <a:avLst/>
          </a:prstGeom>
          <a:ln w="6350" cap="flat" cmpd="sng" algn="ctr">
            <a:solidFill>
              <a:schemeClr val="lt1">
                <a:alpha val="29804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6" name="OTLSHAPE_M_250ea2be05854b80bcdbec07faaa2d69_Shape"/>
          <p:cNvSpPr/>
          <p:nvPr>
            <p:custDataLst>
              <p:tags r:id="rId20"/>
            </p:custDataLst>
          </p:nvPr>
        </p:nvSpPr>
        <p:spPr>
          <a:xfrm>
            <a:off x="11150172" y="1974679"/>
            <a:ext cx="342900" cy="338667"/>
          </a:xfrm>
          <a:prstGeom prst="triangle">
            <a:avLst/>
          </a:prstGeom>
          <a:solidFill>
            <a:srgbClr val="96D642"/>
          </a:solidFill>
          <a:ln w="12700" cap="flat" cmpd="sng" algn="ctr">
            <a:noFill/>
            <a:prstDash val="solid"/>
            <a:miter lim="800000"/>
          </a:ln>
          <a:effectLst/>
          <a:scene3d>
            <a:camera prst="orthographicFront"/>
            <a:lightRig rig="threePt" dir="t"/>
          </a:scene3d>
          <a:sp3d>
            <a:bevelT h="12700"/>
          </a:sp3d>
          <a:extLst>
            <a:ext uri="{91240B29-F687-4F45-9708-019B960494DF}">
              <a14:hiddenLine xmlns=""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>
                    <a:scrgbClr r="0" g="0" b="0">
                      <a:alpha val="50000"/>
                    </a:scrgbClr>
                  </a:outerShdw>
                </a:effectLst>
              </a14:hiddenEffects>
            </a:ext>
            <a:ext uri="{53640926-AAD7-44D8-BBD7-CCE9431645EC}">
              <a14:shadowObscured xmlns="" xmlns:a14="http://schemas.microsoft.com/office/drawing/2010/main" val="1"/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07" name="OTLSHAPE_M_250ea2be05854b80bcdbec07faaa2d69_Connector1"/>
          <p:cNvCxnSpPr/>
          <p:nvPr>
            <p:custDataLst>
              <p:tags r:id="rId21"/>
            </p:custDataLst>
          </p:nvPr>
        </p:nvCxnSpPr>
        <p:spPr>
          <a:xfrm>
            <a:off x="11314077" y="2306629"/>
            <a:ext cx="0" cy="365760"/>
          </a:xfrm>
          <a:prstGeom prst="line">
            <a:avLst/>
          </a:prstGeom>
          <a:ln w="9525" cap="flat" cmpd="sng" algn="ctr">
            <a:solidFill>
              <a:srgbClr val="96D642">
                <a:alpha val="49804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9" name="OTLSHAPE_M_0018691af88d4838b3ec2d1256b9eee5_Date"/>
          <p:cNvSpPr txBox="1"/>
          <p:nvPr>
            <p:custDataLst>
              <p:tags r:id="rId22"/>
            </p:custDataLst>
          </p:nvPr>
        </p:nvSpPr>
        <p:spPr>
          <a:xfrm>
            <a:off x="10629902" y="2695279"/>
            <a:ext cx="1371599" cy="215444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en-US" sz="1400" spc="-6" dirty="0" smtClean="0">
                <a:solidFill>
                  <a:srgbClr val="6BA51F"/>
                </a:solidFill>
                <a:latin typeface="Calibri" panose="020F0502020204030204" pitchFamily="34" charset="0"/>
              </a:rPr>
              <a:t>July 29</a:t>
            </a:r>
            <a:r>
              <a:rPr lang="en-US" sz="1400" spc="-6" baseline="30000" dirty="0" smtClean="0">
                <a:solidFill>
                  <a:srgbClr val="6BA51F"/>
                </a:solidFill>
                <a:latin typeface="Calibri" panose="020F0502020204030204" pitchFamily="34" charset="0"/>
              </a:rPr>
              <a:t>th</a:t>
            </a:r>
            <a:r>
              <a:rPr lang="en-US" sz="1400" spc="-6" dirty="0" smtClean="0">
                <a:solidFill>
                  <a:srgbClr val="6BA51F"/>
                </a:solidFill>
                <a:latin typeface="Calibri" panose="020F0502020204030204" pitchFamily="34" charset="0"/>
              </a:rPr>
              <a:t> </a:t>
            </a:r>
            <a:endParaRPr lang="en-US" sz="1400" spc="-6" dirty="0">
              <a:solidFill>
                <a:srgbClr val="6BA51F"/>
              </a:solidFill>
              <a:latin typeface="Calibri" panose="020F0502020204030204" pitchFamily="34" charset="0"/>
            </a:endParaRPr>
          </a:p>
        </p:txBody>
      </p:sp>
      <p:sp>
        <p:nvSpPr>
          <p:cNvPr id="115" name="OTLSHAPE_M_9dd8ed9b66fc40c7b9eaa6cd4eb05791_Title"/>
          <p:cNvSpPr txBox="1"/>
          <p:nvPr>
            <p:custDataLst>
              <p:tags r:id="rId23"/>
            </p:custDataLst>
          </p:nvPr>
        </p:nvSpPr>
        <p:spPr>
          <a:xfrm>
            <a:off x="10375422" y="3075382"/>
            <a:ext cx="2311878" cy="180197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noAutofit/>
          </a:bodyPr>
          <a:lstStyle/>
          <a:p>
            <a:pPr algn="ctr"/>
            <a:r>
              <a:rPr lang="en-US" sz="1400" b="1" spc="-6" dirty="0" smtClean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</a:rPr>
              <a:t>OnBoard Due Date</a:t>
            </a:r>
            <a:endParaRPr lang="en-US" sz="1400" b="1" spc="-6" dirty="0">
              <a:solidFill>
                <a:schemeClr val="accent6">
                  <a:lumMod val="75000"/>
                </a:schemeClr>
              </a:solidFill>
              <a:latin typeface="Calibri" panose="020F0502020204030204" pitchFamily="34" charset="0"/>
            </a:endParaRPr>
          </a:p>
        </p:txBody>
      </p:sp>
      <p:cxnSp>
        <p:nvCxnSpPr>
          <p:cNvPr id="118" name="Straight Connector 117"/>
          <p:cNvCxnSpPr/>
          <p:nvPr/>
        </p:nvCxnSpPr>
        <p:spPr>
          <a:xfrm>
            <a:off x="2857500" y="838200"/>
            <a:ext cx="3429000" cy="0"/>
          </a:xfrm>
          <a:prstGeom prst="line">
            <a:avLst/>
          </a:prstGeom>
          <a:ln w="19050" cap="flat" cmpd="sng" algn="ctr">
            <a:solidFill>
              <a:schemeClr val="accent3">
                <a:lumMod val="75000"/>
                <a:alpha val="50000"/>
              </a:schemeClr>
            </a:solidFill>
            <a:prstDash val="dash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9" name="OTLSHAPE_M_250ea2be05854b80bcdbec07faaa2d69_Connector1"/>
          <p:cNvCxnSpPr>
            <a:stCxn id="120" idx="2"/>
          </p:cNvCxnSpPr>
          <p:nvPr>
            <p:custDataLst>
              <p:tags r:id="rId24"/>
            </p:custDataLst>
          </p:nvPr>
        </p:nvCxnSpPr>
        <p:spPr>
          <a:xfrm>
            <a:off x="4229101" y="1364812"/>
            <a:ext cx="342902" cy="376289"/>
          </a:xfrm>
          <a:prstGeom prst="line">
            <a:avLst/>
          </a:prstGeom>
          <a:ln w="19050" cap="flat" cmpd="sng" algn="ctr">
            <a:solidFill>
              <a:schemeClr val="accent3">
                <a:lumMod val="75000"/>
                <a:alpha val="50000"/>
              </a:schemeClr>
            </a:solidFill>
            <a:prstDash val="dash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0" name="OTLSHAPE_M_0018691af88d4838b3ec2d1256b9eee5_Title"/>
          <p:cNvSpPr txBox="1"/>
          <p:nvPr>
            <p:custDataLst>
              <p:tags r:id="rId25"/>
            </p:custDataLst>
          </p:nvPr>
        </p:nvSpPr>
        <p:spPr>
          <a:xfrm>
            <a:off x="3314700" y="939802"/>
            <a:ext cx="1828800" cy="42500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noAutofit/>
          </a:bodyPr>
          <a:lstStyle/>
          <a:p>
            <a:pPr algn="ctr"/>
            <a:r>
              <a:rPr lang="en-US" sz="1100" b="1" spc="-4" dirty="0" smtClean="0">
                <a:solidFill>
                  <a:srgbClr val="624332"/>
                </a:solidFill>
                <a:latin typeface="Calibri" panose="020F0502020204030204" pitchFamily="34" charset="0"/>
              </a:rPr>
              <a:t>30 Days Window for PreBoard Tour</a:t>
            </a:r>
            <a:endParaRPr lang="en-US" sz="1100" b="1" spc="-4" dirty="0">
              <a:solidFill>
                <a:srgbClr val="624332"/>
              </a:solidFill>
              <a:latin typeface="Calibri" panose="020F0502020204030204" pitchFamily="34" charset="0"/>
            </a:endParaRPr>
          </a:p>
        </p:txBody>
      </p:sp>
      <p:cxnSp>
        <p:nvCxnSpPr>
          <p:cNvPr id="132" name="OTLSHAPE_M_250ea2be05854b80bcdbec07faaa2d69_Connector1"/>
          <p:cNvCxnSpPr/>
          <p:nvPr>
            <p:custDataLst>
              <p:tags r:id="rId26"/>
            </p:custDataLst>
          </p:nvPr>
        </p:nvCxnSpPr>
        <p:spPr>
          <a:xfrm>
            <a:off x="2870439" y="849704"/>
            <a:ext cx="0" cy="597521"/>
          </a:xfrm>
          <a:prstGeom prst="line">
            <a:avLst/>
          </a:prstGeom>
          <a:ln w="19050" cap="flat" cmpd="sng" algn="ctr">
            <a:solidFill>
              <a:schemeClr val="accent3">
                <a:lumMod val="75000"/>
                <a:alpha val="50000"/>
              </a:schemeClr>
            </a:solidFill>
            <a:prstDash val="dash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5" name="Straight Connector 134"/>
          <p:cNvCxnSpPr/>
          <p:nvPr/>
        </p:nvCxnSpPr>
        <p:spPr>
          <a:xfrm>
            <a:off x="6286500" y="838200"/>
            <a:ext cx="4914900" cy="0"/>
          </a:xfrm>
          <a:prstGeom prst="line">
            <a:avLst/>
          </a:prstGeom>
          <a:ln w="19050" cap="flat" cmpd="sng" algn="ctr">
            <a:solidFill>
              <a:schemeClr val="accent3">
                <a:lumMod val="75000"/>
                <a:alpha val="50000"/>
              </a:schemeClr>
            </a:solidFill>
            <a:prstDash val="dash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9" name="OTLSHAPE_M_0018691af88d4838b3ec2d1256b9eee5_Title"/>
          <p:cNvSpPr txBox="1"/>
          <p:nvPr>
            <p:custDataLst>
              <p:tags r:id="rId27"/>
            </p:custDataLst>
          </p:nvPr>
        </p:nvSpPr>
        <p:spPr>
          <a:xfrm>
            <a:off x="8001000" y="939802"/>
            <a:ext cx="1828800" cy="42500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noAutofit/>
          </a:bodyPr>
          <a:lstStyle/>
          <a:p>
            <a:pPr algn="ctr"/>
            <a:r>
              <a:rPr lang="en-US" sz="1100" b="1" spc="-4" dirty="0" smtClean="0">
                <a:solidFill>
                  <a:srgbClr val="624332"/>
                </a:solidFill>
                <a:latin typeface="Calibri" panose="020F0502020204030204" pitchFamily="34" charset="0"/>
              </a:rPr>
              <a:t>45 Days Window for OnBoard Tour</a:t>
            </a:r>
            <a:endParaRPr lang="en-US" sz="1100" b="1" spc="-4" dirty="0">
              <a:solidFill>
                <a:srgbClr val="624332"/>
              </a:solidFill>
              <a:latin typeface="Calibri" panose="020F0502020204030204" pitchFamily="34" charset="0"/>
            </a:endParaRPr>
          </a:p>
        </p:txBody>
      </p:sp>
      <p:cxnSp>
        <p:nvCxnSpPr>
          <p:cNvPr id="142" name="OTLSHAPE_M_250ea2be05854b80bcdbec07faaa2d69_Connector1"/>
          <p:cNvCxnSpPr/>
          <p:nvPr>
            <p:custDataLst>
              <p:tags r:id="rId28"/>
            </p:custDataLst>
          </p:nvPr>
        </p:nvCxnSpPr>
        <p:spPr>
          <a:xfrm>
            <a:off x="6286500" y="833809"/>
            <a:ext cx="0" cy="597521"/>
          </a:xfrm>
          <a:prstGeom prst="line">
            <a:avLst/>
          </a:prstGeom>
          <a:ln w="19050" cap="flat" cmpd="sng" algn="ctr">
            <a:solidFill>
              <a:schemeClr val="accent3">
                <a:lumMod val="75000"/>
                <a:alpha val="50000"/>
              </a:schemeClr>
            </a:solidFill>
            <a:prstDash val="dash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4" name="OTLSHAPE_M_250ea2be05854b80bcdbec07faaa2d69_Connector1"/>
          <p:cNvCxnSpPr/>
          <p:nvPr>
            <p:custDataLst>
              <p:tags r:id="rId29"/>
            </p:custDataLst>
          </p:nvPr>
        </p:nvCxnSpPr>
        <p:spPr>
          <a:xfrm>
            <a:off x="11300610" y="838202"/>
            <a:ext cx="0" cy="597521"/>
          </a:xfrm>
          <a:prstGeom prst="line">
            <a:avLst/>
          </a:prstGeom>
          <a:ln w="19050" cap="flat" cmpd="sng" algn="ctr">
            <a:solidFill>
              <a:schemeClr val="accent3">
                <a:lumMod val="75000"/>
                <a:alpha val="50000"/>
              </a:schemeClr>
            </a:solidFill>
            <a:prstDash val="dash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OTLSHAPE_TB_00000000000000000000000000000000_Separator1"/>
          <p:cNvCxnSpPr/>
          <p:nvPr>
            <p:custDataLst>
              <p:tags r:id="rId30"/>
            </p:custDataLst>
          </p:nvPr>
        </p:nvCxnSpPr>
        <p:spPr>
          <a:xfrm>
            <a:off x="9247521" y="1549400"/>
            <a:ext cx="0" cy="338667"/>
          </a:xfrm>
          <a:prstGeom prst="line">
            <a:avLst/>
          </a:prstGeom>
          <a:ln w="6350" cap="flat" cmpd="sng" algn="ctr">
            <a:solidFill>
              <a:schemeClr val="lt1">
                <a:alpha val="29804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OTLSHAPE_M_250ea2be05854b80bcdbec07faaa2d69_Shape"/>
          <p:cNvSpPr/>
          <p:nvPr>
            <p:custDataLst>
              <p:tags r:id="rId31"/>
            </p:custDataLst>
          </p:nvPr>
        </p:nvSpPr>
        <p:spPr>
          <a:xfrm>
            <a:off x="9092772" y="1955800"/>
            <a:ext cx="342900" cy="338667"/>
          </a:xfrm>
          <a:prstGeom prst="triangle">
            <a:avLst/>
          </a:prstGeom>
          <a:solidFill>
            <a:srgbClr val="96D642"/>
          </a:solidFill>
          <a:ln w="12700" cap="flat" cmpd="sng" algn="ctr">
            <a:noFill/>
            <a:prstDash val="solid"/>
            <a:miter lim="800000"/>
          </a:ln>
          <a:effectLst/>
          <a:scene3d>
            <a:camera prst="orthographicFront"/>
            <a:lightRig rig="threePt" dir="t"/>
          </a:scene3d>
          <a:sp3d>
            <a:bevelT h="12700"/>
          </a:sp3d>
          <a:extLst>
            <a:ext uri="{91240B29-F687-4F45-9708-019B960494DF}">
              <a14:hiddenLine xmlns=""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>
                    <a:scrgbClr r="0" g="0" b="0">
                      <a:alpha val="50000"/>
                    </a:scrgbClr>
                  </a:outerShdw>
                </a:effectLst>
              </a14:hiddenEffects>
            </a:ext>
            <a:ext uri="{53640926-AAD7-44D8-BBD7-CCE9431645EC}">
              <a14:shadowObscured xmlns="" xmlns:a14="http://schemas.microsoft.com/office/drawing/2010/main" val="1"/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38" name="OTLSHAPE_M_250ea2be05854b80bcdbec07faaa2d69_Connector1"/>
          <p:cNvCxnSpPr>
            <a:stCxn id="37" idx="3"/>
          </p:cNvCxnSpPr>
          <p:nvPr>
            <p:custDataLst>
              <p:tags r:id="rId32"/>
            </p:custDataLst>
          </p:nvPr>
        </p:nvCxnSpPr>
        <p:spPr>
          <a:xfrm flipH="1">
            <a:off x="9258300" y="2294467"/>
            <a:ext cx="5922" cy="365760"/>
          </a:xfrm>
          <a:prstGeom prst="line">
            <a:avLst/>
          </a:prstGeom>
          <a:ln w="9525" cap="flat" cmpd="sng" algn="ctr">
            <a:solidFill>
              <a:srgbClr val="96D642">
                <a:alpha val="49804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OTLSHAPE_M_0018691af88d4838b3ec2d1256b9eee5_Date"/>
          <p:cNvSpPr txBox="1"/>
          <p:nvPr>
            <p:custDataLst>
              <p:tags r:id="rId33"/>
            </p:custDataLst>
          </p:nvPr>
        </p:nvSpPr>
        <p:spPr>
          <a:xfrm>
            <a:off x="8572502" y="2804507"/>
            <a:ext cx="1371599" cy="215444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en-US" sz="1400" spc="-6" dirty="0" smtClean="0">
                <a:solidFill>
                  <a:srgbClr val="6BA51F"/>
                </a:solidFill>
                <a:latin typeface="Calibri" panose="020F0502020204030204" pitchFamily="34" charset="0"/>
              </a:rPr>
              <a:t>July 14</a:t>
            </a:r>
            <a:r>
              <a:rPr lang="en-US" sz="1400" spc="-6" baseline="30000" dirty="0" smtClean="0">
                <a:solidFill>
                  <a:srgbClr val="6BA51F"/>
                </a:solidFill>
                <a:latin typeface="Calibri" panose="020F0502020204030204" pitchFamily="34" charset="0"/>
              </a:rPr>
              <a:t>th</a:t>
            </a:r>
            <a:r>
              <a:rPr lang="en-US" sz="1400" spc="-6" dirty="0" smtClean="0">
                <a:solidFill>
                  <a:srgbClr val="6BA51F"/>
                </a:solidFill>
                <a:latin typeface="Calibri" panose="020F0502020204030204" pitchFamily="34" charset="0"/>
              </a:rPr>
              <a:t> </a:t>
            </a:r>
            <a:endParaRPr lang="en-US" sz="1400" spc="-6" dirty="0">
              <a:solidFill>
                <a:srgbClr val="6BA51F"/>
              </a:solidFill>
              <a:latin typeface="Calibri" panose="020F0502020204030204" pitchFamily="34" charset="0"/>
            </a:endParaRPr>
          </a:p>
        </p:txBody>
      </p:sp>
      <p:sp>
        <p:nvSpPr>
          <p:cNvPr id="40" name="OTLSHAPE_M_9dd8ed9b66fc40c7b9eaa6cd4eb05791_Title"/>
          <p:cNvSpPr txBox="1"/>
          <p:nvPr>
            <p:custDataLst>
              <p:tags r:id="rId34"/>
            </p:custDataLst>
          </p:nvPr>
        </p:nvSpPr>
        <p:spPr>
          <a:xfrm>
            <a:off x="7543800" y="3072352"/>
            <a:ext cx="3543300" cy="61064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noAutofit/>
          </a:bodyPr>
          <a:lstStyle/>
          <a:p>
            <a:pPr algn="ctr"/>
            <a:r>
              <a:rPr lang="en-US" sz="1400" b="1" spc="-6" dirty="0" smtClean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</a:rPr>
              <a:t>New Hire</a:t>
            </a:r>
          </a:p>
          <a:p>
            <a:pPr algn="ctr"/>
            <a:r>
              <a:rPr lang="en-US" sz="1400" b="1" spc="-6" dirty="0" smtClean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</a:rPr>
              <a:t> Enrollment Window Ends</a:t>
            </a:r>
            <a:endParaRPr lang="en-US" sz="1400" b="1" spc="-6" dirty="0">
              <a:solidFill>
                <a:schemeClr val="accent6">
                  <a:lumMod val="75000"/>
                </a:schemeClr>
              </a:solidFill>
              <a:latin typeface="Calibri" panose="020F0502020204030204" pitchFamily="34" charset="0"/>
            </a:endParaRPr>
          </a:p>
        </p:txBody>
      </p:sp>
      <p:sp>
        <p:nvSpPr>
          <p:cNvPr id="46" name="OTLSHAPE_M_9dd8ed9b66fc40c7b9eaa6cd4eb05791_Title"/>
          <p:cNvSpPr txBox="1"/>
          <p:nvPr>
            <p:custDataLst>
              <p:tags r:id="rId35"/>
            </p:custDataLst>
          </p:nvPr>
        </p:nvSpPr>
        <p:spPr>
          <a:xfrm>
            <a:off x="4686300" y="3378200"/>
            <a:ext cx="3454878" cy="61064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noAutofit/>
          </a:bodyPr>
          <a:lstStyle/>
          <a:p>
            <a:pPr algn="ctr"/>
            <a:r>
              <a:rPr lang="en-US" sz="1400" b="1" spc="-6" dirty="0" smtClean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</a:rPr>
              <a:t>New Hire</a:t>
            </a:r>
          </a:p>
          <a:p>
            <a:pPr algn="ctr"/>
            <a:r>
              <a:rPr lang="en-US" sz="1400" b="1" spc="-6" dirty="0" smtClean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</a:rPr>
              <a:t> Enrollment Window Starts</a:t>
            </a:r>
            <a:endParaRPr lang="en-US" sz="1400" b="1" spc="-6" dirty="0">
              <a:solidFill>
                <a:schemeClr val="accent6">
                  <a:lumMod val="75000"/>
                </a:schemeClr>
              </a:solidFill>
              <a:latin typeface="Calibri" panose="020F0502020204030204" pitchFamily="34" charset="0"/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6275073" y="1504509"/>
            <a:ext cx="2971800" cy="406400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New Hire Enroll</a:t>
            </a:r>
            <a:endParaRPr lang="en-US" dirty="0"/>
          </a:p>
        </p:txBody>
      </p:sp>
      <p:sp>
        <p:nvSpPr>
          <p:cNvPr id="43" name="Down Arrow 42"/>
          <p:cNvSpPr/>
          <p:nvPr/>
        </p:nvSpPr>
        <p:spPr>
          <a:xfrm>
            <a:off x="6972300" y="228600"/>
            <a:ext cx="800100" cy="1219200"/>
          </a:xfrm>
          <a:prstGeom prst="downArrow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1" name="Picture 2"/>
          <p:cNvPicPr>
            <a:picLocks noChangeAspect="1" noChangeArrowheads="1"/>
          </p:cNvPicPr>
          <p:nvPr/>
        </p:nvPicPr>
        <p:blipFill>
          <a:blip r:embed="rId43" cstate="print"/>
          <a:srcRect/>
          <a:stretch>
            <a:fillRect/>
          </a:stretch>
        </p:blipFill>
        <p:spPr bwMode="auto">
          <a:xfrm>
            <a:off x="0" y="5105400"/>
            <a:ext cx="1572768" cy="16577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" name="Picture 3"/>
          <p:cNvPicPr>
            <a:picLocks noChangeAspect="1" noChangeArrowheads="1"/>
          </p:cNvPicPr>
          <p:nvPr/>
        </p:nvPicPr>
        <p:blipFill>
          <a:blip r:embed="rId44" cstate="print"/>
          <a:srcRect t="8333" r="47657" b="10417"/>
          <a:stretch>
            <a:fillRect/>
          </a:stretch>
        </p:blipFill>
        <p:spPr bwMode="auto">
          <a:xfrm>
            <a:off x="2328205" y="5105400"/>
            <a:ext cx="1609743" cy="1664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8" name="Picture 2" descr="C:\Users\lalit.kumar\Desktop\OnBoard-Images\May10-01.PNG"/>
          <p:cNvPicPr>
            <a:picLocks noChangeAspect="1" noChangeArrowheads="1"/>
          </p:cNvPicPr>
          <p:nvPr/>
        </p:nvPicPr>
        <p:blipFill>
          <a:blip r:embed="rId45" cstate="print"/>
          <a:srcRect t="8353" b="12497"/>
          <a:stretch>
            <a:fillRect/>
          </a:stretch>
        </p:blipFill>
        <p:spPr bwMode="auto">
          <a:xfrm>
            <a:off x="9260788" y="5105400"/>
            <a:ext cx="1949734" cy="1664208"/>
          </a:xfrm>
          <a:prstGeom prst="rect">
            <a:avLst/>
          </a:prstGeom>
          <a:noFill/>
        </p:spPr>
      </p:pic>
      <p:pic>
        <p:nvPicPr>
          <p:cNvPr id="49" name="Picture 2" descr="C:\Users\lalit.kumar\Desktop\OnBoard-Images\NoWaitingPeriod\July1.PNG"/>
          <p:cNvPicPr>
            <a:picLocks noChangeAspect="1" noChangeArrowheads="1"/>
          </p:cNvPicPr>
          <p:nvPr/>
        </p:nvPicPr>
        <p:blipFill>
          <a:blip r:embed="rId46" cstate="print"/>
          <a:srcRect r="45087"/>
          <a:stretch>
            <a:fillRect/>
          </a:stretch>
        </p:blipFill>
        <p:spPr bwMode="auto">
          <a:xfrm>
            <a:off x="11965960" y="5105400"/>
            <a:ext cx="1597640" cy="1664208"/>
          </a:xfrm>
          <a:prstGeom prst="rect">
            <a:avLst/>
          </a:prstGeom>
          <a:noFill/>
        </p:spPr>
      </p:pic>
      <p:pic>
        <p:nvPicPr>
          <p:cNvPr id="50" name="Picture 2"/>
          <p:cNvPicPr>
            <a:picLocks noChangeAspect="1" noChangeArrowheads="1"/>
          </p:cNvPicPr>
          <p:nvPr/>
        </p:nvPicPr>
        <p:blipFill>
          <a:blip r:embed="rId43" cstate="print"/>
          <a:srcRect/>
          <a:stretch>
            <a:fillRect/>
          </a:stretch>
        </p:blipFill>
        <p:spPr bwMode="auto">
          <a:xfrm>
            <a:off x="4693385" y="5105400"/>
            <a:ext cx="1658241" cy="1664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" name="Picture 3" descr="C:\Users\lalit.kumar\Desktop\OnBoard-Images\May22-03.PNG"/>
          <p:cNvPicPr>
            <a:picLocks noChangeAspect="1" noChangeArrowheads="1"/>
          </p:cNvPicPr>
          <p:nvPr/>
        </p:nvPicPr>
        <p:blipFill>
          <a:blip r:embed="rId47" cstate="print"/>
          <a:srcRect t="15625" r="65227" b="29167"/>
          <a:stretch>
            <a:fillRect/>
          </a:stretch>
        </p:blipFill>
        <p:spPr bwMode="auto">
          <a:xfrm>
            <a:off x="7107063" y="5105400"/>
            <a:ext cx="1398288" cy="1664208"/>
          </a:xfrm>
          <a:prstGeom prst="rect">
            <a:avLst/>
          </a:prstGeom>
          <a:noFill/>
        </p:spPr>
      </p:pic>
      <p:cxnSp>
        <p:nvCxnSpPr>
          <p:cNvPr id="52" name="Elbow Connector 51"/>
          <p:cNvCxnSpPr>
            <a:stCxn id="41" idx="0"/>
            <a:endCxn id="44" idx="0"/>
          </p:cNvCxnSpPr>
          <p:nvPr/>
        </p:nvCxnSpPr>
        <p:spPr>
          <a:xfrm rot="5400000" flipH="1" flipV="1">
            <a:off x="1959730" y="3932054"/>
            <a:ext cx="12700" cy="2346693"/>
          </a:xfrm>
          <a:prstGeom prst="bentConnector3">
            <a:avLst>
              <a:gd name="adj1" fmla="val 1800000"/>
            </a:avLst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Elbow Connector 54"/>
          <p:cNvCxnSpPr>
            <a:stCxn id="44" idx="2"/>
            <a:endCxn id="50" idx="2"/>
          </p:cNvCxnSpPr>
          <p:nvPr/>
        </p:nvCxnSpPr>
        <p:spPr>
          <a:xfrm rot="16200000" flipH="1">
            <a:off x="4327791" y="5574893"/>
            <a:ext cx="12700" cy="2389429"/>
          </a:xfrm>
          <a:prstGeom prst="bentConnector3">
            <a:avLst>
              <a:gd name="adj1" fmla="val 1800000"/>
            </a:avLst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Elbow Connector 57"/>
          <p:cNvCxnSpPr>
            <a:stCxn id="50" idx="0"/>
            <a:endCxn id="51" idx="0"/>
          </p:cNvCxnSpPr>
          <p:nvPr/>
        </p:nvCxnSpPr>
        <p:spPr>
          <a:xfrm rot="5400000" flipH="1" flipV="1">
            <a:off x="6664356" y="3963550"/>
            <a:ext cx="12700" cy="2283701"/>
          </a:xfrm>
          <a:prstGeom prst="bentConnector3">
            <a:avLst>
              <a:gd name="adj1" fmla="val 1800000"/>
            </a:avLst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Elbow Connector 61"/>
          <p:cNvCxnSpPr>
            <a:stCxn id="51" idx="2"/>
            <a:endCxn id="48" idx="2"/>
          </p:cNvCxnSpPr>
          <p:nvPr/>
        </p:nvCxnSpPr>
        <p:spPr>
          <a:xfrm rot="16200000" flipH="1">
            <a:off x="9020931" y="5554884"/>
            <a:ext cx="12700" cy="2429448"/>
          </a:xfrm>
          <a:prstGeom prst="bentConnector3">
            <a:avLst>
              <a:gd name="adj1" fmla="val 1800000"/>
            </a:avLst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Elbow Connector 64"/>
          <p:cNvCxnSpPr>
            <a:stCxn id="48" idx="0"/>
            <a:endCxn id="49" idx="0"/>
          </p:cNvCxnSpPr>
          <p:nvPr/>
        </p:nvCxnSpPr>
        <p:spPr>
          <a:xfrm rot="5400000" flipH="1" flipV="1">
            <a:off x="11500217" y="3840838"/>
            <a:ext cx="12700" cy="2529125"/>
          </a:xfrm>
          <a:prstGeom prst="bentConnector3">
            <a:avLst>
              <a:gd name="adj1" fmla="val 1800000"/>
            </a:avLst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OTLSHAPE_M_9dd8ed9b66fc40c7b9eaa6cd4eb05791_Title"/>
          <p:cNvSpPr txBox="1"/>
          <p:nvPr>
            <p:custDataLst>
              <p:tags r:id="rId36"/>
            </p:custDataLst>
          </p:nvPr>
        </p:nvSpPr>
        <p:spPr>
          <a:xfrm>
            <a:off x="-228600" y="7274719"/>
            <a:ext cx="2278455" cy="192881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noAutofit/>
          </a:bodyPr>
          <a:lstStyle/>
          <a:p>
            <a:pPr algn="ctr"/>
            <a:r>
              <a:rPr lang="en-US" sz="2000" b="1" spc="-6" dirty="0" smtClean="0">
                <a:solidFill>
                  <a:schemeClr val="tx2"/>
                </a:solidFill>
                <a:latin typeface="Calibri" panose="020F0502020204030204" pitchFamily="34" charset="0"/>
              </a:rPr>
              <a:t>Start PreBoard</a:t>
            </a:r>
            <a:endParaRPr lang="en-US" sz="2000" b="1" spc="-6" dirty="0">
              <a:solidFill>
                <a:schemeClr val="tx2"/>
              </a:solidFill>
              <a:latin typeface="Calibri" panose="020F0502020204030204" pitchFamily="34" charset="0"/>
            </a:endParaRPr>
          </a:p>
        </p:txBody>
      </p:sp>
      <p:sp>
        <p:nvSpPr>
          <p:cNvPr id="70" name="OTLSHAPE_M_9dd8ed9b66fc40c7b9eaa6cd4eb05791_Title"/>
          <p:cNvSpPr txBox="1"/>
          <p:nvPr>
            <p:custDataLst>
              <p:tags r:id="rId37"/>
            </p:custDataLst>
          </p:nvPr>
        </p:nvSpPr>
        <p:spPr>
          <a:xfrm>
            <a:off x="1981200" y="7239000"/>
            <a:ext cx="2278455" cy="192881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noAutofit/>
          </a:bodyPr>
          <a:lstStyle/>
          <a:p>
            <a:pPr algn="ctr"/>
            <a:r>
              <a:rPr lang="en-US" sz="2000" b="1" spc="-6" dirty="0" smtClean="0">
                <a:solidFill>
                  <a:schemeClr val="tx2"/>
                </a:solidFill>
                <a:latin typeface="Calibri" panose="020F0502020204030204" pitchFamily="34" charset="0"/>
              </a:rPr>
              <a:t>PreBoard Tunnel</a:t>
            </a:r>
            <a:endParaRPr lang="en-US" sz="2000" b="1" spc="-6" dirty="0">
              <a:solidFill>
                <a:schemeClr val="tx2"/>
              </a:solidFill>
              <a:latin typeface="Calibri" panose="020F0502020204030204" pitchFamily="34" charset="0"/>
            </a:endParaRPr>
          </a:p>
        </p:txBody>
      </p:sp>
      <p:sp>
        <p:nvSpPr>
          <p:cNvPr id="71" name="OTLSHAPE_M_9dd8ed9b66fc40c7b9eaa6cd4eb05791_Title"/>
          <p:cNvSpPr txBox="1"/>
          <p:nvPr>
            <p:custDataLst>
              <p:tags r:id="rId38"/>
            </p:custDataLst>
          </p:nvPr>
        </p:nvSpPr>
        <p:spPr>
          <a:xfrm>
            <a:off x="4350945" y="7239000"/>
            <a:ext cx="2278455" cy="192881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noAutofit/>
          </a:bodyPr>
          <a:lstStyle/>
          <a:p>
            <a:pPr algn="ctr"/>
            <a:r>
              <a:rPr lang="en-US" sz="2000" b="1" spc="-6" dirty="0" smtClean="0">
                <a:solidFill>
                  <a:schemeClr val="tx2"/>
                </a:solidFill>
                <a:latin typeface="Calibri" panose="020F0502020204030204" pitchFamily="34" charset="0"/>
              </a:rPr>
              <a:t>Start OnBoard</a:t>
            </a:r>
            <a:endParaRPr lang="en-US" sz="2000" b="1" spc="-6" dirty="0">
              <a:solidFill>
                <a:schemeClr val="tx2"/>
              </a:solidFill>
              <a:latin typeface="Calibri" panose="020F0502020204030204" pitchFamily="34" charset="0"/>
            </a:endParaRPr>
          </a:p>
        </p:txBody>
      </p:sp>
      <p:sp>
        <p:nvSpPr>
          <p:cNvPr id="72" name="OTLSHAPE_M_9dd8ed9b66fc40c7b9eaa6cd4eb05791_Title"/>
          <p:cNvSpPr txBox="1"/>
          <p:nvPr>
            <p:custDataLst>
              <p:tags r:id="rId39"/>
            </p:custDataLst>
          </p:nvPr>
        </p:nvSpPr>
        <p:spPr>
          <a:xfrm>
            <a:off x="6705600" y="7239000"/>
            <a:ext cx="2278455" cy="192881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noAutofit/>
          </a:bodyPr>
          <a:lstStyle/>
          <a:p>
            <a:pPr algn="ctr"/>
            <a:r>
              <a:rPr lang="en-US" sz="2000" b="1" spc="-6" dirty="0" smtClean="0">
                <a:solidFill>
                  <a:schemeClr val="tx2"/>
                </a:solidFill>
                <a:latin typeface="Calibri" panose="020F0502020204030204" pitchFamily="34" charset="0"/>
              </a:rPr>
              <a:t>OnBoard Tunnel</a:t>
            </a:r>
            <a:endParaRPr lang="en-US" sz="2000" b="1" spc="-6" dirty="0">
              <a:solidFill>
                <a:schemeClr val="tx2"/>
              </a:solidFill>
              <a:latin typeface="Calibri" panose="020F0502020204030204" pitchFamily="34" charset="0"/>
            </a:endParaRPr>
          </a:p>
        </p:txBody>
      </p:sp>
      <p:sp>
        <p:nvSpPr>
          <p:cNvPr id="73" name="OTLSHAPE_M_9dd8ed9b66fc40c7b9eaa6cd4eb05791_Title"/>
          <p:cNvSpPr txBox="1"/>
          <p:nvPr>
            <p:custDataLst>
              <p:tags r:id="rId40"/>
            </p:custDataLst>
          </p:nvPr>
        </p:nvSpPr>
        <p:spPr>
          <a:xfrm>
            <a:off x="9067800" y="7162800"/>
            <a:ext cx="2278455" cy="192881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noAutofit/>
          </a:bodyPr>
          <a:lstStyle/>
          <a:p>
            <a:pPr algn="ctr"/>
            <a:r>
              <a:rPr lang="en-US" sz="2000" b="1" spc="-6" dirty="0" smtClean="0">
                <a:solidFill>
                  <a:schemeClr val="tx2"/>
                </a:solidFill>
                <a:latin typeface="Calibri" panose="020F0502020204030204" pitchFamily="34" charset="0"/>
              </a:rPr>
              <a:t>BenAdmin Tunnel</a:t>
            </a:r>
            <a:endParaRPr lang="en-US" sz="2000" b="1" spc="-6" dirty="0">
              <a:solidFill>
                <a:schemeClr val="tx2"/>
              </a:solidFill>
              <a:latin typeface="Calibri" panose="020F0502020204030204" pitchFamily="34" charset="0"/>
            </a:endParaRPr>
          </a:p>
        </p:txBody>
      </p:sp>
      <p:sp>
        <p:nvSpPr>
          <p:cNvPr id="74" name="OTLSHAPE_M_9dd8ed9b66fc40c7b9eaa6cd4eb05791_Title"/>
          <p:cNvSpPr txBox="1"/>
          <p:nvPr>
            <p:custDataLst>
              <p:tags r:id="rId41"/>
            </p:custDataLst>
          </p:nvPr>
        </p:nvSpPr>
        <p:spPr>
          <a:xfrm>
            <a:off x="11437545" y="7162800"/>
            <a:ext cx="2278455" cy="192881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noAutofit/>
          </a:bodyPr>
          <a:lstStyle/>
          <a:p>
            <a:pPr algn="ctr"/>
            <a:r>
              <a:rPr lang="en-US" sz="2000" b="1" spc="-6" dirty="0" smtClean="0">
                <a:solidFill>
                  <a:schemeClr val="tx2"/>
                </a:solidFill>
                <a:latin typeface="Calibri" panose="020F0502020204030204" pitchFamily="34" charset="0"/>
              </a:rPr>
              <a:t>BenAdmin Dashboard</a:t>
            </a:r>
            <a:endParaRPr lang="en-US" sz="2000" b="1" spc="-6" dirty="0">
              <a:solidFill>
                <a:schemeClr val="tx2"/>
              </a:solidFill>
              <a:latin typeface="Calibri" panose="020F050202020403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="" xmlns:p14="http://schemas.microsoft.com/office/powerpoint/2010/main" val="2956065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ART_0" val="eyIkaWQiOiIxIiwiQ3VsdHVyZUluZm9OYW1lIjoiZW4tVVMiLCJTdHlsZU5hbWUiOiJNb2Rlcm4iLCJJc1RlbXBsYXRlIjpmYWxzZSwiVmVyc2lvbiI6eyIkaWQiOiIyIiwiVmVyc2lvbiI6IjMuMC4xIiwiT3JpZ2luYWxBc3NlbWJseVZlcnNpb24iOiIzLjAxLjA2LjAwIiwiRWRpdGlvbiI6IlBsdXMiLCJJc1BsdXNFZGl0aW9uIjp0cnVlfSwiRWZmZWN0IjoxLCJTdHlsZSI6eyIkaWQiOiIzIiwiVGltZWJhbmRTdHlsZSI6eyIkaWQiOiI0IiwiU2NhbGVNYXJraW5nIjowLCJTaGFwZSI6NiwiU2hhcGVTdHlsZSI6eyIkaWQiOiI1IiwiTWFyZ2luIjp7IiRpZCI6IjYiLCJUb3AiOjAsIkxlZnQiOjEwLCJSaWdodCI6MTAsIkJvdHRvbSI6MH0sIlBhZGRpbmciOnsiJGlkIjoiNyIsIlRvcCI6MywiTGVmdCI6MTMsIlJpZ2h0IjoxMywiQm90dG9tIjozfSwiQmFja2dyb3VuZCI6eyIkaWQiOiI4IiwiQ29sb3IiOnsiJGlkIjoiOSIsIkEiOjI1NSwiUiI6MTc4LCJHIjo3OSwiQiI6NDF9fSwiSXNWaXNpYmxlIjp0cnVlLCJXaWR0aCI6ODU4LjAsIkhlaWdodCI6MzAuMCwiQm9yZGVyU3R5bGUiOnsiJGlkIjoiMTAiLCJMaW5lQ29sb3IiOnsiJGlkIjoiMTEiLCIkdHlwZSI6Ik5MUkUuQ29tbW9uLkRvbS5Tb2xpZENvbG9yQnJ1c2gsIE5MUkUuQ29tbW9uIiwiQ29sb3IiOnsiJGlkIjoiMTIiLCJBIjoyNTUsIlIiOjI1NSwiRyI6MCwiQiI6MH19LCJMaW5lV2VpZ2h0IjowLjAsIkxpbmVUeXBlIjowLCJQYXJlbnRTdHlsZSI6bnVsbH0sIlBhcmVudFN0eWxlIjpudWxsfSwiUmlnaHRFbmRDYXBzU3R5bGUiOnsiJGlkIjoiMTMiLCJGb250U2V0dGluZ3MiOnsiJGlkIjoiMTQiLCJGb250U2l6ZSI6MTgsIkZvbnROYW1lIjoiQ2FsaWJyaSIsIklzQm9sZCI6dHJ1ZSwiSXNJdGFsaWMiOmZhbHNlLCJJc1VuZGVybGluZWQiOmZhbHNlLCJQYXJlbnRTdHlsZSI6bnVsbH0sIkF1dG9TaXplIjowLCJGb3JlZ3JvdW5kIjp7IiRpZCI6IjE1IiwiQ29sb3IiOnsiJGlkIjoiMTYiLCJBIjoyNTUsIlIiOjEzNSwiRyI6MTMyLCJCIjoxOTl9fSwiTWF4V2lkdGgiOiJJbmZpbml0eSIsIk1heEhlaWdodCI6IkluZmluaXR5IiwiU21hcnRGb3JlZ3JvdW5kSXNBY3RpdmUiOmZhbHNlLCJIb3Jpem9udGFsQWxpZ25tZW50IjowLCJWZXJ0aWNhbEFsaWdubWVudCI6MCwiU21hcnRGb3JlZ3JvdW5kIjpudWxsLCJNYXJnaW4iOnsiJGlkIjoiMTciLCJUb3AiOjAsIkxlZnQiOjAsIlJpZ2h0IjoyMCwiQm90dG9tIjowfSwiUGFkZGluZyI6eyIkaWQiOiIxOCIsIlRvcCI6MCwiTGVmdCI6MCwiUmlnaHQiOjAsIkJvdHRvbSI6MH0sIkJhY2tncm91bmQiOnsiJGlkIjoiMTkiLCJDb2xvciI6eyIkaWQiOiIyMCIsIkEiOjg5LCJSIjowLCJHIjowLCJCIjowfX0sIklzVmlzaWJsZSI6ZmFsc2UsIldpZHRoIjowLjAsIkhlaWdodCI6MC4wLCJCb3JkZXJTdHlsZSI6bnVsbCwiUGFyZW50U3R5bGUiOm51bGx9LCJMZWZ0RW5kQ2Fwc1N0eWxlIjp7IiRpZCI6IjIxIiwiRm9udFNldHRpbmdzIjp7IiRpZCI6IjIyIiwiRm9udFNpemUiOjE4LCJGb250TmFtZSI6IkNhbGlicmkiLCJJc0JvbGQiOnRydWUsIklzSXRhbGljIjpmYWxzZSwiSXNVbmRlcmxpbmVkIjpmYWxzZSwiUGFyZW50U3R5bGUiOm51bGx9LCJBdXRvU2l6ZSI6MCwiRm9yZWdyb3VuZCI6eyIkaWQiOiIyMyIsIkNvbG9yIjp7IiRpZCI6IjI0IiwiQSI6MjU1LCJSIjoxMzUsIkciOjEzMiwiQiI6MTk5fX0sIk1heFdpZHRoIjoiSW5maW5pdHkiLCJNYXhIZWlnaHQiOiJJbmZpbml0eSIsIlNtYXJ0Rm9yZWdyb3VuZElzQWN0aXZlIjpmYWxzZSwiSG9yaXpvbnRhbEFsaWdubWVudCI6MCwiVmVydGljYWxBbGlnbm1lbnQiOjAsIlNtYXJ0Rm9yZWdyb3VuZCI6bnVsbCwiTWFyZ2luIjp7IiRpZCI6IjI1IiwiVG9wIjowLCJMZWZ0IjoyMCwiUmlnaHQiOjAsIkJvdHRvbSI6MH0sIlBhZGRpbmciOnsiJGlkIjoiMjYiLCJUb3AiOjAsIkxlZnQiOjAsIlJpZ2h0IjowLCJCb3R0b20iOjB9LCJCYWNrZ3JvdW5kIjp7IiRpZCI6IjI3IiwiQ29sb3IiOnsiJHJlZiI6IjIwIn19LCJJc1Zpc2libGUiOmZhbHNlLCJXaWR0aCI6MC4wLCJIZWlnaHQiOjAuMCwiQm9yZGVyU3R5bGUiOm51bGwsIlBhcmVudFN0eWxlIjpudWxsfSwiVG9kYXlUZXh0U3R5bGUiOnsiJGlkIjoiMjgiLCJGb250U2V0dGluZ3MiOnsiJGlkIjoiMjkiLCJGb250U2l6ZSI6MTIsIkZvbnROYW1lIjoiQ2FsaWJyaSIsIklzQm9sZCI6ZmFsc2UsIklzSXRhbGljIjpmYWxzZSwiSXNVbmRlcmxpbmVkIjpmYWxzZSwiUGFyZW50U3R5bGUiOm51bGx9LCJBdXRvU2l6ZSI6MCwiRm9yZWdyb3VuZCI6eyIkaWQiOiIzMCIsIkNvbG9yIjp7IiRpZCI6IjMxIiwiQSI6MjU1LCJSIjowLCJHIjowLCJCIjowfX0sIk1heFdpZHRoIjoyMDAuMCwiTWF4SGVpZ2h0IjoiSW5maW5pdHkiLCJTbWFydEZvcmVncm91bmRJc0FjdGl2ZSI6ZmFsc2UsIkhvcml6b250YWxBbGlnbm1lbnQiOjAsIlZlcnRpY2FsQWxpZ25tZW50IjowLCJTbWFydEZvcmVncm91bmQiOm51bGwsIk1hcmdpbiI6eyIkaWQiOiIzMiIsIlRvcCI6MCwiTGVmdCI6MCwiUmlnaHQiOjAsIkJvdHRvbSI6MH0sIlBhZGRpbmciOnsiJGlkIjoiMzMiLCJUb3AiOjAsIkxlZnQiOjAsIlJpZ2h0IjowLCJCb3R0b20iOjB9LCJCYWNrZ3JvdW5kIjp7IiRpZCI6IjM0IiwiQ29sb3IiOnsiJHJlZiI6IjIwIn19LCJJc1Zpc2libGUiOnRydWUsIldpZHRoIjowLjAsIkhlaWdodCI6MC4wLCJCb3JkZXJTdHlsZSI6bnVsbCwiUGFyZW50U3R5bGUiOm51bGx9LCJUb2RheU1hcmtlclN0eWxlIjp7IiRpZCI6IjM1IiwiTWFyZ2luIjp7IiRpZCI6IjM2IiwiVG9wIjowLCJMZWZ0IjowLCJSaWdodCI6MCwiQm90dG9tIjowfSwiUGFkZGluZyI6eyIkaWQiOiIzNyIsIlRvcCI6MCwiTGVmdCI6MCwiUmlnaHQiOjAsIkJvdHRvbSI6MH0sIkJhY2tncm91bmQiOnsiJGlkIjoiMzgiLCJDb2xvciI6eyIkaWQiOiIzOSIsIkEiOjI1NSwiUiI6MjU1LCJHIjowLCJCIjowfX0sIklzVmlzaWJsZSI6dHJ1ZSwiV2lkdGgiOjAuMCwiSGVpZ2h0IjowLjAsIkJvcmRlclN0eWxlIjpudWxsLCJQYXJlbnRTdHlsZSI6bnVsbH0sIlNjYWxlU3R5bGUiOnsiJGlkIjoiNDAiLCJTaG93U2VnbWVudFNlcGFyYXRvcnMiOnRydWUsIlNlZ21lbnRTZXBhcmF0b3JPcGFjaXR5IjozMCwiRm9udFNldHRpbmdzIjp7IiRpZCI6IjQxIiwiRm9udFNpemUiOjEyLCJGb250TmFtZSI6IkNhbGlicmkiLCJJc0JvbGQiOmZhbHNlLCJJc0l0YWxpYyI6ZmFsc2UsIklzVW5kZXJsaW5lZCI6ZmFsc2UsIlBhcmVudFN0eWxlIjpudWxsfSwiQXV0b1NpemUiOjAsIkZvcmVncm91bmQiOnsiJGlkIjoiNDIiLCJDb2xvciI6eyIkaWQiOiI0MyIsIkEiOjI1NSwiUiI6MjU1LCJHIjoyNTUsIkIiOjI1NX19LCJNYXhXaWR0aCI6MjAwLjAsIk1heEhlaWdodCI6IkluZmluaXR5IiwiU21hcnRGb3JlZ3JvdW5kSXNBY3RpdmUiOmZhbHNlLCJIb3Jpem9udGFsQWxpZ25tZW50IjowLCJWZXJ0aWNhbEFsaWdubWVudCI6MSwiU21hcnRGb3JlZ3JvdW5kIjpudWxsLCJNYXJnaW4iOnsiJGlkIjoiNDQiLCJUb3AiOjAsIkxlZnQiOjUsIlJpZ2h0IjowLCJCb3R0b20iOjB9LCJQYWRkaW5nIjp7IiRpZCI6IjQ1IiwiVG9wIjowLCJMZWZ0IjowLCJSaWdodCI6MCwiQm90dG9tIjowfSwiQmFja2dyb3VuZCI6eyIkaWQiOiI0NiIsIkNvbG9yIjp7IiRyZWYiOiIyMCJ9fSwiSXNWaXNpYmxlIjp0cnVlLCJXaWR0aCI6MC4wLCJIZWlnaHQiOjAuMCwiQm9yZGVyU3R5bGUiOm51bGwsIlBhcmVudFN0eWxlIjpudWxsfSwiRWxhcHNlZFRpbWVCYWNrZ3JvdW5kIjp7IiRpZCI6IjQ3IiwiQ29sb3IiOnsiJGlkIjoiNDgiLCJBIjo3NywiUiI6MCwiRyI6MCwiQiI6MH19LCJBcHBlbmRZZWFyT25ZZWFyQ2hhbmdlIjp0cnVlLCJFbGFwc2VkVGltZUZvcm1hdCI6MSwiVG9kYXlNYXJrZXJQb3NpdGlvbiI6MywiUXVpY2tQb3NpdGlvbiI6MywiQWJzb2x1dGVQb3NpdGlvbiI6MjQzLjAsIk1hcmdpbiI6eyIkaWQiOiI0OSIsIlRvcCI6MCwiTGVmdCI6MTAsIlJpZ2h0IjoxMCwiQm90dG9tIjowfSwiUGFkZGluZyI6eyIkaWQiOiI1MCIsIlRvcCI6MCwiTGVmdCI6MCwiUmlnaHQiOjAsIkJvdHRvbSI6MH0sIkJhY2tncm91bmQiOnsiJGlkIjoiNTEiLCJDb2xvciI6eyIkaWQiOiI1MiIsIkEiOjI1NSwiUiI6MTE1LCJHIjoxMTUsIkIiOjExNX19LCJJc1Zpc2libGUiOnRydWUsIldpZHRoIjowLjAsIkhlaWdodCI6MC4wLCJCb3JkZXJTdHlsZSI6bnVsbCwiUGFyZW50U3R5bGUiOm51bGx9LCJEZWZhdWx0TWlsZXN0b25lU3R5bGUiOnsiJGlkIjoiNTMiLCJTaGFwZSI6MywiQ29ubmVjdG9yTWFyZ2luIjp7IiRpZCI6IjU0IiwiVG9wIjowLCJMZWZ0IjoyLCJSaWdodCI6MiwiQm90dG9tIjowfSwiQ29ubmVjdG9yU3R5bGUiOnsiJGlkIjoiNTUiLCJMaW5lQ29sb3IiOnsiJGlkIjoiNTYiLCIkdHlwZSI6Ik5MUkUuQ29tbW9uLkRvbS5Tb2xpZENvbG9yQnJ1c2gsIE5MUkUuQ29tbW9uIiwiQ29sb3IiOnsiJGlkIjoiNTciLCJBIjoyNTUsIlIiOjMxLCJHIjo3MywiQiI6MTI2fX0sIkxpbmVXZWlnaHQiOjEuMCwiTGluZVR5cGUiOjAsIlBhcmVudFN0eWxlIjpudWxsfSwiSXNCZWxvd1RpbWViYW5kIjpmYWxzZSwiSGlkZURhdGUiOmZhbHNlLCJTaGFwZVNpemUiOjEsIlNwYWNpbmciOjIuMCwiUGFkZGluZyI6eyIkaWQiOiI1OCIsIlRvcCI6NywiTGVmdCI6MywiUmlnaHQiOjAsIkJvdHRvbSI6Mn0sIlNoYXBlU3R5bGUiOnsiJGlkIjoiNTkiLCJNYXJnaW4iOnsiJGlkIjoiNjAiLCJUb3AiOjAsIkxlZnQiOjAsIlJpZ2h0IjowLCJCb3R0b20iOjB9LCJQYWRkaW5nIjp7IiRpZCI6IjYxIiwiVG9wIjowLCJMZWZ0IjowLCJSaWdodCI6MCwiQm90dG9tIjowfSwiQmFja2dyb3VuZCI6bnVsbCwiSXNWaXNpYmxlIjp0cnVlLCJXaWR0aCI6MTguMCwiSGVpZ2h0IjoyMC4wLCJCb3JkZXJTdHlsZSI6eyIkaWQiOiI2MiIsIkxpbmVDb2xvciI6eyIkaWQiOiI2MyIsIiR0eXBlIjoiTkxSRS5Db21tb24uRG9tLlNvbGlkQ29sb3JCcnVzaCwgTkxSRS5Db21tb24iLCJDb2xvciI6eyIkaWQiOiI2NCIsIkEiOjI1NSwiUiI6MjU1LCJHIjowLCJCIjowfX0sIkxpbmVXZWlnaHQiOjAuMCwiTGluZVR5cGUiOjAsIlBhcmVudFN0eWxlIjpudWxsfSwiUGFyZW50U3R5bGUiOm51bGx9LCJUaXRsZVN0eWxlIjp7IiRpZCI6IjY1IiwiRm9udFNldHRpbmdzIjp7IiRpZCI6IjY2IiwiRm9udFNpemUiOjExLCJGb250TmFtZSI6IkNhbGlicmkiLCJJc0JvbGQiOmZhbHNlLCJJc0l0YWxpYyI6ZmFsc2UsIklzVW5kZXJsaW5lZCI6ZmFsc2UsIlBhcmVudFN0eWxlIjpudWxsfSwiQXV0b1NpemUiOjAsIkZvcmVncm91bmQiOnsiJGlkIjoiNjciLCJDb2xvciI6eyIkaWQiOiI2OCIsIkEiOjI1NSwiUiI6OTgsIkciOjY3LCJCIjo1MH19LCJNYXhXaWR0aCI6MjAwLjAsIk1heEhlaWdodCI6IkluZmluaXR5IiwiU21hcnRGb3JlZ3JvdW5kSXNBY3RpdmUiOmZhbHNlLCJIb3Jpem9udGFsQWxpZ25tZW50IjoxLCJWZXJ0aWNhbEFsaWdubWVudCI6MCwiU21hcnRGb3JlZ3JvdW5kIjpudWxsLCJNYXJnaW4iOnsiJGlkIjoiNjkiLCJUb3AiOjAsIkxlZnQiOjAsIlJpZ2h0IjowLCJCb3R0b20iOjB9LCJQYWRkaW5nIjp7IiRpZCI6IjcwIiwiVG9wIjowLCJMZWZ0IjowLCJSaWdodCI6MCwiQm90dG9tIjowfSwiQmFja2dyb3VuZCI6eyIkaWQiOiI3MSIsIkNvbG9yIjp7IiRyZWYiOiIyMCJ9fSwiSXNWaXNpYmxlIjp0cnVlLCJXaWR0aCI6MC4wLCJIZWlnaHQiOjAuMCwiQm9yZGVyU3R5bGUiOm51bGwsIlBhcmVudFN0eWxlIjpudWxsfSwiRGF0ZVN0eWxlIjp7IiRpZCI6IjcyIiwiRm9udFNldHRpbmdzIjp7IiRpZCI6IjczIiwiRm9udFNpemUiOjEwLCJGb250TmFtZSI6IkNhbGlicmkiLCJJc0JvbGQiOmZhbHNlLCJJc0l0YWxpYyI6ZmFsc2UsIklzVW5kZXJsaW5lZCI6ZmFsc2UsIlBhcmVudFN0eWxlIjpudWxsfSwiQXV0b1NpemUiOjAsIkZvcmVncm91bmQiOnsiJGlkIjoiNzQiLCJDb2xvciI6eyIkaWQiOiI3NSIsIkEiOjI1NSwiUiI6MTA3LCJHIjoxNjUsIkIiOjMxfX0sIk1heFdpZHRoIjoyMDAuMCwiTWF4SGVpZ2h0IjoiSW5maW5pdHkiLCJTbWFydEZvcmVncm91bmRJc0FjdGl2ZSI6ZmFsc2UsIkhvcml6b250YWxBbGlnbm1lbnQiOjAsIlZlcnRpY2FsQWxpZ25tZW50IjowLCJTbWFydEZvcmVncm91bmQiOm51bGwsIk1hcmdpbiI6eyIkaWQiOiI3NiIsIlRvcCI6MCwiTGVmdCI6MCwiUmlnaHQiOjAsIkJvdHRvbSI6MH0sIlBhZGRpbmciOnsiJGlkIjoiNzciLCJUb3AiOjAsIkxlZnQiOjAsIlJpZ2h0IjowLCJCb3R0b20iOjB9LCJCYWNrZ3JvdW5kIjp7IiRpZCI6Ijc4IiwiQ29sb3IiOnsiJHJlZiI6IjIwIn19LCJJc1Zpc2libGUiOnRydWUsIldpZHRoIjowLjAsIkhlaWdodCI6MC4wLCJCb3JkZXJTdHlsZSI6bnVsbCwiUGFyZW50U3R5bGUiOm51bGx9LCJEYXRlRm9ybWF0Ijp7IiRpZCI6Ijc5IiwiRm9ybWF0U3RyaW5nIjoiTU1NIGQiLCJTZXBhcmF0b3IiOiIvIiwiVXNlSW50ZXJuYXRpb25hbERhdGVGb3JtYXQiOmZhbHNlfSwiSXNWaXNpYmxlIjp0cnVlLCJQYXJlbnRTdHlsZSI6bnVsbH0sIkRlZmF1bHRUYXNrU3R5bGUiOnsiJGlkIjoiODAiLCJTaGFwZSI6NywiU2hhcGVUaGlja25lc3MiOjEsIkR1cmF0aW9uRm9ybWF0IjowLCJJbmNsdWRlTm9uV29ya2luZ0RheXNJbkR1cmF0aW9uIjp0cnVlLCJQZXJjZW50YWdlQ29tcGxldGVTdHlsZSI6eyIkaWQiOiI4MSIsIkZvbnRTZXR0aW5ncyI6eyIkaWQiOiI4MiIsIkZvbnRTaXplIjoxMCwiRm9udE5hbWUiOiJDYWxpYnJpIiwiSXNCb2xkIjpmYWxzZSwiSXNJdGFsaWMiOmZhbHNlLCJJc1VuZGVybGluZWQiOmZhbHNlLCJQYXJlbnRTdHlsZSI6bnVsbH0sIkF1dG9TaXplIjowLCJGb3JlZ3JvdW5kIjp7IiRpZCI6IjgzIiwiQ29sb3IiOnsiJGlkIjoiODQiLCJBIjoyNTUsIlIiOjIzOCwiRyI6MjM2LCJCIjoyMjV9fSwiTWF4V2lkdGgiOjIwMC4wLCJNYXhIZWlnaHQiOiJJbmZpbml0eSIsIlNtYXJ0Rm9yZWdyb3VuZElzQWN0aXZlIjpmYWxzZSwiSG9yaXpvbnRhbEFsaWdubWVudCI6MCwiVmVydGljYWxBbGlnbm1lbnQiOjAsIlNtYXJ0Rm9yZWdyb3VuZCI6bnVsbCwiTWFyZ2luIjp7IiRpZCI6Ijg1IiwiVG9wIjowLCJMZWZ0IjowLCJSaWdodCI6MCwiQm90dG9tIjowfSwiUGFkZGluZyI6eyIkaWQiOiI4NiIsIlRvcCI6MCwiTGVmdCI6MCwiUmlnaHQiOjAsIkJvdHRvbSI6MH0sIkJhY2tncm91bmQiOnsiJGlkIjoiODciLCJDb2xvciI6eyIkcmVmIjoiMjAifX0sIklzVmlzaWJsZSI6dHJ1ZSwiV2lkdGgiOjAuMCwiSGVpZ2h0IjowLjAsIkJvcmRlclN0eWxlIjpudWxsLCJQYXJlbnRTdHlsZSI6bnVsbH0sIkR1cmF0aW9uU3R5bGUiOnsiJGlkIjoiODgiLCJGb250U2V0dGluZ3MiOnsiJGlkIjoiODkiLCJGb250U2l6ZSI6MTAsIkZvbnROYW1lIjoiQ2FsaWJyaSIsIklzQm9sZCI6ZmFsc2UsIklzSXRhbGljIjpmYWxzZSwiSXNVbmRlcmxpbmVkIjpmYWxzZSwiUGFyZW50U3R5bGUiOm51bGx9LCJBdXRvU2l6ZSI6MCwiRm9yZWdyb3VuZCI6eyIkaWQiOiI5MCIsIkNvbG9yIjp7IiRpZCI6IjkxIiwiQSI6MjU1LCJSIjoxMzUsIkciOjEzMiwiQiI6MTk5fX0sIk1heFdpZHRoIjoyMDAuMCwiTWF4SGVpZ2h0IjoiSW5maW5pdHkiLCJTbWFydEZvcmVncm91bmRJc0FjdGl2ZSI6ZmFsc2UsIkhvcml6b250YWxBbGlnbm1lbnQiOjAsIlZlcnRpY2FsQWxpZ25tZW50IjowLCJTbWFydEZvcmVncm91bmQiOm51bGwsIk1hcmdpbiI6eyIkaWQiOiI5MiIsIlRvcCI6MCwiTGVmdCI6MCwiUmlnaHQiOjAsIkJvdHRvbSI6MH0sIlBhZGRpbmciOnsiJGlkIjoiOTMiLCJUb3AiOjAsIkxlZnQiOjAsIlJpZ2h0IjowLCJCb3R0b20iOjB9LCJCYWNrZ3JvdW5kIjp7IiRpZCI6Ijk0IiwiQ29sb3IiOnsiJHJlZiI6IjIwIn19LCJJc1Zpc2libGUiOnRydWUsIldpZHRoIjowLjAsIkhlaWdodCI6MC4wLCJCb3JkZXJTdHlsZSI6bnVsbCwiUGFyZW50U3R5bGUiOm51bGx9LCJIb3Jpem9udGFsQ29ubmVjdG9yU3R5bGUiOnsiJGlkIjoiOTUiLCJMaW5lQ29sb3IiOnsiJGlkIjoiOTYiLCIkdHlwZSI6Ik5MUkUuQ29tbW9uLkRvbS5Tb2xpZENvbG9yQnJ1c2gsIE5MUkUuQ29tbW9uIiwiQ29sb3IiOnsiJGlkIjoiOTciLCJBIjoyNTUsIlIiOjIwNCwiRyI6MjA0LCJCIjoyMDR9fSwiTGluZVdlaWdodCI6MS4wLCJMaW5lVHlwZSI6MCwiUGFyZW50U3R5bGUiOm51bGx9LCJWZXJ0aWNhbENvbm5lY3RvclN0eWxlIjp7IiRpZCI6Ijk4IiwiTGluZUNvbG9yIjp7IiRpZCI6Ijk5IiwiJHR5cGUiOiJOTFJFLkNvbW1vbi5Eb20uU29saWRDb2xvckJydXNoLCBOTFJFLkNvbW1vbiIsIkNvbG9yIjp7IiRpZCI6IjEwMCIsIkEiOjI1NSwiUiI6MjIwLCJHIjoyMTYsIkIiOjIyMH19LCJMaW5lV2VpZ2h0IjowLjAsIkxpbmVUeXBlIjowLCJQYXJlbnRTdHlsZSI6bnVsbH0sIk1hcmdpbiI6bnVsbCwiU3RhcnREYXRlUG9zaXRpb24iOjQsIkVuZERhdGVQb3NpdGlvbiI6NCwiVGl0bGVQb3NpdGlvbiI6NSwiRHVyYXRpb25Qb3NpdGlvbiI6NiwiUGVyY2VudGFnZUNvbXBsZXRlZFBvc2l0aW9uIjoyLCJTcGFjaW5nIjo1LCJJc0JlbG93VGltZWJhbmQiOmZhbHNlLCJQZXJjZW50YWdlQ29tcGxldGVTaGFwZU9wYWNpdHkiOjM1LCJTaGFwZVN0eWxlIjp7IiRpZCI6IjEwMSIsIk1hcmdpbiI6eyIkaWQiOiIxMDIiLCJUb3AiOjAsIkxlZnQiOjQsIlJpZ2h0Ijo0LCJCb3R0b20iOjB9LCJQYWRkaW5nIjp7IiRpZCI6IjEwMyIsIlRvcCI6MCwiTGVmdCI6MCwiUmlnaHQiOjAsIkJvdHRvbSI6MH0sIkJhY2tncm91bmQiOm51bGwsIklzVmlzaWJsZSI6dHJ1ZSwiV2lkdGgiOjAuMCwiSGVpZ2h0IjoxNi4wLCJCb3JkZXJTdHlsZSI6eyIkaWQiOiIxMDQiLCJMaW5lQ29sb3IiOnsiJGlkIjoiMTA1IiwiJHR5cGUiOiJOTFJFLkNvbW1vbi5Eb20uU29saWRDb2xvckJydXNoLCBOTFJFLkNvbW1vbiIsIkNvbG9yIjp7IiRpZCI6IjEwNiIsIkEiOjI1NSwiUiI6MjU1LCJHIjowLCJCIjowfX0sIkxpbmVXZWlnaHQiOjAuMCwiTGluZVR5cGUiOjAsIlBhcmVudFN0eWxlIjpudWxsfSwiUGFyZW50U3R5bGUiOm51bGx9LCJUaXRsZVN0eWxlIjp7IiRpZCI6IjEwNyIsIkZvbnRTZXR0aW5ncyI6eyIkaWQiOiIxMDgiLCJGb250U2l6ZSI6MTEsIkZvbnROYW1lIjoiQ2FsaWJyaSIsIklzQm9sZCI6dHJ1ZSwiSXNJdGFsaWMiOmZhbHNlLCJJc1VuZGVybGluZWQiOmZhbHNlLCJQYXJlbnRTdHlsZSI6bnVsbH0sIkF1dG9TaXplIjowLCJGb3JlZ3JvdW5kIjp7IiRpZCI6IjEwOSIsIkNvbG9yIjp7IiRpZCI6IjExMCIsIkEiOjI1NSwiUiI6OTYsIkciOjQyLCJCIjoyNH19LCJNYXhXaWR0aCI6NzIwLjAsIk1heEhlaWdodCI6IkluZmluaXR5IiwiU21hcnRGb3JlZ3JvdW5kSXNBY3RpdmUiOmZhbHNlLCJIb3Jpem9udGFsQWxpZ25tZW50IjowLCJWZXJ0aWNhbEFsaWdubWVudCI6MCwiU21hcnRGb3JlZ3JvdW5kIjpudWxsLCJNYXJnaW4iOnsiJGlkIjoiMTExIiwiVG9wIjowLCJMZWZ0IjowLCJSaWdodCI6MCwiQm90dG9tIjowfSwiUGFkZGluZyI6eyIkaWQiOiIxMTIiLCJUb3AiOjAsIkxlZnQiOjAsIlJpZ2h0IjowLCJCb3R0b20iOjB9LCJCYWNrZ3JvdW5kIjp7IiRpZCI6IjExMyIsIkNvbG9yIjp7IiRyZWYiOiIyMCJ9fSwiSXNWaXNpYmxlIjp0cnVlLCJXaWR0aCI6MC4wLCJIZWlnaHQiOjAuMCwiQm9yZGVyU3R5bGUiOm51bGwsIlBhcmVudFN0eWxlIjpudWxsfSwiRGF0ZVN0eWxlIjp7IiRpZCI6IjExNCIsIkZvbnRTZXR0aW5ncyI6eyIkaWQiOiIxMTUiLCJGb250U2l6ZSI6MTAsIkZvbnROYW1lIjoiQ2FsaWJyaSIsIklzQm9sZCI6ZmFsc2UsIklzSXRhbGljIjpmYWxzZSwiSXNVbmRlcmxpbmVkIjpmYWxzZSwiUGFyZW50U3R5bGUiOm51bGx9LCJBdXRvU2l6ZSI6MCwiRm9yZWdyb3VuZCI6eyIkaWQiOiIxMTYiLCJDb2xvciI6eyIkaWQiOiIxMTciLCJBIjoyNTUsIlIiOjExNSwiRyI6MTE1LCJCIjoxMTV9fSwiTWF4V2lkdGgiOjIwMC4wLCJNYXhIZWlnaHQiOiJJbmZpbml0eSIsIlNtYXJ0Rm9yZWdyb3VuZElzQWN0aXZlIjpmYWxzZSwiSG9yaXpvbnRhbEFsaWdubWVudCI6MCwiVmVydGljYWxBbGlnbm1lbnQiOjAsIlNtYXJ0Rm9yZWdyb3VuZCI6bnVsbCwiTWFyZ2luIjp7IiRpZCI6IjExOCIsIlRvcCI6MCwiTGVmdCI6MCwiUmlnaHQiOjAsIkJvdHRvbSI6MH0sIlBhZGRpbmciOnsiJGlkIjoiMTE5IiwiVG9wIjowLCJMZWZ0IjowLCJSaWdodCI6MCwiQm90dG9tIjowfSwiQmFja2dyb3VuZCI6eyIkaWQiOiIxMjAiLCJDb2xvciI6eyIkcmVmIjoiMjAifX0sIklzVmlzaWJsZSI6dHJ1ZSwiV2lkdGgiOjAuMCwiSGVpZ2h0IjowLjAsIkJvcmRlclN0eWxlIjpudWxsLCJQYXJlbnRTdHlsZSI6bnVsbH0sIkRhdGVGb3JtYXQiOnsiJGlkIjoiMTIxIiwiRm9ybWF0U3RyaW5nIjoiTU1NIGQiLCJTZXBhcmF0b3IiOiIvIiwiVXNlSW50ZXJuYXRpb25hbERhdGVGb3JtYXQiOmZhbHNlfSwiSXNWaXNpYmxlIjp0cnVlLCJQYXJlbnRTdHlsZSI6bnVsbH0sIlNob3dFbGFwc2VkVGltZUdyYWRpZW50U3R5bGUiOmZhbHNlfSwiU2NhbGUiOnsiJGlkIjoiMTIyIiwiU3RhcnREYXRlIjoiMjAxNS0wOC0wMlQyMzo1OTo1OS45OTlaIiwiRW5kRGF0ZSI6IjIwMTUtMTItMTVUMjM6NTk6NTkuOTk5WiIsIkZvcm1hdCI6InciLCJUeXBlIjoxLCJBdXRvRGF0ZVJhbmdlIjp0cnVlLCJXb3JraW5nRGF5cyI6MzEsIlRvZGF5TWFya2VyVGV4dCI6IlRvZGF5IiwiQXV0b1NjYWxlVHlwZSI6ZmFsc2V9LCJNaWxlc3RvbmVzIjpbeyIkaWQiOiIxMjMiLCJEYXRlIjoiMjAxNS0wOC0wMlQyMzo1OTo1OS45OTlaIiwiU3R5bGUiOnsiJGlkIjoiMTI0IiwiU2hhcGUiOjE0LCJDb25uZWN0b3JNYXJnaW4iOnsiJHJlZiI6IjU0In0sIkNvbm5lY3RvclN0eWxlIjp7IiRpZCI6IjEyNSIsIkxpbmVDb2xvciI6eyIkaWQiOiIxMjYiLCIkdHlwZSI6Ik5MUkUuQ29tbW9uLkRvbS5Tb2xpZENvbG9yQnJ1c2gsIE5MUkUuQ29tbW9uIiwiQ29sb3IiOnsiJGlkIjoiMTI3IiwiQSI6MjU1LCJSIjoxMjEsIkciOjE3OCwiQiI6NDZ9fSwiTGluZVdlaWdodCI6MS4wLCJMaW5lVHlwZSI6MCwiUGFyZW50U3R5bGUiOnsiJHJlZiI6IjU1In19LCJJc0JlbG93VGltZWJhbmQiOmZhbHNlLCJIaWRlRGF0ZSI6ZmFsc2UsIlNoYXBlU2l6ZSI6MSwiU3BhY2luZyI6Mi4wLCJQYWRkaW5nIjp7IiRyZWYiOiI1OCJ9LCJTaGFwZVN0eWxlIjp7IiRpZCI6IjEyOCIsIk1hcmdpbiI6eyIkcmVmIjoiNjAifSwiUGFkZGluZyI6eyIkcmVmIjoiNjEifSwiQmFja2dyb3VuZCI6eyIkcmVmIjoiMTI2In0sIklzVmlzaWJsZSI6dHJ1ZSwiV2lkdGgiOjE4LjAsIkhlaWdodCI6MjAuMCwiQm9yZGVyU3R5bGUiOnsiJGlkIjoiMTI5IiwiTGluZUNvbG9yIjp7IiRyZWYiOiI2MyJ9LCJMaW5lV2VpZ2h0IjowLjAsIkxpbmVUeXBlIjowLCJQYXJlbnRTdHlsZSI6eyIkcmVmIjoiNjIifX0sIlBhcmVudFN0eWxlIjp7IiRyZWYiOiI1OSJ9fSwiVGl0bGVTdHlsZSI6eyIkaWQiOiIxMzAiLCJGb250U2V0dGluZ3MiOnsiJGlkIjoiMTMxIiwiRm9udFNpemUiOjExLCJGb250TmFtZSI6IkNhbGlicmkiLCJJc0JvbGQiOnRydWUsIklzSXRhbGljIjpmYWxzZSwiSXNVbmRlcmxpbmVkIjpmYWxzZSwiUGFyZW50U3R5bGUiOnsiJHJlZiI6IjY2In19LCJBdXRvU2l6ZSI6MiwiRm9yZWdyb3VuZCI6eyIkcmVmIjoiNjcifSwiTWF4V2lkdGgiOjE1Mi4zNTcwODYxODE2NDA2MywiTWF4SGVpZ2h0IjoiSW5maW5pdHkiLCJTbWFydEZvcmVncm91bmRJc0FjdGl2ZSI6ZmFsc2UsIkhvcml6b250YWxBbGlnbm1lbnQiOjEsIlZlcnRpY2FsQWxpZ25tZW50IjowLCJTbWFydEZvcmVncm91bmQiOm51bGwsIk1hcmdpbiI6eyIkcmVmIjoiNjkifSwiUGFkZGluZyI6eyIkcmVmIjoiNzAifSwiQmFja2dyb3VuZCI6eyIkcmVmIjoiNzEifSwiSXNWaXNpYmxlIjp0cnVlLCJXaWR0aCI6MC4wLCJIZWlnaHQiOjAuMCwiQm9yZGVyU3R5bGUiOnsiJGlkIjoiMTMyIiwiTGluZUNvbG9yIjpudWxsLCJMaW5lV2VpZ2h0IjowLjAsIkxpbmVUeXBlIjowLCJQYXJlbnRTdHlsZSI6bnVsbH0sIlBhcmVudFN0eWxlIjp7IiRyZWYiOiI2NSJ9fSwiRGF0ZVN0eWxlIjp7IiRpZCI6IjEzMyIsIkZvbnRTZXR0aW5ncyI6eyIkaWQiOiIxMzQiLCJGb250U2l6ZSI6MTAsIkZvbnROYW1lIjoiQ2FsaWJyaSIsIklzQm9sZCI6ZmFsc2UsIklzSXRhbGljIjpmYWxzZSwiSXNVbmRlcmxpbmVkIjpmYWxzZSwiUGFyZW50U3R5bGUiOnsiJHJlZiI6IjczIn19LCJBdXRvU2l6ZSI6MCwiRm9yZWdyb3VuZCI6eyIkcmVmIjoiNzQifSwiTWF4V2lkdGgiOjIwMC4wLCJNYXhIZWlnaHQiOiJJbmZpbml0eSIsIlNtYXJ0Rm9yZWdyb3VuZElzQWN0aXZlIjpmYWxzZSwiSG9yaXpvbnRhbEFsaWdubWVudCI6MCwiVmVydGljYWxBbGlnbm1lbnQiOjAsIlNtYXJ0Rm9yZWdyb3VuZCI6bnVsbCwiTWFyZ2luIjp7IiRyZWYiOiI3NiJ9LCJQYWRkaW5nIjp7IiRyZWYiOiI3NyJ9LCJCYWNrZ3JvdW5kIjp7IiRyZWYiOiI3OCJ9LCJJc1Zpc2libGUiOnRydWUsIldpZHRoIjowLjAsIkhlaWdodCI6MC4wLCJCb3JkZXJTdHlsZSI6eyIkaWQiOiIxMzUiLCJMaW5lQ29sb3IiOm51bGwsIkxpbmVXZWlnaHQiOjAuMCwiTGluZVR5cGUiOjAsIlBhcmVudFN0eWxlIjpudWxsfSwiUGFyZW50U3R5bGUiOnsiJHJlZiI6IjcyIn19LCJEYXRlRm9ybWF0Ijp7IiRyZWYiOiI3OSJ9LCJJc1Zpc2libGUiOnRydWUsIlBhcmVudFN0eWxlIjp7IiRyZWYiOiI1MyJ9fSwiUG9zaXRpb24iOnsiJGlkIjoiMTM2IiwiUmF0aW8iOjAuMTg1MTIzODEwOTQ0NzMzNzksIklzQ3VzdG9tIjp0cnVlfSwiSWQiOiI5ZGQ4ZWQ5Yi02NmZjLTQwYzctYjllYS1hNmNkNGViMDU3OTEiLCJUaXRsZSI6IlByb2plY3QgYXBwcm92YWwgYW5kIGtpY2tvZmYiLCJOb3RlIjpudWxsLCJIeXBlcmxpbmsiOm51bGwsIklzQ2hhbmdlZCI6ZmFsc2UsIklzTmV3IjpmYWxzZX0seyIkaWQiOiIxMzciLCJEYXRlIjoiMjAxNS0wOC0xOVQyMzo1OTo1OS45OTlaIiwiU3R5bGUiOnsiJGlkIjoiMTM4IiwiU2hhcGUiOjMsIkNvbm5lY3Rvck1hcmdpbiI6eyIkcmVmIjoiNTQifSwiQ29ubmVjdG9yU3R5bGUiOnsiJGlkIjoiMTM5IiwiTGluZUNvbG9yIjp7IiRpZCI6IjE0MCIsIiR0eXBlIjoiTkxSRS5Db21tb24uRG9tLlNvbGlkQ29sb3JCcnVzaCwgTkxSRS5Db21tb24iLCJDb2xvciI6eyIkaWQiOiIxNDEiLCJBIjoxMjcsIlIiOjIsIkciOjE3OCwiQiI6MjM4fX0sIkxpbmVXZWlnaHQiOjEuMCwiTGluZVR5cGUiOjAsIlBhcmVudFN0eWxlIjp7IiRyZWYiOiI1NSJ9fSwiSXNCZWxvd1RpbWViYW5kIjpmYWxzZSwiSGlkZURhdGUiOmZhbHNlLCJTaGFwZVNpemUiOjEsIlNwYWNpbmciOjIuMCwiUGFkZGluZyI6eyIkcmVmIjoiNTgifSwiU2hhcGVTdHlsZSI6eyIkaWQiOiIxNDIiLCJNYXJnaW4iOnsiJHJlZiI6IjYwIn0sIlBhZGRpbmciOnsiJHJlZiI6IjYxIn0sIkJhY2tncm91bmQiOnsiJGlkIjoiMTQzIiwiQ29sb3IiOnsiJGlkIjoiMTQ0IiwiQSI6MjU1LCJSIjoxNTAsIkciOjIxNCwiQiI6NjZ9fSwiSXNWaXNpYmxlIjp0cnVlLCJXaWR0aCI6MTguMCwiSGVpZ2h0IjoyMC4wLCJCb3JkZXJTdHlsZSI6eyIkaWQiOiIxNDUiLCJMaW5lQ29sb3IiOnsiJHJlZiI6IjYzIn0sIkxpbmVXZWlnaHQiOjAuMCwiTGluZVR5cGUiOjAsIlBhcmVudFN0eWxlIjp7IiRyZWYiOiI2MiJ9fSwiUGFyZW50U3R5bGUiOnsiJHJlZiI6IjU5In19LCJUaXRsZVN0eWxlIjp7IiRpZCI6IjE0NiIsIkZvbnRTZXR0aW5ncyI6eyIkaWQiOiIxNDciLCJGb250U2l6ZSI6MTEsIkZvbnROYW1lIjoiQ2FsaWJyaSIsIklzQm9sZCI6dHJ1ZSwiSXNJdGFsaWMiOmZhbHNlLCJJc1VuZGVybGluZWQiOmZhbHNlLCJQYXJlbnRTdHlsZSI6eyIkcmVmIjoiNjYifX0sIkF1dG9TaXplIjoyLCJGb3JlZ3JvdW5kIjp7IiRyZWYiOiI2NyJ9LCJNYXhXaWR0aCI6MTA2LjA4OTY4MzUzMjcxNDg0LCJNYXhIZWlnaHQiOiJJbmZpbml0eSIsIlNtYXJ0Rm9yZWdyb3VuZElzQWN0aXZlIjpmYWxzZSwiSG9yaXpvbnRhbEFsaWdubWVudCI6MCwiVmVydGljYWxBbGlnbm1lbnQiOjAsIlNtYXJ0Rm9yZWdyb3VuZCI6bnVsbCwiTWFyZ2luIjp7IiRyZWYiOiI2OSJ9LCJQYWRkaW5nIjp7IiRyZWYiOiI3MCJ9LCJCYWNrZ3JvdW5kIjp7IiRyZWYiOiI3MSJ9LCJJc1Zpc2libGUiOnRydWUsIldpZHRoIjowLjAsIkhlaWdodCI6MC4wLCJCb3JkZXJTdHlsZSI6eyIkaWQiOiIxNDgiLCJMaW5lQ29sb3IiOm51bGwsIkxpbmVXZWlnaHQiOjAuMCwiTGluZVR5cGUiOjAsIlBhcmVudFN0eWxlIjpudWxsfSwiUGFyZW50U3R5bGUiOnsiJHJlZiI6IjY1In19LCJEYXRlU3R5bGUiOnsiJGlkIjoiMTQ5IiwiRm9udFNldHRpbmdzIjp7IiRpZCI6IjE1MCIsIkZvbnRTaXplIjoxMCwiRm9udE5hbWUiOiJDYWxpYnJpIiwiSXNCb2xkIjpmYWxzZSwiSXNJdGFsaWMiOmZhbHNlLCJJc1VuZGVybGluZWQiOmZhbHNlLCJQYXJlbnRTdHlsZSI6eyIkcmVmIjoiNzMifX0sIkF1dG9TaXplIjowLCJGb3JlZ3JvdW5kIjp7IiRyZWYiOiI3NCJ9LCJNYXhXaWR0aCI6MjAwLjAsIk1heEhlaWdodCI6IkluZmluaXR5IiwiU21hcnRGb3JlZ3JvdW5kSXNBY3RpdmUiOmZhbHNlLCJIb3Jpem9udGFsQWxpZ25tZW50IjowLCJWZXJ0aWNhbEFsaWdubWVudCI6MCwiU21hcnRGb3JlZ3JvdW5kIjpudWxsLCJNYXJnaW4iOnsiJHJlZiI6Ijc2In0sIlBhZGRpbmciOnsiJHJlZiI6Ijc3In0sIkJhY2tncm91bmQiOnsiJHJlZiI6Ijc4In0sIklzVmlzaWJsZSI6dHJ1ZSwiV2lkdGgiOjAuMCwiSGVpZ2h0IjowLjAsIkJvcmRlclN0eWxlIjp7IiRpZCI6IjE1MSIsIkxpbmVDb2xvciI6bnVsbCwiTGluZVdlaWdodCI6MC4wLCJMaW5lVHlwZSI6MCwiUGFyZW50U3R5bGUiOm51bGx9LCJQYXJlbnRTdHlsZSI6eyIkcmVmIjoiNzIifX0sIkRhdGVGb3JtYXQiOnsiJHJlZiI6Ijc5In0sIklzVmlzaWJsZSI6dHJ1ZSwiUGFyZW50U3R5bGUiOnsiJHJlZiI6IjUzIn19LCJQb3NpdGlvbiI6eyIkaWQiOiIxNTIiLCJSYXRpbyI6MC4wOTY5MzgzMjM5NzQ2MDkzNzIsIklzQ3VzdG9tIjp0cnVlfSwiSWQiOiIxZDdiN2RlNy01Njk0LTQxZWQtODRmZC1mNDBhM2Q1MTIxNWUiLCJUaXRsZSI6IlByb2R1Y3Rpb24gY29zdCBzdHVkeSIsIk5vdGUiOm51bGwsIkh5cGVybGluayI6bnVsbCwiSXNDaGFuZ2VkIjpmYWxzZSwiSXNOZXciOmZhbHNlfSx7IiRpZCI6IjE1MyIsIkRhdGUiOiIyMDE1LTA5LTA3VDIzOjU5OjU5Ljk5OVoiLCJTdHlsZSI6eyIkaWQiOiIxNTQiLCJTaGFwZSI6MywiQ29ubmVjdG9yTWFyZ2luIjp7IiRyZWYiOiI1NCJ9LCJDb25uZWN0b3JTdHlsZSI6eyIkaWQiOiIxNTUiLCJMaW5lQ29sb3IiOnsiJGlkIjoiMTU2IiwiJHR5cGUiOiJOTFJFLkNvbW1vbi5Eb20uU29saWRDb2xvckJydXNoLCBOTFJFLkNvbW1vbiIsIkNvbG9yIjp7IiRpZCI6IjE1NyIsIkEiOjI1NSwiUiI6MTc3LCJHIjo4NCwiQiI6NDR9fSwiTGluZVdlaWdodCI6MS4wLCJMaW5lVHlwZSI6MCwiUGFyZW50U3R5bGUiOnsiJHJlZiI6IjU1In19LCJJc0JlbG93VGltZWJhbmQiOnRydWUsIkhpZGVEYXRlIjpmYWxzZSwiU2hhcGVTaXplIjoyLCJTcGFjaW5nIjoyLjAsIlBhZGRpbmciOnsiJHJlZiI6IjU4In0sIlNoYXBlU3R5bGUiOnsiJGlkIjoiMTU4IiwiTWFyZ2luIjp7IiRyZWYiOiI2MCJ9LCJQYWRkaW5nIjp7IiRyZWYiOiI2MSJ9LCJCYWNrZ3JvdW5kIjp7IiRpZCI6IjE1OSIsIkNvbG9yIjp7IiRpZCI6IjE2MCIsIkEiOjI1NSwiUiI6MTg2LCJHIjo5OCwiQiI6MzB9fSwiSXNWaXNpYmxlIjp0cnVlLCJXaWR0aCI6MjQuMCwiSGVpZ2h0IjoyNi4wLCJCb3JkZXJTdHlsZSI6eyIkaWQiOiIxNjEiLCJMaW5lQ29sb3IiOnsiJHJlZiI6IjYzIn0sIkxpbmVXZWlnaHQiOjAuMCwiTGluZVR5cGUiOjAsIlBhcmVudFN0eWxlIjp7IiRyZWYiOiI2MiJ9fSwiUGFyZW50U3R5bGUiOnsiJHJlZiI6IjU5In19LCJUaXRsZVN0eWxlIjp7IiRpZCI6IjE2MiIsIkZvbnRTZXR0aW5ncyI6eyIkaWQiOiIxNjMiLCJGb250U2l6ZSI6MTEsIkZvbnROYW1lIjoiQ2FsaWJyaSIsIklzQm9sZCI6dHJ1ZSwiSXNJdGFsaWMiOmZhbHNlLCJJc1VuZGVybGluZWQiOmZhbHNlLCJQYXJlbnRTdHlsZSI6eyIkcmVmIjoiNjYifX0sIkF1dG9TaXplIjoyLCJGb3JlZ3JvdW5kIjp7IiRyZWYiOiI2NyJ9LCJNYXhXaWR0aCI6MTQ2LjE5OTUyMzkyNTc4MTI1LCJNYXhIZWlnaHQiOiJJbmZpbml0eSIsIlNtYXJ0Rm9yZWdyb3VuZElzQWN0aXZlIjpmYWxzZSwiSG9yaXpvbnRhbEFsaWdubWVudCI6MCwiVmVydGljYWxBbGlnbm1lbnQiOjAsIlNtYXJ0Rm9yZWdyb3VuZCI6bnVsbCwiTWFyZ2luIjp7IiRyZWYiOiI2OSJ9LCJQYWRkaW5nIjp7IiRyZWYiOiI3MCJ9LCJCYWNrZ3JvdW5kIjp7IiRyZWYiOiI3MSJ9LCJJc1Zpc2libGUiOnRydWUsIldpZHRoIjowLjAsIkhlaWdodCI6MC4wLCJCb3JkZXJTdHlsZSI6eyIkaWQiOiIxNjQiLCJMaW5lQ29sb3IiOm51bGwsIkxpbmVXZWlnaHQiOjAuMCwiTGluZVR5cGUiOjAsIlBhcmVudFN0eWxlIjpudWxsfSwiUGFyZW50U3R5bGUiOnsiJHJlZiI6IjY1In19LCJEYXRlU3R5bGUiOnsiJGlkIjoiMTY1IiwiRm9udFNldHRpbmdzIjp7IiRpZCI6IjE2NiIsIkZvbnRTaXplIjoxMCwiRm9udE5hbWUiOiJDYWxpYnJpIiwiSXNCb2xkIjpmYWxzZSwiSXNJdGFsaWMiOmZhbHNlLCJJc1VuZGVybGluZWQiOmZhbHNlLCJQYXJlbnRTdHlsZSI6eyIkcmVmIjoiNzMifX0sIkF1dG9TaXplIjowLCJGb3JlZ3JvdW5kIjp7IiRyZWYiOiI3NCJ9LCJNYXhXaWR0aCI6MjAwLjAsIk1heEhlaWdodCI6IkluZmluaXR5IiwiU21hcnRGb3JlZ3JvdW5kSXNBY3RpdmUiOmZhbHNlLCJIb3Jpem9udGFsQWxpZ25tZW50IjowLCJWZXJ0aWNhbEFsaWdubWVudCI6MCwiU21hcnRGb3JlZ3JvdW5kIjpudWxsLCJNYXJnaW4iOnsiJHJlZiI6Ijc2In0sIlBhZGRpbmciOnsiJHJlZiI6Ijc3In0sIkJhY2tncm91bmQiOnsiJHJlZiI6Ijc4In0sIklzVmlzaWJsZSI6dHJ1ZSwiV2lkdGgiOjAuMCwiSGVpZ2h0IjowLjAsIkJvcmRlclN0eWxlIjp7IiRpZCI6IjE2NyIsIkxpbmVDb2xvciI6bnVsbCwiTGluZVdlaWdodCI6MC4wLCJMaW5lVHlwZSI6MCwiUGFyZW50U3R5bGUiOm51bGx9LCJQYXJlbnRTdHlsZSI6eyIkcmVmIjoiNzIifX0sIkRhdGVGb3JtYXQiOnsiJHJlZiI6Ijc5In0sIklzVmlzaWJsZSI6dHJ1ZSwiUGFyZW50U3R5bGUiOnsiJHJlZiI6IjUzIn19LCJQb3NpdGlvbiI6eyIkaWQiOiIxNjgiLCJSYXRpbyI6MC4xNTMzNzEwNzc5OTY3MTMxNSwiSXNDdXN0b20iOnRydWV9LCJJZCI6IjI1MzA0MGMzLTVmOGMtNGZjOS04YzdlLWE1YjQwOTY0YjQ0MiIsIlRpdGxlIjoiU0VPIHJlc2VhcmNoLCBtYXJrZXRpbmcgYW5hbHlzaXMgYW5kIGJ1c2luZXNzIHBsYW5uaW5nIiwiTm90ZSI6bnVsbCwiSHlwZXJsaW5rIjpudWxsLCJJc0NoYW5nZWQiOmZhbHNlLCJJc05ldyI6ZmFsc2V9LHsiJGlkIjoiMTY5IiwiRGF0ZSI6IjIwMTUtMDktMjdUMjM6NTk6NTkuOTk5WiIsIlN0eWxlIjp7IiRpZCI6IjE3MCIsIlNoYXBlIjowLCJDb25uZWN0b3JNYXJnaW4iOnsiJHJlZiI6IjU0In0sIkNvbm5lY3RvclN0eWxlIjp7IiRpZCI6IjE3MSIsIkxpbmVDb2xvciI6eyIkaWQiOiIxNzIiLCIkdHlwZSI6Ik5MUkUuQ29tbW9uLkRvbS5Tb2xpZENvbG9yQnJ1c2gsIE5MUkUuQ29tbW9uIiwiQ29sb3IiOnsiJGlkIjoiMTczIiwiQSI6MTI3LCJSIjoxNTAsIkciOjIxNCwiQiI6NjZ9fSwiTGluZVdlaWdodCI6MS4wLCJMaW5lVHlwZSI6MCwiUGFyZW50U3R5bGUiOnsiJHJlZiI6IjU1In19LCJJc0JlbG93VGltZWJhbmQiOmZhbHNlLCJIaWRlRGF0ZSI6ZmFsc2UsIlNoYXBlU2l6ZSI6MSwiU3BhY2luZyI6Mi4wLCJQYWRkaW5nIjp7IiRyZWYiOiI1OCJ9LCJTaGFwZVN0eWxlIjp7IiRpZCI6IjE3NCIsIk1hcmdpbiI6eyIkcmVmIjoiNjAifSwiUGFkZGluZyI6eyIkcmVmIjoiNjEifSwiQmFja2dyb3VuZCI6eyIkaWQiOiIxNzUiLCJDb2xvciI6eyIkaWQiOiIxNzYiLCJBIjoyNTUsIlIiOjE1MCwiRyI6MjE0LCJCIjo2Nn19LCJJc1Zpc2libGUiOnRydWUsIldpZHRoIjoxOC4wLCJIZWlnaHQiOjIwLjAsIkJvcmRlclN0eWxlIjp7IiRpZCI6IjE3NyIsIkxpbmVDb2xvciI6eyIkcmVmIjoiNjMifSwiTGluZVdlaWdodCI6MC4wLCJMaW5lVHlwZSI6MCwiUGFyZW50U3R5bGUiOnsiJHJlZiI6IjYyIn19LCJQYXJlbnRTdHlsZSI6eyIkcmVmIjoiNTkifX0sIlRpdGxlU3R5bGUiOnsiJGlkIjoiMTc4IiwiRm9udFNldHRpbmdzIjp7IiRpZCI6IjE3OSIsIkZvbnRTaXplIjoxMSwiRm9udE5hbWUiOiJDYWxpYnJpIiwiSXNCb2xkIjp0cnVlLCJJc0l0YWxpYyI6ZmFsc2UsIklzVW5kZXJsaW5lZCI6ZmFsc2UsIlBhcmVudFN0eWxlIjp7IiRyZWYiOiI2NiJ9fSwiQXV0b1NpemUiOjIsIkZvcmVncm91bmQiOnsiJHJlZiI6IjY3In0sIk1heFdpZHRoIjo4NS44Nzg1ODU4MTU0Mjk2ODgsIk1heEhlaWdodCI6IkluZmluaXR5IiwiU21hcnRGb3JlZ3JvdW5kSXNBY3RpdmUiOmZhbHNlLCJIb3Jpem9udGFsQWxpZ25tZW50IjowLCJWZXJ0aWNhbEFsaWdubWVudCI6MCwiU21hcnRGb3JlZ3JvdW5kIjpudWxsLCJNYXJnaW4iOnsiJHJlZiI6IjY5In0sIlBhZGRpbmciOnsiJHJlZiI6IjcwIn0sIkJhY2tncm91bmQiOnsiJHJlZiI6IjcxIn0sIklzVmlzaWJsZSI6dHJ1ZSwiV2lkdGgiOjAuMCwiSGVpZ2h0IjowLjAsIkJvcmRlclN0eWxlIjp7IiRpZCI6IjE4MCIsIkxpbmVDb2xvciI6bnVsbCwiTGluZVdlaWdodCI6MC4wLCJMaW5lVHlwZSI6MCwiUGFyZW50U3R5bGUiOm51bGx9LCJQYXJlbnRTdHlsZSI6eyIkcmVmIjoiNjUifX0sIkRhdGVTdHlsZSI6eyIkaWQiOiIxODEiLCJGb250U2V0dGluZ3MiOnsiJGlkIjoiMTgyIiwiRm9udFNpemUiOjEwLCJGb250TmFtZSI6IkNhbGlicmkiLCJJc0JvbGQiOmZhbHNlLCJJc0l0YWxpYyI6ZmFsc2UsIklzVW5kZXJsaW5lZCI6ZmFsc2UsIlBhcmVudFN0eWxlIjp7IiRyZWYiOiI3MyJ9fSwiQXV0b1NpemUiOjAsIkZvcmVncm91bmQiOnsiJHJlZiI6Ijc0In0sIk1heFdpZHRoIjoyMDAuMCwiTWF4SGVpZ2h0IjoiSW5maW5pdHkiLCJTbWFydEZvcmVncm91bmRJc0FjdGl2ZSI6ZmFsc2UsIkhvcml6b250YWxBbGlnbm1lbnQiOjAsIlZlcnRpY2FsQWxpZ25tZW50IjowLCJTbWFydEZvcmVncm91bmQiOm51bGwsIk1hcmdpbiI6eyIkcmVmIjoiNzYifSwiUGFkZGluZyI6eyIkcmVmIjoiNzcifSwiQmFja2dyb3VuZCI6eyIkcmVmIjoiNzgifSwiSXNWaXNpYmxlIjp0cnVlLCJXaWR0aCI6MC4wLCJIZWlnaHQiOjAuMCwiQm9yZGVyU3R5bGUiOnsiJGlkIjoiMTgzIiwiTGluZUNvbG9yIjpudWxsLCJMaW5lV2VpZ2h0IjowLjAsIkxpbmVUeXBlIjowLCJQYXJlbnRTdHlsZSI6bnVsbH0sIlBhcmVudFN0eWxlIjp7IiRyZWYiOiI3MiJ9fSwiRGF0ZUZvcm1hdCI6eyIkcmVmIjoiNzkifSwiSXNWaXNpYmxlIjp0cnVlLCJQYXJlbnRTdHlsZSI6eyIkcmVmIjoiNTMifX0sIlBvc2l0aW9uIjp7IiRpZCI6IjE4NCIsIlJhdGlvIjowLjEyNjEzNjMyNzY3Mjg4Nzc0LCJJc0N1c3RvbSI6dHJ1ZX0sIklkIjoiNjgzY2ExNmUtYzAwZC00NmExLTgxYTctYjA2YmU2NDIwZDdkIiwiVGl0bGUiOiJNaWxlc3RvbmUgYW5kIHJlc291cmNlIHBsYW5uaW5nIiwiTm90ZSI6bnVsbCwiSHlwZXJsaW5rIjpudWxsLCJJc0NoYW5nZWQiOmZhbHNlLCJJc05ldyI6ZmFsc2V9LHsiJGlkIjoiMTg1IiwiRGF0ZSI6IjIwMTUtMTAtMDlUMjM6NTk6NTkuOTk5WiIsIlN0eWxlIjp7IiRpZCI6IjE4NiIsIlNoYXBlIjozLCJDb25uZWN0b3JNYXJnaW4iOnsiJHJlZiI6IjU0In0sIkNvbm5lY3RvclN0eWxlIjp7IiRpZCI6IjE4NyIsIkxpbmVDb2xvciI6eyIkaWQiOiIxODgiLCIkdHlwZSI6Ik5MUkUuQ29tbW9uLkRvbS5Tb2xpZENvbG9yQnJ1c2gsIE5MUkUuQ29tbW9uIiwiQ29sb3IiOnsiJGlkIjoiMTg5IiwiQSI6MTI3LCJSIjoxNTAsIkciOjIxNCwiQiI6NjZ9fSwiTGluZVdlaWdodCI6MS4wLCJMaW5lVHlwZSI6MCwiUGFyZW50U3R5bGUiOnsiJHJlZiI6IjU1In19LCJJc0JlbG93VGltZWJhbmQiOnRydWUsIkhpZGVEYXRlIjpmYWxzZSwiU2hhcGVTaXplIjoxLCJTcGFjaW5nIjoyLjAsIlBhZGRpbmciOnsiJHJlZiI6IjU4In0sIlNoYXBlU3R5bGUiOnsiJGlkIjoiMTkwIiwiTWFyZ2luIjp7IiRyZWYiOiI2MCJ9LCJQYWRkaW5nIjp7IiRyZWYiOiI2MSJ9LCJCYWNrZ3JvdW5kIjp7IiRpZCI6IjE5MSIsIkNvbG9yIjp7IiRpZCI6IjE5MiIsIkEiOjI1NSwiUiI6MTUwLCJHIjoyMTQsIkIiOjY2fX0sIklzVmlzaWJsZSI6dHJ1ZSwiV2lkdGgiOjE4LjAsIkhlaWdodCI6MjAuMCwiQm9yZGVyU3R5bGUiOnsiJGlkIjoiMTkzIiwiTGluZUNvbG9yIjp7IiRyZWYiOiI2MyJ9LCJMaW5lV2VpZ2h0IjowLjAsIkxpbmVUeXBlIjowLCJQYXJlbnRTdHlsZSI6eyIkcmVmIjoiNjIifX0sIlBhcmVudFN0eWxlIjp7IiRyZWYiOiI1OSJ9fSwiVGl0bGVTdHlsZSI6eyIkaWQiOiIxOTQiLCJGb250U2V0dGluZ3MiOnsiJGlkIjoiMTk1IiwiRm9udFNpemUiOjExLCJGb250TmFtZSI6IkNhbGlicmkiLCJJc0JvbGQiOnRydWUsIklzSXRhbGljIjpmYWxzZSwiSXNVbmRlcmxpbmVkIjpmYWxzZSwiUGFyZW50U3R5bGUiOnsiJHJlZiI6IjY2In19LCJBdXRvU2l6ZSI6MiwiRm9yZWdyb3VuZCI6eyIkcmVmIjoiNjcifSwiTWF4V2lkdGgiOjExNC4wLCJNYXhIZWlnaHQiOiJJbmZpbml0eSIsIlNtYXJ0Rm9yZWdyb3VuZElzQWN0aXZlIjpmYWxzZSwiSG9yaXpvbnRhbEFsaWdubWVudCI6MCwiVmVydGljYWxBbGlnbm1lbnQiOjAsIlNtYXJ0Rm9yZWdyb3VuZCI6bnVsbCwiTWFyZ2luIjp7IiRyZWYiOiI2OSJ9LCJQYWRkaW5nIjp7IiRyZWYiOiI3MCJ9LCJCYWNrZ3JvdW5kIjp7IiRyZWYiOiI3MSJ9LCJJc1Zpc2libGUiOnRydWUsIldpZHRoIjowLjAsIkhlaWdodCI6MC4wLCJCb3JkZXJTdHlsZSI6eyIkaWQiOiIxOTYiLCJMaW5lQ29sb3IiOm51bGwsIkxpbmVXZWlnaHQiOjAuMCwiTGluZVR5cGUiOjAsIlBhcmVudFN0eWxlIjpudWxsfSwiUGFyZW50U3R5bGUiOnsiJHJlZiI6IjY1In19LCJEYXRlU3R5bGUiOnsiJGlkIjoiMTk3IiwiRm9udFNldHRpbmdzIjp7IiRpZCI6IjE5OCIsIkZvbnRTaXplIjoxMCwiRm9udE5hbWUiOiJDYWxpYnJpIiwiSXNCb2xkIjpmYWxzZSwiSXNJdGFsaWMiOmZhbHNlLCJJc1VuZGVybGluZWQiOmZhbHNlLCJQYXJlbnRTdHlsZSI6eyIkcmVmIjoiNzMifX0sIkF1dG9TaXplIjowLCJGb3JlZ3JvdW5kIjp7IiRyZWYiOiI3NCJ9LCJNYXhXaWR0aCI6MjAwLjAsIk1heEhlaWdodCI6IkluZmluaXR5IiwiU21hcnRGb3JlZ3JvdW5kSXNBY3RpdmUiOmZhbHNlLCJIb3Jpem9udGFsQWxpZ25tZW50IjowLCJWZXJ0aWNhbEFsaWdubWVudCI6MCwiU21hcnRGb3JlZ3JvdW5kIjpudWxsLCJNYXJnaW4iOnsiJHJlZiI6Ijc2In0sIlBhZGRpbmciOnsiJHJlZiI6Ijc3In0sIkJhY2tncm91bmQiOnsiJHJlZiI6Ijc4In0sIklzVmlzaWJsZSI6dHJ1ZSwiV2lkdGgiOjAuMCwiSGVpZ2h0IjowLjAsIkJvcmRlclN0eWxlIjp7IiRpZCI6IjE5OSIsIkxpbmVDb2xvciI6bnVsbCwiTGluZVdlaWdodCI6MC4wLCJMaW5lVHlwZSI6MCwiUGFyZW50U3R5bGUiOm51bGx9LCJQYXJlbnRTdHlsZSI6eyIkcmVmIjoiNzIifX0sIkRhdGVGb3JtYXQiOnsiJHJlZiI6Ijc5In0sIklzVmlzaWJsZSI6dHJ1ZSwiUGFyZW50U3R5bGUiOnsiJHJlZiI6IjUzIn19LCJQb3NpdGlvbiI6eyIkaWQiOiIyMDAiLCJSYXRpbyI6MC4yNjI3OTI5MjI4MzIzNDc3MywiSXNDdXN0b20iOnRydWV9LCJJZCI6IjU5NGVjNmQwLTgwZTctNGU3OS04M2Y3LTI1ZjYzM2JhN2ZjNyIsIlRpdGxlIjoiRGV2ZWxvcCBzdGFnZSAxIGZ1bmRpbmcgcGxhbiBhbmQgYXBwcm92YWwiLCJOb3RlIjpudWxsLCJIeXBlcmxpbmsiOm51bGwsIklzQ2hhbmdlZCI6ZmFsc2UsIklzTmV3IjpmYWxzZX0seyIkaWQiOiIyMDEiLCJEYXRlIjoiMjAxNS0xMC0yMlQyMzo1OTo1OS45OTlaIiwiU3R5bGUiOnsiJGlkIjoiMjAyIiwiU2hhcGUiOjMsIkNvbm5lY3Rvck1hcmdpbiI6eyIkcmVmIjoiNTQifSwiQ29ubmVjdG9yU3R5bGUiOnsiJGlkIjoiMjAzIiwiTGluZUNvbG9yIjp7IiRpZCI6IjIwNCIsIiR0eXBlIjoiTkxSRS5Db21tb24uRG9tLlNvbGlkQ29sb3JCcnVzaCwgTkxSRS5Db21tb24iLCJDb2xvciI6eyIkaWQiOiIyMDUiLCJBIjoxMjcsIlIiOjEwOSwiRyI6MTYyLCJCIjo0MH19LCJMaW5lV2VpZ2h0IjoxLjAsIkxpbmVUeXBlIjowLCJQYXJlbnRTdHlsZSI6eyIkcmVmIjoiNTUifX0sIklzQmVsb3dUaW1lYmFuZCI6ZmFsc2UsIkhpZGVEYXRlIjpmYWxzZSwiU2hhcGVTaXplIjowLCJTcGFjaW5nIjoyLjAsIlBhZGRpbmciOnsiJHJlZiI6IjU4In0sIlNoYXBlU3R5bGUiOnsiJGlkIjoiMjA2IiwiTWFyZ2luIjp7IiRyZWYiOiI2MCJ9LCJQYWRkaW5nIjp7IiRyZWYiOiI2MSJ9LCJCYWNrZ3JvdW5kIjp7IiRpZCI6IjIwNyIsIkNvbG9yIjp7IiRpZCI6IjIwOCIsIkEiOjI1NSwiUiI6MTA5LCJHIjoxNjIsIkIiOjQwfX0sIklzVmlzaWJsZSI6dHJ1ZSwiV2lkdGgiOjEyLjAsIkhlaWdodCI6MTQuMCwiQm9yZGVyU3R5bGUiOnsiJGlkIjoiMjA5IiwiTGluZUNvbG9yIjp7IiRyZWYiOiI2MyJ9LCJMaW5lV2VpZ2h0IjowLjAsIkxpbmVUeXBlIjowLCJQYXJlbnRTdHlsZSI6eyIkcmVmIjoiNjIifX0sIlBhcmVudFN0eWxlIjp7IiRyZWYiOiI1OSJ9fSwiVGl0bGVTdHlsZSI6eyIkaWQiOiIyMTAiLCJGb250U2V0dGluZ3MiOnsiJGlkIjoiMjExIiwiRm9udFNpemUiOjExLCJGb250TmFtZSI6IkNhbGlicmkiLCJJc0JvbGQiOnRydWUsIklzSXRhbGljIjpmYWxzZSwiSXNVbmRlcmxpbmVkIjpmYWxzZSwiUGFyZW50U3R5bGUiOnsiJHJlZiI6IjY2In19LCJBdXRvU2l6ZSI6MiwiRm9yZWdyb3VuZCI6eyIkcmVmIjoiNjcifSwiTWF4V2lkdGgiOjExNi4yMDk4Mzg4NjcxODc1LCJNYXhIZWlnaHQiOiJJbmZpbml0eSIsIlNtYXJ0Rm9yZWdyb3VuZElzQWN0aXZlIjpmYWxzZSwiSG9yaXpvbnRhbEFsaWdubWVudCI6MCwiVmVydGljYWxBbGlnbm1lbnQiOjAsIlNtYXJ0Rm9yZWdyb3VuZCI6bnVsbCwiTWFyZ2luIjp7IiRyZWYiOiI2OSJ9LCJQYWRkaW5nIjp7IiRyZWYiOiI3MCJ9LCJCYWNrZ3JvdW5kIjp7IiRyZWYiOiI3MSJ9LCJJc1Zpc2libGUiOnRydWUsIldpZHRoIjowLjAsIkhlaWdodCI6MC4wLCJCb3JkZXJTdHlsZSI6eyIkaWQiOiIyMTIiLCJMaW5lQ29sb3IiOm51bGwsIkxpbmVXZWlnaHQiOjAuMCwiTGluZVR5cGUiOjAsIlBhcmVudFN0eWxlIjpudWxsfSwiUGFyZW50U3R5bGUiOnsiJHJlZiI6IjY1In19LCJEYXRlU3R5bGUiOnsiJGlkIjoiMjEzIiwiRm9udFNldHRpbmdzIjp7IiRpZCI6IjIxNCIsIkZvbnRTaXplIjoxMCwiRm9udE5hbWUiOiJDYWxpYnJpIiwiSXNCb2xkIjpmYWxzZSwiSXNJdGFsaWMiOmZhbHNlLCJJc1VuZGVybGluZWQiOmZhbHNlLCJQYXJlbnRTdHlsZSI6eyIkcmVmIjoiNzMifX0sIkF1dG9TaXplIjowLCJGb3JlZ3JvdW5kIjp7IiRyZWYiOiI3NCJ9LCJNYXhXaWR0aCI6MjAwLjAsIk1heEhlaWdodCI6IkluZmluaXR5IiwiU21hcnRGb3JlZ3JvdW5kSXNBY3RpdmUiOmZhbHNlLCJIb3Jpem9udGFsQWxpZ25tZW50IjowLCJWZXJ0aWNhbEFsaWdubWVudCI6MCwiU21hcnRGb3JlZ3JvdW5kIjpudWxsLCJNYXJnaW4iOnsiJHJlZiI6Ijc2In0sIlBhZGRpbmciOnsiJHJlZiI6Ijc3In0sIkJhY2tncm91bmQiOnsiJHJlZiI6Ijc4In0sIklzVmlzaWJsZSI6dHJ1ZSwiV2lkdGgiOjAuMCwiSGVpZ2h0IjowLjAsIkJvcmRlclN0eWxlIjp7IiRpZCI6IjIxNSIsIkxpbmVDb2xvciI6bnVsbCwiTGluZVdlaWdodCI6MC4wLCJMaW5lVHlwZSI6MCwiUGFyZW50U3R5bGUiOm51bGx9LCJQYXJlbnRTdHlsZSI6eyIkcmVmIjoiNzIifX0sIkRhdGVGb3JtYXQiOnsiJHJlZiI6Ijc5In0sIklzVmlzaWJsZSI6dHJ1ZSwiUGFyZW50U3R5bGUiOnsiJHJlZiI6IjUzIn19LCJQb3NpdGlvbiI6eyIkaWQiOiIyMTYiLCJSYXRpbyI6MC4yMDE1NDM0NTQ3NzA2ODg2NiwiSXNDdXN0b20iOnRydWV9LCJJZCI6ImUwMDViOWZhLTQ5Y2ItNGUyYi04YjFhLWZiZDIwYzM3YTIyYiIsIlRpdGxlIjoiQmV0YSBUZXN0IDEuMiByb2xsb3V0LCBkb2N1bWVudGF0aW9uIGFuZCB1c2FiaWxpdHkgZmVlZGJhY2siLCJOb3RlIjpudWxsLCJIeXBlcmxpbmsiOm51bGwsIklzQ2hhbmdlZCI6ZmFsc2UsIklzTmV3IjpmYWxzZX0seyIkaWQiOiIyMTciLCJEYXRlIjoiMjAxNS0xMS0wMVQyMzo1OTo1OS45OTlaIiwiU3R5bGUiOnsiJGlkIjoiMjE4IiwiU2hhcGUiOjAsIkNvbm5lY3Rvck1hcmdpbiI6eyIkcmVmIjoiNTQifSwiQ29ubmVjdG9yU3R5bGUiOnsiJGlkIjoiMjE5IiwiTGluZUNvbG9yIjp7IiRpZCI6IjIyMCIsIiR0eXBlIjoiTkxSRS5Db21tb24uRG9tLlNvbGlkQ29sb3JCcnVzaCwgTkxSRS5Db21tb24iLCJDb2xvciI6eyIkaWQiOiIyMjEiLCJBIjoxMjcsIlIiOjE1MCwiRyI6MjE0LCJCIjo2Nn19LCJMaW5lV2VpZ2h0IjoxLjAsIkxpbmVUeXBlIjowLCJQYXJlbnRTdHlsZSI6eyIkcmVmIjoiNTUifX0sIklzQmVsb3dUaW1lYmFuZCI6dHJ1ZSwiSGlkZURhdGUiOmZhbHNlLCJTaGFwZVNpemUiOjEsIlNwYWNpbmciOjIuMCwiUGFkZGluZyI6eyIkcmVmIjoiNTgifSwiU2hhcGVTdHlsZSI6eyIkaWQiOiIyMjIiLCJNYXJnaW4iOnsiJHJlZiI6IjYwIn0sIlBhZGRpbmciOnsiJHJlZiI6IjYxIn0sIkJhY2tncm91bmQiOnsiJGlkIjoiMjIzIiwiQ29sb3IiOnsiJGlkIjoiMjI0IiwiQSI6MjU1LCJSIjoxNTAsIkciOjIxNCwiQiI6NjZ9fSwiSXNWaXNpYmxlIjp0cnVlLCJXaWR0aCI6MTguMCwiSGVpZ2h0IjoyMC4wLCJCb3JkZXJTdHlsZSI6eyIkaWQiOiIyMjUiLCJMaW5lQ29sb3IiOnsiJHJlZiI6IjYzIn0sIkxpbmVXZWlnaHQiOjAuMCwiTGluZVR5cGUiOjAsIlBhcmVudFN0eWxlIjp7IiRyZWYiOiI2MiJ9fSwiUGFyZW50U3R5bGUiOnsiJHJlZiI6IjU5In19LCJUaXRsZVN0eWxlIjp7IiRpZCI6IjIyNiIsIkZvbnRTZXR0aW5ncyI6eyIkaWQiOiIyMjciLCJGb250U2l6ZSI6MTEsIkZvbnROYW1lIjoiQ2FsaWJyaSIsIklzQm9sZCI6dHJ1ZSwiSXNJdGFsaWMiOmZhbHNlLCJJc1VuZGVybGluZWQiOmZhbHNlLCJQYXJlbnRTdHlsZSI6eyIkcmVmIjoiNjYifX0sIkF1dG9TaXplIjoyLCJGb3JlZ3JvdW5kIjp7IiRyZWYiOiI2NyJ9LCJNYXhXaWR0aCI6MTIyLjE5MTQ5NzgwMjczNDM4LCJNYXhIZWlnaHQiOiJJbmZpbml0eSIsIlNtYXJ0Rm9yZWdyb3VuZElzQWN0aXZlIjpmYWxzZSwiSG9yaXpvbnRhbEFsaWdubWVudCI6MCwiVmVydGljYWxBbGlnbm1lbnQiOjAsIlNtYXJ0Rm9yZWdyb3VuZCI6bnVsbCwiTWFyZ2luIjp7IiRyZWYiOiI2OSJ9LCJQYWRkaW5nIjp7IiRyZWYiOiI3MCJ9LCJCYWNrZ3JvdW5kIjp7IiRyZWYiOiI3MSJ9LCJJc1Zpc2libGUiOnRydWUsIldpZHRoIjowLjAsIkhlaWdodCI6MC4wLCJCb3JkZXJTdHlsZSI6eyIkaWQiOiIyMjgiLCJMaW5lQ29sb3IiOm51bGwsIkxpbmVXZWlnaHQiOjAuMCwiTGluZVR5cGUiOjAsIlBhcmVudFN0eWxlIjpudWxsfSwiUGFyZW50U3R5bGUiOnsiJHJlZiI6IjY1In19LCJEYXRlU3R5bGUiOnsiJGlkIjoiMjI5IiwiRm9udFNldHRpbmdzIjp7IiRpZCI6IjIzMCIsIkZvbnRTaXplIjoxMCwiRm9udE5hbWUiOiJDYWxpYnJpIiwiSXNCb2xkIjpmYWxzZSwiSXNJdGFsaWMiOmZhbHNlLCJJc1VuZGVybGluZWQiOmZhbHNlLCJQYXJlbnRTdHlsZSI6eyIkcmVmIjoiNzMifX0sIkF1dG9TaXplIjowLCJGb3JlZ3JvdW5kIjp7IiRyZWYiOiI3NCJ9LCJNYXhXaWR0aCI6MjAwLjAsIk1heEhlaWdodCI6IkluZmluaXR5IiwiU21hcnRGb3JlZ3JvdW5kSXNBY3RpdmUiOmZhbHNlLCJIb3Jpem9udGFsQWxpZ25tZW50IjowLCJWZXJ0aWNhbEFsaWdubWVudCI6MCwiU21hcnRGb3JlZ3JvdW5kIjpudWxsLCJNYXJnaW4iOnsiJHJlZiI6Ijc2In0sIlBhZGRpbmciOnsiJHJlZiI6Ijc3In0sIkJhY2tncm91bmQiOnsiJHJlZiI6Ijc4In0sIklzVmlzaWJsZSI6dHJ1ZSwiV2lkdGgiOjAuMCwiSGVpZ2h0IjowLjAsIkJvcmRlclN0eWxlIjp7IiRpZCI6IjIzMSIsIkxpbmVDb2xvciI6bnVsbCwiTGluZVdlaWdodCI6MC4wLCJMaW5lVHlwZSI6MCwiUGFyZW50U3R5bGUiOm51bGx9LCJQYXJlbnRTdHlsZSI6eyIkcmVmIjoiNzIifX0sIkRhdGVGb3JtYXQiOnsiJHJlZiI6Ijc5In0sIklzVmlzaWJsZSI6dHJ1ZSwiUGFyZW50U3R5bGUiOnsiJHJlZiI6IjUzIn19LCJQb3NpdGlvbiI6eyIkaWQiOiIyMzIiLCJSYXRpbyI6MC4xNjU2Mjc1NzEzODg1MjcyMSwiSXNDdXN0b20iOnRydWV9LCJJZCI6IjI1MGVhMmJlLTA1ODUtNGI4MC1iY2RiLWVjMDdmYWFhMmQ2OSIsIlRpdGxlIjoiRGV2ZWxvcCBTdGFnZSAyIHByb2dyYW0gYW5kIGNlcnRpZmljYXRpb24gcHJvY2VzcyIsIk5vdGUiOm51bGwsIkh5cGVybGluayI6bnVsbCwiSXNDaGFuZ2VkIjpmYWxzZSwiSXNOZXciOmZhbHNlfSx7IiRpZCI6IjIzMyIsIkRhdGUiOiIyMDE1LTExLTEyVDIzOjU5OjU5Ljk5OVoiLCJTdHlsZSI6eyIkaWQiOiIyMzQiLCJTaGFwZSI6MywiQ29ubmVjdG9yTWFyZ2luIjp7IiRyZWYiOiI1NCJ9LCJDb25uZWN0b3JTdHlsZSI6eyIkaWQiOiIyMzUiLCJMaW5lQ29sb3IiOnsiJGlkIjoiMjM2IiwiJHR5cGUiOiJOTFJFLkNvbW1vbi5Eb20uU29saWRDb2xvckJydXNoLCBOTFJFLkNvbW1vbiIsIkNvbG9yIjp7IiRpZCI6IjIzNyIsIkEiOjEyNywiUiI6MTk2LCJHIjoxMDQsIkIiOjMyfX0sIkxpbmVXZWlnaHQiOjEuMCwiTGluZVR5cGUiOjAsIlBhcmVudFN0eWxlIjp7IiRyZWYiOiI1NSJ9fSwiSXNCZWxvd1RpbWViYW5kIjpmYWxzZSwiSGlkZURhdGUiOmZhbHNlLCJTaGFwZVNpemUiOjEsIlNwYWNpbmciOjIuMCwiUGFkZGluZyI6eyIkcmVmIjoiNTgifSwiU2hhcGVTdHlsZSI6eyIkaWQiOiIyMzgiLCJNYXJnaW4iOnsiJHJlZiI6IjYwIn0sIlBhZGRpbmciOnsiJHJlZiI6IjYxIn0sIkJhY2tncm91bmQiOnsiJGlkIjoiMjM5IiwiQ29sb3IiOnsiJGlkIjoiMjQwIiwiQSI6MjU1LCJSIjoxOTYsIkciOjEwNCwiQiI6MzJ9fSwiSXNWaXNpYmxlIjp0cnVlLCJXaWR0aCI6MTguMCwiSGVpZ2h0IjoyMC4wLCJCb3JkZXJTdHlsZSI6eyIkaWQiOiIyNDEiLCJMaW5lQ29sb3IiOnsiJHJlZiI6IjYzIn0sIkxpbmVXZWlnaHQiOjAuMCwiTGluZVR5cGUiOjAsIlBhcmVudFN0eWxlIjp7IiRyZWYiOiI2MiJ9fSwiUGFyZW50U3R5bGUiOnsiJHJlZiI6IjU5In19LCJUaXRsZVN0eWxlIjp7IiRpZCI6IjI0MiIsIkZvbnRTZXR0aW5ncyI6eyIkaWQiOiIyNDMiLCJGb250U2l6ZSI6MTEsIkZvbnROYW1lIjoiQ2FsaWJyaSIsIklzQm9sZCI6dHJ1ZSwiSXNJdGFsaWMiOmZhbHNlLCJJc1VuZGVybGluZWQiOmZhbHNlLCJQYXJlbnRTdHlsZSI6eyIkcmVmIjoiNjYifX0sIkF1dG9TaXplIjoyLCJGb3JlZ3JvdW5kIjp7IiRyZWYiOiI2NyJ9LCJNYXhXaWR0aCI6NjkuNzc2NzcxNTQ1NDEwMTU2LCJNYXhIZWlnaHQiOiJJbmZpbml0eSIsIlNtYXJ0Rm9yZWdyb3VuZElzQWN0aXZlIjpmYWxzZSwiSG9yaXpvbnRhbEFsaWdubWVudCI6MCwiVmVydGljYWxBbGlnbm1lbnQiOjAsIlNtYXJ0Rm9yZWdyb3VuZCI6bnVsbCwiTWFyZ2luIjp7IiRyZWYiOiI2OSJ9LCJQYWRkaW5nIjp7IiRyZWYiOiI3MCJ9LCJCYWNrZ3JvdW5kIjp7IiRyZWYiOiI3MSJ9LCJJc1Zpc2libGUiOnRydWUsIldpZHRoIjowLjAsIkhlaWdodCI6MC4wLCJCb3JkZXJTdHlsZSI6eyIkaWQiOiIyNDQiLCJMaW5lQ29sb3IiOm51bGwsIkxpbmVXZWlnaHQiOjAuMCwiTGluZVR5cGUiOjAsIlBhcmVudFN0eWxlIjpudWxsfSwiUGFyZW50U3R5bGUiOnsiJHJlZiI6IjY1In19LCJEYXRlU3R5bGUiOnsiJGlkIjoiMjQ1IiwiRm9udFNldHRpbmdzIjp7IiRpZCI6IjI0NiIsIkZvbnRTaXplIjoxMCwiRm9udE5hbWUiOiJDYWxpYnJpIiwiSXNCb2xkIjpmYWxzZSwiSXNJdGFsaWMiOmZhbHNlLCJJc1VuZGVybGluZWQiOmZhbHNlLCJQYXJlbnRTdHlsZSI6eyIkcmVmIjoiNzMifX0sIkF1dG9TaXplIjowLCJGb3JlZ3JvdW5kIjp7IiRyZWYiOiI3NCJ9LCJNYXhXaWR0aCI6MjAwLjAsIk1heEhlaWdodCI6IkluZmluaXR5IiwiU21hcnRGb3JlZ3JvdW5kSXNBY3RpdmUiOmZhbHNlLCJIb3Jpem9udGFsQWxpZ25tZW50IjowLCJWZXJ0aWNhbEFsaWdubWVudCI6MCwiU21hcnRGb3JlZ3JvdW5kIjpudWxsLCJNYXJnaW4iOnsiJHJlZiI6Ijc2In0sIlBhZGRpbmciOnsiJHJlZiI6Ijc3In0sIkJhY2tncm91bmQiOnsiJHJlZiI6Ijc4In0sIklzVmlzaWJsZSI6dHJ1ZSwiV2lkdGgiOjAuMCwiSGVpZ2h0IjowLjAsIkJvcmRlclN0eWxlIjp7IiRpZCI6IjI0NyIsIkxpbmVDb2xvciI6bnVsbCwiTGluZVdlaWdodCI6MC4wLCJMaW5lVHlwZSI6MCwiUGFyZW50U3R5bGUiOm51bGx9LCJQYXJlbnRTdHlsZSI6eyIkcmVmIjoiNzIifX0sIkRhdGVGb3JtYXQiOnsiJHJlZiI6Ijc5In0sIklzVmlzaWJsZSI6dHJ1ZSwiUGFyZW50U3R5bGUiOnsiJHJlZiI6IjUzIn19LCJQb3NpdGlvbiI6eyIkaWQiOiIyNDgiLCJSYXRpbyI6MC4wOTQ4MjcyMTM5OTM3Nzg5NDIsIklzQ3VzdG9tIjp0cnVlfSwiSWQiOiIzM2RiNGM5Zi0yYjJmLTQ5YzAtYTQ4ZC02MjU0ODU5ODAwYTMiLCJUaXRsZSI6IkJldGEgVGVzdCAyLjIiLCJOb3RlIjpudWxsLCJIeXBlcmxpbmsiOm51bGwsIklzQ2hhbmdlZCI6ZmFsc2UsIklzTmV3IjpmYWxzZX0seyIkaWQiOiIyNDkiLCJEYXRlIjoiMjAxNS0xMi0xNVQyMzo1OTo1OS45OTlaIiwiU3R5bGUiOnsiJGlkIjoiMjUwIiwiU2hhcGUiOjE0LCJDb25uZWN0b3JNYXJnaW4iOnsiJHJlZiI6IjU0In0sIkNvbm5lY3RvclN0eWxlIjp7IiRpZCI6IjI1MSIsIkxpbmVDb2xvciI6eyIkaWQiOiIyNTIiLCIkdHlwZSI6Ik5MUkUuQ29tbW9uLkRvbS5Tb2xpZENvbG9yQnJ1c2gsIE5MUkUuQ29tbW9uIiwiQ29sb3IiOnsiJGlkIjoiMjUzIiwiQSI6MjU1LCJSIjoxMjksIkciOjE4NywiQiI6NTJ9fSwiTGluZVdlaWdodCI6MS4wLCJMaW5lVHlwZSI6MCwiUGFyZW50U3R5bGUiOnsiJHJlZiI6IjU1In19LCJJc0JlbG93VGltZWJhbmQiOmZhbHNlLCJIaWRlRGF0ZSI6ZmFsc2UsIlNoYXBlU2l6ZSI6MSwiU3BhY2luZyI6Mi4wLCJQYWRkaW5nIjp7IiRyZWYiOiI1OCJ9LCJTaGFwZVN0eWxlIjp7IiRpZCI6IjI1NCIsIk1hcmdpbiI6eyIkcmVmIjoiNjAifSwiUGFkZGluZyI6eyIkcmVmIjoiNjEifSwiQmFja2dyb3VuZCI6eyIkcmVmIjoiMjUyIn0sIklzVmlzaWJsZSI6dHJ1ZSwiV2lkdGgiOjE4LjAsIkhlaWdodCI6MjAuMCwiQm9yZGVyU3R5bGUiOnsiJGlkIjoiMjU1IiwiTGluZUNvbG9yIjp7IiRyZWYiOiI2MyJ9LCJMaW5lV2VpZ2h0IjowLjAsIkxpbmVUeXBlIjowLCJQYXJlbnRTdHlsZSI6eyIkcmVmIjoiNjIifX0sIlBhcmVudFN0eWxlIjp7IiRyZWYiOiI1OSJ9fSwiVGl0bGVTdHlsZSI6eyIkaWQiOiIyNTYiLCJGb250U2V0dGluZ3MiOnsiJGlkIjoiMjU3IiwiRm9udFNpemUiOjExLCJGb250TmFtZSI6IkNhbGlicmkiLCJJc0JvbGQiOnRydWUsIklzSXRhbGljIjpmYWxzZSwiSXNVbmRlcmxpbmVkIjpmYWxzZSwiUGFyZW50U3R5bGUiOnsiJHJlZiI6IjY2In19LCJBdXRvU2l6ZSI6MiwiRm9yZWdyb3VuZCI6eyIkcmVmIjoiNjcifSwiTWF4V2lkdGgiOjEwMS44NjcyNDA5MDU3NjE3MiwiTWF4SGVpZ2h0IjoiSW5maW5pdHkiLCJTbWFydEZvcmVncm91bmRJc0FjdGl2ZSI6ZmFsc2UsIkhvcml6b250YWxBbGlnbm1lbnQiOjEsIlZlcnRpY2FsQWxpZ25tZW50IjowLCJTbWFydEZvcmVncm91bmQiOm51bGwsIk1hcmdpbiI6eyIkcmVmIjoiNjkifSwiUGFkZGluZyI6eyIkcmVmIjoiNzAifSwiQmFja2dyb3VuZCI6eyIkcmVmIjoiNzEifSwiSXNWaXNpYmxlIjp0cnVlLCJXaWR0aCI6MC4wLCJIZWlnaHQiOjAuMCwiQm9yZGVyU3R5bGUiOnsiJGlkIjoiMjU4IiwiTGluZUNvbG9yIjpudWxsLCJMaW5lV2VpZ2h0IjowLjAsIkxpbmVUeXBlIjowLCJQYXJlbnRTdHlsZSI6bnVsbH0sIlBhcmVudFN0eWxlIjp7IiRyZWYiOiI2NSJ9fSwiRGF0ZVN0eWxlIjp7IiRpZCI6IjI1OSIsIkZvbnRTZXR0aW5ncyI6eyIkaWQiOiIyNjAiLCJGb250U2l6ZSI6MTAsIkZvbnROYW1lIjoiQ2FsaWJyaSIsIklzQm9sZCI6ZmFsc2UsIklzSXRhbGljIjpmYWxzZSwiSXNVbmRlcmxpbmVkIjpmYWxzZSwiUGFyZW50U3R5bGUiOnsiJHJlZiI6IjczIn19LCJBdXRvU2l6ZSI6MCwiRm9yZWdyb3VuZCI6eyIkcmVmIjoiNzQifSwiTWF4V2lkdGgiOjIwMC4wLCJNYXhIZWlnaHQiOiJJbmZpbml0eSIsIlNtYXJ0Rm9yZWdyb3VuZElzQWN0aXZlIjpmYWxzZSwiSG9yaXpvbnRhbEFsaWdubWVudCI6MCwiVmVydGljYWxBbGlnbm1lbnQiOjAsIlNtYXJ0Rm9yZWdyb3VuZCI6bnVsbCwiTWFyZ2luIjp7IiRyZWYiOiI3NiJ9LCJQYWRkaW5nIjp7IiRyZWYiOiI3NyJ9LCJCYWNrZ3JvdW5kIjp7IiRyZWYiOiI3OCJ9LCJJc1Zpc2libGUiOnRydWUsIldpZHRoIjowLjAsIkhlaWdodCI6MC4wLCJCb3JkZXJTdHlsZSI6eyIkaWQiOiIyNjEiLCJMaW5lQ29sb3IiOm51bGwsIkxpbmVXZWlnaHQiOjAuMCwiTGluZVR5cGUiOjAsIlBhcmVudFN0eWxlIjpudWxsfSwiUGFyZW50U3R5bGUiOnsiJHJlZiI6IjcyIn19LCJEYXRlRm9ybWF0Ijp7IiRyZWYiOiI3OSJ9LCJJc1Zpc2libGUiOnRydWUsIlBhcmVudFN0eWxlIjp7IiRyZWYiOiI1MyJ9fSwiUG9zaXRpb24iOnsiJGlkIjoiMjYyIiwiUmF0aW8iOjAuMTkyNTMwOTA3NTI0OTU2NjEsIklzQ3VzdG9tIjp0cnVlfSwiSWQiOiIwMDE4NjkxYS1mODhkLTQ4MzgtYjNlYy0yZDEyNTZiOWVlZTUiLCJUaXRsZSI6IkZpbmFsIHByb2plY3QgY2hlY2twb2ludCBhbmQgY2xvc2UiLCJOb3RlIjpudWxsLCJIeXBlcmxpbmsiOm51bGwsIklzQ2hhbmdlZCI6ZmFsc2UsIklzTmV3IjpmYWxzZX1dLCJUYXNrcyI6W3siJGlkIjoiMjYzIiwiR3JvdXBOYW1lIjpudWxsLCJTdGFydERhdGUiOiIyMDE1LTA4LTEzVDAwOjAwOjAwWiIsIkVuZERhdGUiOiIyMDE1LTA5LTAxVDIzOjU5OjU5Ljk5OVoiLCJQZXJjZW50YWdlQ29tcGxldGUiOjUwLjAsIlN0eWxlIjp7IiRpZCI6IjI2NCIsIlNoYXBlIjo3LCJTaGFwZVRoaWNrbmVzcyI6MSwiRHVyYXRpb25Gb3JtYXQiOjAsIkluY2x1ZGVOb25Xb3JraW5nRGF5c0luRHVyYXRpb24iOnRydWUsIlBlcmNlbnRhZ2VDb21wbGV0ZVN0eWxlIjp7IiRpZCI6IjI2NSIsIkZvbnRTZXR0aW5ncyI6eyIkaWQiOiIyNjYiLCJGb250U2l6ZSI6MTAsIkZvbnROYW1lIjoiQ2FsaWJyaSIsIklzQm9sZCI6ZmFsc2UsIklzSXRhbGljIjpmYWxzZSwiSXNVbmRlcmxpbmVkIjpmYWxzZSwiUGFyZW50U3R5bGUiOnsiJHJlZiI6IjgyIn19LCJBdXRvU2l6ZSI6MCwiRm9yZWdyb3VuZCI6eyIkcmVmIjoiODMifSwiTWF4V2lkdGgiOjIwMC4wLCJNYXhIZWlnaHQiOiJJbmZpbml0eSIsIlNtYXJ0Rm9yZWdyb3VuZElzQWN0aXZlIjpmYWxzZSwiSG9yaXpvbnRhbEFsaWdubWVudCI6MCwiVmVydGljYWxBbGlnbm1lbnQiOjAsIlNtYXJ0Rm9yZWdyb3VuZCI6bnVsbCwiTWFyZ2luIjp7IiRyZWYiOiI4NSJ9LCJQYWRkaW5nIjp7IiRyZWYiOiI4NiJ9LCJCYWNrZ3JvdW5kIjp7IiRyZWYiOiI4NyJ9LCJJc1Zpc2libGUiOnRydWUsIldpZHRoIjowLjAsIkhlaWdodCI6MC4wLCJCb3JkZXJTdHlsZSI6eyIkaWQiOiIyNjciLCJMaW5lQ29sb3IiOm51bGwsIkxpbmVXZWlnaHQiOjAuMCwiTGluZVR5cGUiOjAsIlBhcmVudFN0eWxlIjpudWxsfSwiUGFyZW50U3R5bGUiOnsiJHJlZiI6IjgxIn19LCJEdXJhdGlvblN0eWxlIjp7IiRpZCI6IjI2OCIsIkZvbnRTZXR0aW5ncyI6eyIkaWQiOiIyNjkiLCJGb250U2l6ZSI6MTAsIkZvbnROYW1lIjoiQ2FsaWJyaSIsIklzQm9sZCI6ZmFsc2UsIklzSXRhbGljIjpmYWxzZSwiSXNVbmRlcmxpbmVkIjpmYWxzZSwiUGFyZW50U3R5bGUiOnsiJHJlZiI6Ijg5In19LCJBdXRvU2l6ZSI6MCwiRm9yZWdyb3VuZCI6eyIkcmVmIjoiOTAifSwiTWF4V2lkdGgiOjIwMC4wLCJNYXhIZWlnaHQiOiJJbmZpbml0eSIsIlNtYXJ0Rm9yZWdyb3VuZElzQWN0aXZlIjpmYWxzZSwiSG9yaXpvbnRhbEFsaWdubWVudCI6MCwiVmVydGljYWxBbGlnbm1lbnQiOjAsIlNtYXJ0Rm9yZWdyb3VuZCI6bnVsbCwiTWFyZ2luIjp7IiRyZWYiOiI5MiJ9LCJQYWRkaW5nIjp7IiRyZWYiOiI5MyJ9LCJCYWNrZ3JvdW5kIjp7IiRyZWYiOiI5NCJ9LCJJc1Zpc2libGUiOnRydWUsIldpZHRoIjowLjAsIkhlaWdodCI6MC4wLCJCb3JkZXJTdHlsZSI6eyIkaWQiOiIyNzAiLCJMaW5lQ29sb3IiOm51bGwsIkxpbmVXZWlnaHQiOjAuMCwiTGluZVR5cGUiOjAsIlBhcmVudFN0eWxlIjpudWxsfSwiUGFyZW50U3R5bGUiOnsiJHJlZiI6Ijg4In19LCJIb3Jpem9udGFsQ29ubmVjdG9yU3R5bGUiOnsiJGlkIjoiMjcxIiwiTGluZUNvbG9yIjp7IiRyZWYiOiI5NiJ9LCJMaW5lV2VpZ2h0IjoxLjAsIkxpbmVUeXBlIjowLCJQYXJlbnRTdHlsZSI6eyIkcmVmIjoiOTUifX0sIlZlcnRpY2FsQ29ubmVjdG9yU3R5bGUiOnsiJGlkIjoiMjcyIiwiTGluZUNvbG9yIjp7IiRyZWYiOiI5OSJ9LCJMaW5lV2VpZ2h0IjoxLjAsIkxpbmVUeXBlIjowLCJQYXJlbnRTdHlsZSI6eyIkcmVmIjoiOTgifX0sIk1hcmdpbiI6bnVsbCwiU3RhcnREYXRlUG9zaXRpb24iOjQsIkVuZERhdGVQb3NpdGlvbiI6NCwiVGl0bGVQb3NpdGlvbiI6NSwiRHVyYXRpb25Qb3NpdGlvbiI6NiwiUGVyY2VudGFnZUNvbXBsZXRlZFBvc2l0aW9uIjoyLCJTcGFjaW5nIjo1LCJJc0JlbG93VGltZWJhbmQiOmZhbHNlLCJQZXJjZW50YWdlQ29tcGxldGVTaGFwZU9wYWNpdHkiOjM1LCJTaGFwZVN0eWxlIjp7IiRpZCI6IjI3MyIsIk1hcmdpbiI6eyIkcmVmIjoiMTAyIn0sIlBhZGRpbmciOnsiJHJlZiI6IjEwMyJ9LCJCYWNrZ3JvdW5kIjp7IiRpZCI6IjI3NCIsIkNvbG9yIjp7IiRpZCI6IjI3NSIsIkEiOjI1NSwiUiI6MTY0LCJHIjo3MCwiQiI6MjN9fSwiSXNWaXNpYmxlIjp0cnVlLCJXaWR0aCI6MC4wLCJIZWlnaHQiOjE2LjAsIkJvcmRlclN0eWxlIjp7IiRpZCI6IjI3NiIsIkxpbmVDb2xvciI6eyIkcmVmIjoiMTA1In0sIkxpbmVXZWlnaHQiOjAuMCwiTGluZVR5cGUiOjAsIlBhcmVudFN0eWxlIjp7IiRyZWYiOiIxMDQifX0sIlBhcmVudFN0eWxlIjp7IiRyZWYiOiIxMDEifX0sIlRpdGxlU3R5bGUiOnsiJGlkIjoiMjc3IiwiRm9udFNldHRpbmdzIjp7IiRpZCI6IjI3OCIsIkZvbnRTaXplIjoxMSwiRm9udE5hbWUiOiJDYWxpYnJpIiwiSXNCb2xkIjpmYWxzZSwiSXNJdGFsaWMiOmZhbHNlLCJJc1VuZGVybGluZWQiOmZhbHNlLCJQYXJlbnRTdHlsZSI6eyIkcmVmIjoiMTA4In19LCJBdXRvU2l6ZSI6MCwiRm9yZWdyb3VuZCI6eyIkcmVmIjoiMTA5In0sIk1heFdpZHRoIjo3MjAuMCwiTWF4SGVpZ2h0IjoiSW5maW5pdHkiLCJTbWFydEZvcmVncm91bmRJc0FjdGl2ZSI6ZmFsc2UsIkhvcml6b250YWxBbGlnbm1lbnQiOjAsIlZlcnRpY2FsQWxpZ25tZW50IjowLCJTbWFydEZvcmVncm91bmQiOm51bGwsIk1hcmdpbiI6eyIkcmVmIjoiMTExIn0sIlBhZGRpbmciOnsiJHJlZiI6IjExMiJ9LCJCYWNrZ3JvdW5kIjp7IiRyZWYiOiIxMTMifSwiSXNWaXNpYmxlIjp0cnVlLCJXaWR0aCI6MC4wLCJIZWlnaHQiOjAuMCwiQm9yZGVyU3R5bGUiOnsiJGlkIjoiMjc5IiwiTGluZUNvbG9yIjpudWxsLCJMaW5lV2VpZ2h0IjowLjAsIkxpbmVUeXBlIjowLCJQYXJlbnRTdHlsZSI6bnVsbH0sIlBhcmVudFN0eWxlIjp7IiRyZWYiOiIxMDcifX0sIkRhdGVTdHlsZSI6eyIkaWQiOiIyODAiLCJGb250U2V0dGluZ3MiOnsiJGlkIjoiMjgxIiwiRm9udFNpemUiOjEwLCJGb250TmFtZSI6IkNhbGlicmkiLCJJc0JvbGQiOmZhbHNlLCJJc0l0YWxpYyI6ZmFsc2UsIklzVW5kZXJsaW5lZCI6ZmFsc2UsIlBhcmVudFN0eWxlIjp7IiRyZWYiOiIxMTUifX0sIkF1dG9TaXplIjowLCJGb3JlZ3JvdW5kIjp7IiRyZWYiOiIxMTYifSwiTWF4V2lkdGgiOjIwMC4wLCJNYXhIZWlnaHQiOiJJbmZpbml0eSIsIlNtYXJ0Rm9yZWdyb3VuZElzQWN0aXZlIjpmYWxzZSwiSG9yaXpvbnRhbEFsaWdubWVudCI6MCwiVmVydGljYWxBbGlnbm1lbnQiOjAsIlNtYXJ0Rm9yZWdyb3VuZCI6bnVsbCwiTWFyZ2luIjp7IiRyZWYiOiIxMTgifSwiUGFkZGluZyI6eyIkcmVmIjoiMTE5In0sIkJhY2tncm91bmQiOnsiJHJlZiI6IjEyMCJ9LCJJc1Zpc2libGUiOnRydWUsIldpZHRoIjowLjAsIkhlaWdodCI6MC4wLCJCb3JkZXJTdHlsZSI6eyIkaWQiOiIyODIiLCJMaW5lQ29sb3IiOm51bGwsIkxpbmVXZWlnaHQiOjAuMCwiTGluZVR5cGUiOjAsIlBhcmVudFN0eWxlIjpudWxsfSwiUGFyZW50U3R5bGUiOnsiJHJlZiI6IjExNCJ9fSwiRGF0ZUZvcm1hdCI6eyIkcmVmIjoiMTIxIn0sIklzVmlzaWJsZSI6ZmFsc2UsIlBhcmVudFN0eWxlIjp7IiRyZWYiOiI4MCJ9fSwiSW5kZXgiOjEsIklkIjoiNDE1ZTUwODQtMTM1Ni00ZjM5LTgwNzUtMzMwMjk1NjgxOTgwIiwiVGl0bGUiOiJUYXNrIDEiLCJOb3RlIjpudWxsLCJIeXBlcmxpbmsiOm51bGwsIklzQ2hhbmdlZCI6ZmFsc2UsIklzTmV3IjpmYWxzZX0seyIkaWQiOiIyODMiLCJHcm91cE5hbWUiOm51bGwsIlN0YXJ0RGF0ZSI6IjIwMTUtMDktMTZUMDA6MDA6MDBaIiwiRW5kRGF0ZSI6IjIwMTUtMTAtMTVUMjM6NTk6NTkuOTk5WiIsIlBlcmNlbnRhZ2VDb21wbGV0ZSI6NzAuMCwiU3R5bGUiOnsiJGlkIjoiMjg0IiwiU2hhcGUiOjcsIlNoYXBlVGhpY2tuZXNzIjoxLCJEdXJhdGlvbkZvcm1hdCI6MCwiSW5jbHVkZU5vbldvcmtpbmdEYXlzSW5EdXJhdGlvbiI6dHJ1ZSwiUGVyY2VudGFnZUNvbXBsZXRlU3R5bGUiOnsiJGlkIjoiMjg1IiwiRm9udFNldHRpbmdzIjp7IiRpZCI6IjI4NiIsIkZvbnRTaXplIjoxMCwiRm9udE5hbWUiOiJDYWxpYnJpIiwiSXNCb2xkIjpmYWxzZSwiSXNJdGFsaWMiOmZhbHNlLCJJc1VuZGVybGluZWQiOmZhbHNlLCJQYXJlbnRTdHlsZSI6eyIkcmVmIjoiODIifX0sIkF1dG9TaXplIjowLCJGb3JlZ3JvdW5kIjp7IiRyZWYiOiI4MyJ9LCJNYXhXaWR0aCI6MjAwLjAsIk1heEhlaWdodCI6IkluZmluaXR5IiwiU21hcnRGb3JlZ3JvdW5kSXNBY3RpdmUiOmZhbHNlLCJIb3Jpem9udGFsQWxpZ25tZW50IjowLCJWZXJ0aWNhbEFsaWdubWVudCI6MCwiU21hcnRGb3JlZ3JvdW5kIjpudWxsLCJNYXJnaW4iOnsiJHJlZiI6Ijg1In0sIlBhZGRpbmciOnsiJHJlZiI6Ijg2In0sIkJhY2tncm91bmQiOnsiJHJlZiI6Ijg3In0sIklzVmlzaWJsZSI6dHJ1ZSwiV2lkdGgiOjAuMCwiSGVpZ2h0IjowLjAsIkJvcmRlclN0eWxlIjp7IiRpZCI6IjI4NyIsIkxpbmVDb2xvciI6bnVsbCwiTGluZVdlaWdodCI6MC4wLCJMaW5lVHlwZSI6MCwiUGFyZW50U3R5bGUiOm51bGx9LCJQYXJlbnRTdHlsZSI6eyIkcmVmIjoiODEifX0sIkR1cmF0aW9uU3R5bGUiOnsiJGlkIjoiMjg4IiwiRm9udFNldHRpbmdzIjp7IiRpZCI6IjI4OSIsIkZvbnRTaXplIjoxMCwiRm9udE5hbWUiOiJDYWxpYnJpIiwiSXNCb2xkIjpmYWxzZSwiSXNJdGFsaWMiOmZhbHNlLCJJc1VuZGVybGluZWQiOmZhbHNlLCJQYXJlbnRTdHlsZSI6eyIkcmVmIjoiODkifX0sIkF1dG9TaXplIjowLCJGb3JlZ3JvdW5kIjp7IiRyZWYiOiI5MCJ9LCJNYXhXaWR0aCI6MjAwLjAsIk1heEhlaWdodCI6IkluZmluaXR5IiwiU21hcnRGb3JlZ3JvdW5kSXNBY3RpdmUiOmZhbHNlLCJIb3Jpem9udGFsQWxpZ25tZW50IjowLCJWZXJ0aWNhbEFsaWdubWVudCI6MCwiU21hcnRGb3JlZ3JvdW5kIjpudWxsLCJNYXJnaW4iOnsiJHJlZiI6IjkyIn0sIlBhZGRpbmciOnsiJHJlZiI6IjkzIn0sIkJhY2tncm91bmQiOnsiJHJlZiI6Ijk0In0sIklzVmlzaWJsZSI6dHJ1ZSwiV2lkdGgiOjAuMCwiSGVpZ2h0IjowLjAsIkJvcmRlclN0eWxlIjp7IiRpZCI6IjI5MCIsIkxpbmVDb2xvciI6bnVsbCwiTGluZVdlaWdodCI6MC4wLCJMaW5lVHlwZSI6MCwiUGFyZW50U3R5bGUiOm51bGx9LCJQYXJlbnRTdHlsZSI6eyIkcmVmIjoiODgifX0sIkhvcml6b250YWxDb25uZWN0b3JTdHlsZSI6eyIkaWQiOiIyOTEiLCJMaW5lQ29sb3IiOnsiJHJlZiI6Ijk2In0sIkxpbmVXZWlnaHQiOjEuMCwiTGluZVR5cGUiOjAsIlBhcmVudFN0eWxlIjp7IiRyZWYiOiI5NSJ9fSwiVmVydGljYWxDb25uZWN0b3JTdHlsZSI6eyIkaWQiOiIyOTIiLCJMaW5lQ29sb3IiOnsiJHJlZiI6Ijk5In0sIkxpbmVXZWlnaHQiOjEuMCwiTGluZVR5cGUiOjAsIlBhcmVudFN0eWxlIjp7IiRyZWYiOiI5OCJ9fSwiTWFyZ2luIjpudWxsLCJTdGFydERhdGVQb3NpdGlvbiI6NCwiRW5kRGF0ZVBvc2l0aW9uIjo0LCJUaXRsZVBvc2l0aW9uIjo1LCJEdXJhdGlvblBvc2l0aW9uIjo2LCJQZXJjZW50YWdlQ29tcGxldGVkUG9zaXRpb24iOjIsIlNwYWNpbmciOjUsIklzQmVsb3dUaW1lYmFuZCI6ZmFsc2UsIlBlcmNlbnRhZ2VDb21wbGV0ZVNoYXBlT3BhY2l0eSI6MzUsIlNoYXBlU3R5bGUiOnsiJGlkIjoiMjkzIiwiTWFyZ2luIjp7IiRyZWYiOiIxMDIifSwiUGFkZGluZyI6eyIkcmVmIjoiMTAzIn0sIkJhY2tncm91bmQiOnsiJGlkIjoiMjk0IiwiQ29sb3IiOnsiJGlkIjoiMjk1IiwiQSI6MjU1LCJSIjoyMDQsIkciOjg2LCJCIjo0NX19LCJJc1Zpc2libGUiOnRydWUsIldpZHRoIjowLjAsIkhlaWdodCI6MTYuMCwiQm9yZGVyU3R5bGUiOnsiJGlkIjoiMjk2IiwiTGluZUNvbG9yIjp7IiRyZWYiOiIxMDUifSwiTGluZVdlaWdodCI6MC4wLCJMaW5lVHlwZSI6MCwiUGFyZW50U3R5bGUiOnsiJHJlZiI6IjEwNCJ9fSwiUGFyZW50U3R5bGUiOnsiJHJlZiI6IjEwMSJ9fSwiVGl0bGVTdHlsZSI6eyIkaWQiOiIyOTciLCJGb250U2V0dGluZ3MiOnsiJGlkIjoiMjk4IiwiRm9udFNpemUiOjExLCJGb250TmFtZSI6IkNhbGlicmkiLCJJc0JvbGQiOmZhbHNlLCJJc0l0YWxpYyI6ZmFsc2UsIklzVW5kZXJsaW5lZCI6ZmFsc2UsIlBhcmVudFN0eWxlIjp7IiRyZWYiOiIxMDgifX0sIkF1dG9TaXplIjowLCJGb3JlZ3JvdW5kIjp7IiRyZWYiOiIxMDkifSwiTWF4V2lkdGgiOjcyMC4wLCJNYXhIZWlnaHQiOiJJbmZpbml0eSIsIlNtYXJ0Rm9yZWdyb3VuZElzQWN0aXZlIjpmYWxzZSwiSG9yaXpvbnRhbEFsaWdubWVudCI6MCwiVmVydGljYWxBbGlnbm1lbnQiOjAsIlNtYXJ0Rm9yZWdyb3VuZCI6bnVsbCwiTWFyZ2luIjp7IiRyZWYiOiIxMTEifSwiUGFkZGluZyI6eyIkcmVmIjoiMTEyIn0sIkJhY2tncm91bmQiOnsiJHJlZiI6IjExMyJ9LCJJc1Zpc2libGUiOnRydWUsIldpZHRoIjowLjAsIkhlaWdodCI6MC4wLCJCb3JkZXJTdHlsZSI6eyIkaWQiOiIyOTkiLCJMaW5lQ29sb3IiOm51bGwsIkxpbmVXZWlnaHQiOjAuMCwiTGluZVR5cGUiOjAsIlBhcmVudFN0eWxlIjpudWxsfSwiUGFyZW50U3R5bGUiOnsiJHJlZiI6IjEwNyJ9fSwiRGF0ZVN0eWxlIjp7IiRpZCI6IjMwMCIsIkZvbnRTZXR0aW5ncyI6eyIkaWQiOiIzMDEiLCJGb250U2l6ZSI6MTAsIkZvbnROYW1lIjoiQ2FsaWJyaSIsIklzQm9sZCI6ZmFsc2UsIklzSXRhbGljIjpmYWxzZSwiSXNVbmRlcmxpbmVkIjpmYWxzZSwiUGFyZW50U3R5bGUiOnsiJHJlZiI6IjExNSJ9fSwiQXV0b1NpemUiOjAsIkZvcmVncm91bmQiOnsiJHJlZiI6IjExNiJ9LCJNYXhXaWR0aCI6MjAwLjAsIk1heEhlaWdodCI6IkluZmluaXR5IiwiU21hcnRGb3JlZ3JvdW5kSXNBY3RpdmUiOmZhbHNlLCJIb3Jpem9udGFsQWxpZ25tZW50IjowLCJWZXJ0aWNhbEFsaWdubWVudCI6MCwiU21hcnRGb3JlZ3JvdW5kIjpudWxsLCJNYXJnaW4iOnsiJHJlZiI6IjExOCJ9LCJQYWRkaW5nIjp7IiRyZWYiOiIxMTkifSwiQmFja2dyb3VuZCI6eyIkcmVmIjoiMTIwIn0sIklzVmlzaWJsZSI6dHJ1ZSwiV2lkdGgiOjAuMCwiSGVpZ2h0IjowLjAsIkJvcmRlclN0eWxlIjp7IiRpZCI6IjMwMiIsIkxpbmVDb2xvciI6bnVsbCwiTGluZVdlaWdodCI6MC4wLCJMaW5lVHlwZSI6MCwiUGFyZW50U3R5bGUiOm51bGx9LCJQYXJlbnRTdHlsZSI6eyIkcmVmIjoiMTE0In19LCJEYXRlRm9ybWF0Ijp7IiRyZWYiOiIxMjEifSwiSXNWaXNpYmxlIjpmYWxzZSwiUGFyZW50U3R5bGUiOnsiJHJlZiI6IjgwIn19LCJJbmRleCI6MiwiSWQiOiI2M2MxYjRhOC01ZWNhLTRkOTQtYjJmYy0wMDJiMGY3MmE2MzYiLCJUaXRsZSI6IlRhc2sgMiIsIk5vdGUiOm51bGwsIkh5cGVybGluayI6bnVsbCwiSXNDaGFuZ2VkIjpmYWxzZSwiSXNOZXciOmZhbHNlfSx7IiRpZCI6IjMwMyIsIkdyb3VwTmFtZSI6bnVsbCwiU3RhcnREYXRlIjoiMjAxNS0xMC0yNlQwMDowMDowMFoiLCJFbmREYXRlIjoiMjAxNS0xMi0wNFQyMzo1OTo1OS45OTlaIiwiUGVyY2VudGFnZUNvbXBsZXRlIjo0MC4wLCJTdHlsZSI6eyIkaWQiOiIzMDQiLCJTaGFwZSI6NywiU2hhcGVUaGlja25lc3MiOjEsIkR1cmF0aW9uRm9ybWF0IjowLCJJbmNsdWRlTm9uV29ya2luZ0RheXNJbkR1cmF0aW9uIjp0cnVlLCJQZXJjZW50YWdlQ29tcGxldGVTdHlsZSI6eyIkaWQiOiIzMDUiLCJGb250U2V0dGluZ3MiOnsiJGlkIjoiMzA2IiwiRm9udFNpemUiOjEwLCJGb250TmFtZSI6IkNhbGlicmkiLCJJc0JvbGQiOmZhbHNlLCJJc0l0YWxpYyI6ZmFsc2UsIklzVW5kZXJsaW5lZCI6ZmFsc2UsIlBhcmVudFN0eWxlIjp7IiRyZWYiOiI4MiJ9fSwiQXV0b1NpemUiOjAsIkZvcmVncm91bmQiOnsiJHJlZiI6IjgzIn0sIk1heFdpZHRoIjoyMDAuMCwiTWF4SGVpZ2h0IjoiSW5maW5pdHkiLCJTbWFydEZvcmVncm91bmRJc0FjdGl2ZSI6ZmFsc2UsIkhvcml6b250YWxBbGlnbm1lbnQiOjAsIlZlcnRpY2FsQWxpZ25tZW50IjowLCJTbWFydEZvcmVncm91bmQiOm51bGwsIk1hcmdpbiI6eyIkcmVmIjoiODUifSwiUGFkZGluZyI6eyIkcmVmIjoiODYifSwiQmFja2dyb3VuZCI6eyIkcmVmIjoiODcifSwiSXNWaXNpYmxlIjp0cnVlLCJXaWR0aCI6MC4wLCJIZWlnaHQiOjAuMCwiQm9yZGVyU3R5bGUiOnsiJGlkIjoiMzA3IiwiTGluZUNvbG9yIjpudWxsLCJMaW5lV2VpZ2h0IjowLjAsIkxpbmVUeXBlIjowLCJQYXJlbnRTdHlsZSI6bnVsbH0sIlBhcmVudFN0eWxlIjp7IiRyZWYiOiI4MSJ9fSwiRHVyYXRpb25TdHlsZSI6eyIkaWQiOiIzMDgiLCJGb250U2V0dGluZ3MiOnsiJGlkIjoiMzA5IiwiRm9udFNpemUiOjEwLCJGb250TmFtZSI6IkNhbGlicmkiLCJJc0JvbGQiOmZhbHNlLCJJc0l0YWxpYyI6ZmFsc2UsIklzVW5kZXJsaW5lZCI6ZmFsc2UsIlBhcmVudFN0eWxlIjp7IiRyZWYiOiI4OSJ9fSwiQXV0b1NpemUiOjAsIkZvcmVncm91bmQiOnsiJHJlZiI6IjkwIn0sIk1heFdpZHRoIjoyMDAuMCwiTWF4SGVpZ2h0IjoiSW5maW5pdHkiLCJTbWFydEZvcmVncm91bmRJc0FjdGl2ZSI6ZmFsc2UsIkhvcml6b250YWxBbGlnbm1lbnQiOjAsIlZlcnRpY2FsQWxpZ25tZW50IjowLCJTbWFydEZvcmVncm91bmQiOm51bGwsIk1hcmdpbiI6eyIkcmVmIjoiOTIifSwiUGFkZGluZyI6eyIkcmVmIjoiOTMifSwiQmFja2dyb3VuZCI6eyIkcmVmIjoiOTQifSwiSXNWaXNpYmxlIjp0cnVlLCJXaWR0aCI6MC4wLCJIZWlnaHQiOjAuMCwiQm9yZGVyU3R5bGUiOnsiJGlkIjoiMzEwIiwiTGluZUNvbG9yIjpudWxsLCJMaW5lV2VpZ2h0IjowLjAsIkxpbmVUeXBlIjowLCJQYXJlbnRTdHlsZSI6bnVsbH0sIlBhcmVudFN0eWxlIjp7IiRyZWYiOiI4OCJ9fSwiSG9yaXpvbnRhbENvbm5lY3RvclN0eWxlIjp7IiRpZCI6IjMxMSIsIkxpbmVDb2xvciI6eyIkcmVmIjoiOTYifSwiTGluZVdlaWdodCI6MS4wLCJMaW5lVHlwZSI6MCwiUGFyZW50U3R5bGUiOnsiJHJlZiI6Ijk1In19LCJWZXJ0aWNhbENvbm5lY3RvclN0eWxlIjp7IiRpZCI6IjMxMiIsIkxpbmVDb2xvciI6eyIkcmVmIjoiOTkifSwiTGluZVdlaWdodCI6MS4wLCJMaW5lVHlwZSI6MCwiUGFyZW50U3R5bGUiOnsiJHJlZiI6Ijk4In19LCJNYXJnaW4iOm51bGwsIlN0YXJ0RGF0ZVBvc2l0aW9uIjo0LCJFbmREYXRlUG9zaXRpb24iOjQsIlRpdGxlUG9zaXRpb24iOjUsIkR1cmF0aW9uUG9zaXRpb24iOjYsIlBlcmNlbnRhZ2VDb21wbGV0ZWRQb3NpdGlvbiI6MiwiU3BhY2luZyI6NSwiSXNCZWxvd1RpbWViYW5kIjpmYWxzZSwiUGVyY2VudGFnZUNvbXBsZXRlU2hhcGVPcGFjaXR5IjozNSwiU2hhcGVTdHlsZSI6eyIkaWQiOiIzMTMiLCJNYXJnaW4iOnsiJHJlZiI6IjEwMiJ9LCJQYWRkaW5nIjp7IiRyZWYiOiIxMDMifSwiQmFja2dyb3VuZCI6eyIkaWQiOiIzMTQiLCJDb2xvciI6eyIkaWQiOiIzMTUiLCJBIjoyNTUsIlIiOjE4MSwiRyI6ODMsIkIiOjI2fX0sIklzVmlzaWJsZSI6dHJ1ZSwiV2lkdGgiOjAuMCwiSGVpZ2h0IjoxNi4wLCJCb3JkZXJTdHlsZSI6eyIkaWQiOiIzMTYiLCJMaW5lQ29sb3IiOnsiJHJlZiI6IjEwNSJ9LCJMaW5lV2VpZ2h0IjowLjAsIkxpbmVUeXBlIjowLCJQYXJlbnRTdHlsZSI6eyIkcmVmIjoiMTA0In19LCJQYXJlbnRTdHlsZSI6eyIkcmVmIjoiMTAxIn19LCJUaXRsZVN0eWxlIjp7IiRpZCI6IjMxNyIsIkZvbnRTZXR0aW5ncyI6eyIkaWQiOiIzMTgiLCJGb250U2l6ZSI6MTEsIkZvbnROYW1lIjoiQ2FsaWJyaSIsIklzQm9sZCI6ZmFsc2UsIklzSXRhbGljIjpmYWxzZSwiSXNVbmRlcmxpbmVkIjpmYWxzZSwiUGFyZW50U3R5bGUiOnsiJHJlZiI6IjEwOCJ9fSwiQXV0b1NpemUiOjAsIkZvcmVncm91bmQiOnsiJHJlZiI6IjEwOSJ9LCJNYXhXaWR0aCI6NzIwLjAsIk1heEhlaWdodCI6IkluZmluaXR5IiwiU21hcnRGb3JlZ3JvdW5kSXNBY3RpdmUiOmZhbHNlLCJIb3Jpem9udGFsQWxpZ25tZW50IjowLCJWZXJ0aWNhbEFsaWdubWVudCI6MCwiU21hcnRGb3JlZ3JvdW5kIjpudWxsLCJNYXJnaW4iOnsiJHJlZiI6IjExMSJ9LCJQYWRkaW5nIjp7IiRyZWYiOiIxMTIifSwiQmFja2dyb3VuZCI6eyIkcmVmIjoiMTEzIn0sIklzVmlzaWJsZSI6dHJ1ZSwiV2lkdGgiOjAuMCwiSGVpZ2h0IjowLjAsIkJvcmRlclN0eWxlIjp7IiRpZCI6IjMxOSIsIkxpbmVDb2xvciI6bnVsbCwiTGluZVdlaWdodCI6MC4wLCJMaW5lVHlwZSI6MCwiUGFyZW50U3R5bGUiOm51bGx9LCJQYXJlbnRTdHlsZSI6eyIkcmVmIjoiMTA3In19LCJEYXRlU3R5bGUiOnsiJGlkIjoiMzIwIiwiRm9udFNldHRpbmdzIjp7IiRpZCI6IjMyMSIsIkZvbnRTaXplIjoxMCwiRm9udE5hbWUiOiJDYWxpYnJpIiwiSXNCb2xkIjpmYWxzZSwiSXNJdGFsaWMiOmZhbHNlLCJJc1VuZGVybGluZWQiOmZhbHNlLCJQYXJlbnRTdHlsZSI6eyIkcmVmIjoiMTE1In19LCJBdXRvU2l6ZSI6MCwiRm9yZWdyb3VuZCI6eyIkcmVmIjoiMTE2In0sIk1heFdpZHRoIjoyMDAuMCwiTWF4SGVpZ2h0IjoiSW5maW5pdHkiLCJTbWFydEZvcmVncm91bmRJc0FjdGl2ZSI6ZmFsc2UsIkhvcml6b250YWxBbGlnbm1lbnQiOjAsIlZlcnRpY2FsQWxpZ25tZW50IjowLCJTbWFydEZvcmVncm91bmQiOm51bGwsIk1hcmdpbiI6eyIkcmVmIjoiMTE4In0sIlBhZGRpbmciOnsiJHJlZiI6IjExOSJ9LCJCYWNrZ3JvdW5kIjp7IiRyZWYiOiIxMjAifSwiSXNWaXNpYmxlIjp0cnVlLCJXaWR0aCI6MC4wLCJIZWlnaHQiOjAuMCwiQm9yZGVyU3R5bGUiOnsiJGlkIjoiMzIyIiwiTGluZUNvbG9yIjpudWxsLCJMaW5lV2VpZ2h0IjowLjAsIkxpbmVUeXBlIjowLCJQYXJlbnRTdHlsZSI6bnVsbH0sIlBhcmVudFN0eWxlIjp7IiRyZWYiOiIxMTQifX0sIkRhdGVGb3JtYXQiOnsiJHJlZiI6IjEyMSJ9LCJJc1Zpc2libGUiOmZhbHNlLCJQYXJlbnRTdHlsZSI6eyIkcmVmIjoiODAifX0sIkluZGV4IjozLCJJZCI6ImJmZDU2ODVmLTg4NmItNDJjMy1iMWI3LThhZWU4YzE4Y2MxMSIsIlRpdGxlIjoiVGFzayAzIiwiTm90ZSI6bnVsbCwiSHlwZXJsaW5rIjpudWxsLCJJc0NoYW5nZWQiOmZhbHNlLCJJc05ldyI6ZmFsc2V9XSwiU2V0dGluZ3MiOnsiJGlkIjoiMzIzIiwiSW1wYU9wdGlvbnMiOnsiJGlkIjoiMzI0IiwiTGVmdFRvUmlnaHQiOmZhbHNlLCJQYXlsb2FkT3B0aW9ucyI6Mn0sIlVzZUNvbXByZXNzaW9uIjpmYWxzZSwiQ29tcHJlc2lvblBlcmNlbnRhZ2UiOjAuMCwiSW5hY3RpdmVJbnRlcnZhbFdpZHRoVGhyZXNob2xkIjowLjAsIkluYWN0aXZlSW50ZXJ2YWxXaWR0aCI6MC4wLCJTcGxpdFRhc2tzIjpmYWxzZSwiVXNlQ2x1c3RlciI6ZmFsc2UsIkVwc2lsb24iOjAuMCwiTWluUG9pbnRzVG9Gb3JtQUNsdXN0ZXIiOjAsIkdlbmVyYXRlSW52aXNpYmxlU2hhcGVzIjpmYWxzZSwiU21hcnRUaW1lbGluZVRhc2tQZXJjZW50YWdlRml0IjpmYWxzZX0sIklzTmV3Ijp0cnVlfQ=="/>
  <p:tag name="__MASTER" val="__part_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ART_0" val="eyIkaWQiOiIxIiwiQ3VsdHVyZUluZm9OYW1lIjoiZW4tVVMiLCJTdHlsZU5hbWUiOiJNb2Rlcm4iLCJJc1RlbXBsYXRlIjpmYWxzZSwiVmVyc2lvbiI6eyIkaWQiOiIyIiwiVmVyc2lvbiI6IjMuMC4xIiwiT3JpZ2luYWxBc3NlbWJseVZlcnNpb24iOiIzLjAxLjA2LjAwIiwiRWRpdGlvbiI6IlBsdXMiLCJJc1BsdXNFZGl0aW9uIjp0cnVlfSwiRWZmZWN0IjoxLCJTdHlsZSI6eyIkaWQiOiIzIiwiVGltZWJhbmRTdHlsZSI6eyIkaWQiOiI0IiwiU2NhbGVNYXJraW5nIjowLCJTaGFwZSI6NiwiU2hhcGVTdHlsZSI6eyIkaWQiOiI1IiwiTWFyZ2luIjp7IiRpZCI6IjYiLCJUb3AiOjAsIkxlZnQiOjEwLCJSaWdodCI6MTAsIkJvdHRvbSI6MH0sIlBhZGRpbmciOnsiJGlkIjoiNyIsIlRvcCI6MywiTGVmdCI6MTMsIlJpZ2h0IjoxMywiQm90dG9tIjozfSwiQmFja2dyb3VuZCI6eyIkaWQiOiI4IiwiQ29sb3IiOnsiJGlkIjoiOSIsIkEiOjI1NSwiUiI6MTc4LCJHIjo3OSwiQiI6NDF9fSwiSXNWaXNpYmxlIjp0cnVlLCJXaWR0aCI6ODU4LjAsIkhlaWdodCI6MzAuMCwiQm9yZGVyU3R5bGUiOnsiJGlkIjoiMTAiLCJMaW5lQ29sb3IiOnsiJGlkIjoiMTEiLCIkdHlwZSI6Ik5MUkUuQ29tbW9uLkRvbS5Tb2xpZENvbG9yQnJ1c2gsIE5MUkUuQ29tbW9uIiwiQ29sb3IiOnsiJGlkIjoiMTIiLCJBIjoyNTUsIlIiOjI1NSwiRyI6MCwiQiI6MH19LCJMaW5lV2VpZ2h0IjowLjAsIkxpbmVUeXBlIjowLCJQYXJlbnRTdHlsZSI6bnVsbH0sIlBhcmVudFN0eWxlIjpudWxsfSwiUmlnaHRFbmRDYXBzU3R5bGUiOnsiJGlkIjoiMTMiLCJGb250U2V0dGluZ3MiOnsiJGlkIjoiMTQiLCJGb250U2l6ZSI6MTgsIkZvbnROYW1lIjoiQ2FsaWJyaSIsIklzQm9sZCI6dHJ1ZSwiSXNJdGFsaWMiOmZhbHNlLCJJc1VuZGVybGluZWQiOmZhbHNlLCJQYXJlbnRTdHlsZSI6bnVsbH0sIkF1dG9TaXplIjowLCJGb3JlZ3JvdW5kIjp7IiRpZCI6IjE1IiwiQ29sb3IiOnsiJGlkIjoiMTYiLCJBIjoyNTUsIlIiOjEzNSwiRyI6MTMyLCJCIjoxOTl9fSwiTWF4V2lkdGgiOiJJbmZpbml0eSIsIk1heEhlaWdodCI6IkluZmluaXR5IiwiU21hcnRGb3JlZ3JvdW5kSXNBY3RpdmUiOmZhbHNlLCJIb3Jpem9udGFsQWxpZ25tZW50IjowLCJWZXJ0aWNhbEFsaWdubWVudCI6MCwiU21hcnRGb3JlZ3JvdW5kIjpudWxsLCJNYXJnaW4iOnsiJGlkIjoiMTciLCJUb3AiOjAsIkxlZnQiOjAsIlJpZ2h0IjoyMCwiQm90dG9tIjowfSwiUGFkZGluZyI6eyIkaWQiOiIxOCIsIlRvcCI6MCwiTGVmdCI6MCwiUmlnaHQiOjAsIkJvdHRvbSI6MH0sIkJhY2tncm91bmQiOnsiJGlkIjoiMTkiLCJDb2xvciI6eyIkaWQiOiIyMCIsIkEiOjg5LCJSIjowLCJHIjowLCJCIjowfX0sIklzVmlzaWJsZSI6ZmFsc2UsIldpZHRoIjowLjAsIkhlaWdodCI6MC4wLCJCb3JkZXJTdHlsZSI6bnVsbCwiUGFyZW50U3R5bGUiOm51bGx9LCJMZWZ0RW5kQ2Fwc1N0eWxlIjp7IiRpZCI6IjIxIiwiRm9udFNldHRpbmdzIjp7IiRpZCI6IjIyIiwiRm9udFNpemUiOjE4LCJGb250TmFtZSI6IkNhbGlicmkiLCJJc0JvbGQiOnRydWUsIklzSXRhbGljIjpmYWxzZSwiSXNVbmRlcmxpbmVkIjpmYWxzZSwiUGFyZW50U3R5bGUiOm51bGx9LCJBdXRvU2l6ZSI6MCwiRm9yZWdyb3VuZCI6eyIkaWQiOiIyMyIsIkNvbG9yIjp7IiRpZCI6IjI0IiwiQSI6MjU1LCJSIjoxMzUsIkciOjEzMiwiQiI6MTk5fX0sIk1heFdpZHRoIjoiSW5maW5pdHkiLCJNYXhIZWlnaHQiOiJJbmZpbml0eSIsIlNtYXJ0Rm9yZWdyb3VuZElzQWN0aXZlIjpmYWxzZSwiSG9yaXpvbnRhbEFsaWdubWVudCI6MCwiVmVydGljYWxBbGlnbm1lbnQiOjAsIlNtYXJ0Rm9yZWdyb3VuZCI6bnVsbCwiTWFyZ2luIjp7IiRpZCI6IjI1IiwiVG9wIjowLCJMZWZ0IjoyMCwiUmlnaHQiOjAsIkJvdHRvbSI6MH0sIlBhZGRpbmciOnsiJGlkIjoiMjYiLCJUb3AiOjAsIkxlZnQiOjAsIlJpZ2h0IjowLCJCb3R0b20iOjB9LCJCYWNrZ3JvdW5kIjp7IiRpZCI6IjI3IiwiQ29sb3IiOnsiJHJlZiI6IjIwIn19LCJJc1Zpc2libGUiOmZhbHNlLCJXaWR0aCI6MC4wLCJIZWlnaHQiOjAuMCwiQm9yZGVyU3R5bGUiOm51bGwsIlBhcmVudFN0eWxlIjpudWxsfSwiVG9kYXlUZXh0U3R5bGUiOnsiJGlkIjoiMjgiLCJGb250U2V0dGluZ3MiOnsiJGlkIjoiMjkiLCJGb250U2l6ZSI6MTIsIkZvbnROYW1lIjoiQ2FsaWJyaSIsIklzQm9sZCI6ZmFsc2UsIklzSXRhbGljIjpmYWxzZSwiSXNVbmRlcmxpbmVkIjpmYWxzZSwiUGFyZW50U3R5bGUiOm51bGx9LCJBdXRvU2l6ZSI6MCwiRm9yZWdyb3VuZCI6eyIkaWQiOiIzMCIsIkNvbG9yIjp7IiRpZCI6IjMxIiwiQSI6MjU1LCJSIjowLCJHIjowLCJCIjowfX0sIk1heFdpZHRoIjoyMDAuMCwiTWF4SGVpZ2h0IjoiSW5maW5pdHkiLCJTbWFydEZvcmVncm91bmRJc0FjdGl2ZSI6ZmFsc2UsIkhvcml6b250YWxBbGlnbm1lbnQiOjAsIlZlcnRpY2FsQWxpZ25tZW50IjowLCJTbWFydEZvcmVncm91bmQiOm51bGwsIk1hcmdpbiI6eyIkaWQiOiIzMiIsIlRvcCI6MCwiTGVmdCI6MCwiUmlnaHQiOjAsIkJvdHRvbSI6MH0sIlBhZGRpbmciOnsiJGlkIjoiMzMiLCJUb3AiOjAsIkxlZnQiOjAsIlJpZ2h0IjowLCJCb3R0b20iOjB9LCJCYWNrZ3JvdW5kIjp7IiRpZCI6IjM0IiwiQ29sb3IiOnsiJHJlZiI6IjIwIn19LCJJc1Zpc2libGUiOnRydWUsIldpZHRoIjowLjAsIkhlaWdodCI6MC4wLCJCb3JkZXJTdHlsZSI6bnVsbCwiUGFyZW50U3R5bGUiOm51bGx9LCJUb2RheU1hcmtlclN0eWxlIjp7IiRpZCI6IjM1IiwiTWFyZ2luIjp7IiRpZCI6IjM2IiwiVG9wIjowLCJMZWZ0IjowLCJSaWdodCI6MCwiQm90dG9tIjowfSwiUGFkZGluZyI6eyIkaWQiOiIzNyIsIlRvcCI6MCwiTGVmdCI6MCwiUmlnaHQiOjAsIkJvdHRvbSI6MH0sIkJhY2tncm91bmQiOnsiJGlkIjoiMzgiLCJDb2xvciI6eyIkaWQiOiIzOSIsIkEiOjI1NSwiUiI6MjU1LCJHIjowLCJCIjowfX0sIklzVmlzaWJsZSI6dHJ1ZSwiV2lkdGgiOjAuMCwiSGVpZ2h0IjowLjAsIkJvcmRlclN0eWxlIjpudWxsLCJQYXJlbnRTdHlsZSI6bnVsbH0sIlNjYWxlU3R5bGUiOnsiJGlkIjoiNDAiLCJTaG93U2VnbWVudFNlcGFyYXRvcnMiOnRydWUsIlNlZ21lbnRTZXBhcmF0b3JPcGFjaXR5IjozMCwiRm9udFNldHRpbmdzIjp7IiRpZCI6IjQxIiwiRm9udFNpemUiOjEyLCJGb250TmFtZSI6IkNhbGlicmkiLCJJc0JvbGQiOmZhbHNlLCJJc0l0YWxpYyI6ZmFsc2UsIklzVW5kZXJsaW5lZCI6ZmFsc2UsIlBhcmVudFN0eWxlIjpudWxsfSwiQXV0b1NpemUiOjAsIkZvcmVncm91bmQiOnsiJGlkIjoiNDIiLCJDb2xvciI6eyIkaWQiOiI0MyIsIkEiOjI1NSwiUiI6MjU1LCJHIjoyNTUsIkIiOjI1NX19LCJNYXhXaWR0aCI6MjAwLjAsIk1heEhlaWdodCI6IkluZmluaXR5IiwiU21hcnRGb3JlZ3JvdW5kSXNBY3RpdmUiOmZhbHNlLCJIb3Jpem9udGFsQWxpZ25tZW50IjowLCJWZXJ0aWNhbEFsaWdubWVudCI6MSwiU21hcnRGb3JlZ3JvdW5kIjpudWxsLCJNYXJnaW4iOnsiJGlkIjoiNDQiLCJUb3AiOjAsIkxlZnQiOjUsIlJpZ2h0IjowLCJCb3R0b20iOjB9LCJQYWRkaW5nIjp7IiRpZCI6IjQ1IiwiVG9wIjowLCJMZWZ0IjowLCJSaWdodCI6MCwiQm90dG9tIjowfSwiQmFja2dyb3VuZCI6eyIkaWQiOiI0NiIsIkNvbG9yIjp7IiRyZWYiOiIyMCJ9fSwiSXNWaXNpYmxlIjp0cnVlLCJXaWR0aCI6MC4wLCJIZWlnaHQiOjAuMCwiQm9yZGVyU3R5bGUiOm51bGwsIlBhcmVudFN0eWxlIjpudWxsfSwiRWxhcHNlZFRpbWVCYWNrZ3JvdW5kIjp7IiRpZCI6IjQ3IiwiQ29sb3IiOnsiJGlkIjoiNDgiLCJBIjo3NywiUiI6MCwiRyI6MCwiQiI6MH19LCJBcHBlbmRZZWFyT25ZZWFyQ2hhbmdlIjp0cnVlLCJFbGFwc2VkVGltZUZvcm1hdCI6MSwiVG9kYXlNYXJrZXJQb3NpdGlvbiI6MywiUXVpY2tQb3NpdGlvbiI6MywiQWJzb2x1dGVQb3NpdGlvbiI6MjQzLjAsIk1hcmdpbiI6eyIkaWQiOiI0OSIsIlRvcCI6MCwiTGVmdCI6MTAsIlJpZ2h0IjoxMCwiQm90dG9tIjowfSwiUGFkZGluZyI6eyIkaWQiOiI1MCIsIlRvcCI6MCwiTGVmdCI6MCwiUmlnaHQiOjAsIkJvdHRvbSI6MH0sIkJhY2tncm91bmQiOnsiJGlkIjoiNTEiLCJDb2xvciI6eyIkaWQiOiI1MiIsIkEiOjI1NSwiUiI6MTE1LCJHIjoxMTUsIkIiOjExNX19LCJJc1Zpc2libGUiOnRydWUsIldpZHRoIjowLjAsIkhlaWdodCI6MC4wLCJCb3JkZXJTdHlsZSI6bnVsbCwiUGFyZW50U3R5bGUiOm51bGx9LCJEZWZhdWx0TWlsZXN0b25lU3R5bGUiOnsiJGlkIjoiNTMiLCJTaGFwZSI6MywiQ29ubmVjdG9yTWFyZ2luIjp7IiRpZCI6IjU0IiwiVG9wIjowLCJMZWZ0IjoyLCJSaWdodCI6MiwiQm90dG9tIjowfSwiQ29ubmVjdG9yU3R5bGUiOnsiJGlkIjoiNTUiLCJMaW5lQ29sb3IiOnsiJGlkIjoiNTYiLCIkdHlwZSI6Ik5MUkUuQ29tbW9uLkRvbS5Tb2xpZENvbG9yQnJ1c2gsIE5MUkUuQ29tbW9uIiwiQ29sb3IiOnsiJGlkIjoiNTciLCJBIjoyNTUsIlIiOjMxLCJHIjo3MywiQiI6MTI2fX0sIkxpbmVXZWlnaHQiOjEuMCwiTGluZVR5cGUiOjAsIlBhcmVudFN0eWxlIjpudWxsfSwiSXNCZWxvd1RpbWViYW5kIjpmYWxzZSwiSGlkZURhdGUiOmZhbHNlLCJTaGFwZVNpemUiOjEsIlNwYWNpbmciOjIuMCwiUGFkZGluZyI6eyIkaWQiOiI1OCIsIlRvcCI6NywiTGVmdCI6MywiUmlnaHQiOjAsIkJvdHRvbSI6Mn0sIlNoYXBlU3R5bGUiOnsiJGlkIjoiNTkiLCJNYXJnaW4iOnsiJGlkIjoiNjAiLCJUb3AiOjAsIkxlZnQiOjAsIlJpZ2h0IjowLCJCb3R0b20iOjB9LCJQYWRkaW5nIjp7IiRpZCI6IjYxIiwiVG9wIjowLCJMZWZ0IjowLCJSaWdodCI6MCwiQm90dG9tIjowfSwiQmFja2dyb3VuZCI6bnVsbCwiSXNWaXNpYmxlIjp0cnVlLCJXaWR0aCI6MTguMCwiSGVpZ2h0IjoyMC4wLCJCb3JkZXJTdHlsZSI6eyIkaWQiOiI2MiIsIkxpbmVDb2xvciI6eyIkaWQiOiI2MyIsIiR0eXBlIjoiTkxSRS5Db21tb24uRG9tLlNvbGlkQ29sb3JCcnVzaCwgTkxSRS5Db21tb24iLCJDb2xvciI6eyIkaWQiOiI2NCIsIkEiOjI1NSwiUiI6MjU1LCJHIjowLCJCIjowfX0sIkxpbmVXZWlnaHQiOjAuMCwiTGluZVR5cGUiOjAsIlBhcmVudFN0eWxlIjpudWxsfSwiUGFyZW50U3R5bGUiOm51bGx9LCJUaXRsZVN0eWxlIjp7IiRpZCI6IjY1IiwiRm9udFNldHRpbmdzIjp7IiRpZCI6IjY2IiwiRm9udFNpemUiOjExLCJGb250TmFtZSI6IkNhbGlicmkiLCJJc0JvbGQiOmZhbHNlLCJJc0l0YWxpYyI6ZmFsc2UsIklzVW5kZXJsaW5lZCI6ZmFsc2UsIlBhcmVudFN0eWxlIjpudWxsfSwiQXV0b1NpemUiOjAsIkZvcmVncm91bmQiOnsiJGlkIjoiNjciLCJDb2xvciI6eyIkaWQiOiI2OCIsIkEiOjI1NSwiUiI6OTgsIkciOjY3LCJCIjo1MH19LCJNYXhXaWR0aCI6MjAwLjAsIk1heEhlaWdodCI6IkluZmluaXR5IiwiU21hcnRGb3JlZ3JvdW5kSXNBY3RpdmUiOmZhbHNlLCJIb3Jpem9udGFsQWxpZ25tZW50IjoxLCJWZXJ0aWNhbEFsaWdubWVudCI6MCwiU21hcnRGb3JlZ3JvdW5kIjpudWxsLCJNYXJnaW4iOnsiJGlkIjoiNjkiLCJUb3AiOjAsIkxlZnQiOjAsIlJpZ2h0IjowLCJCb3R0b20iOjB9LCJQYWRkaW5nIjp7IiRpZCI6IjcwIiwiVG9wIjowLCJMZWZ0IjowLCJSaWdodCI6MCwiQm90dG9tIjowfSwiQmFja2dyb3VuZCI6eyIkaWQiOiI3MSIsIkNvbG9yIjp7IiRyZWYiOiIyMCJ9fSwiSXNWaXNpYmxlIjp0cnVlLCJXaWR0aCI6MC4wLCJIZWlnaHQiOjAuMCwiQm9yZGVyU3R5bGUiOm51bGwsIlBhcmVudFN0eWxlIjpudWxsfSwiRGF0ZVN0eWxlIjp7IiRpZCI6IjcyIiwiRm9udFNldHRpbmdzIjp7IiRpZCI6IjczIiwiRm9udFNpemUiOjEwLCJGb250TmFtZSI6IkNhbGlicmkiLCJJc0JvbGQiOmZhbHNlLCJJc0l0YWxpYyI6ZmFsc2UsIklzVW5kZXJsaW5lZCI6ZmFsc2UsIlBhcmVudFN0eWxlIjpudWxsfSwiQXV0b1NpemUiOjAsIkZvcmVncm91bmQiOnsiJGlkIjoiNzQiLCJDb2xvciI6eyIkaWQiOiI3NSIsIkEiOjI1NSwiUiI6MTA3LCJHIjoxNjUsIkIiOjMxfX0sIk1heFdpZHRoIjoyMDAuMCwiTWF4SGVpZ2h0IjoiSW5maW5pdHkiLCJTbWFydEZvcmVncm91bmRJc0FjdGl2ZSI6ZmFsc2UsIkhvcml6b250YWxBbGlnbm1lbnQiOjAsIlZlcnRpY2FsQWxpZ25tZW50IjowLCJTbWFydEZvcmVncm91bmQiOm51bGwsIk1hcmdpbiI6eyIkaWQiOiI3NiIsIlRvcCI6MCwiTGVmdCI6MCwiUmlnaHQiOjAsIkJvdHRvbSI6MH0sIlBhZGRpbmciOnsiJGlkIjoiNzciLCJUb3AiOjAsIkxlZnQiOjAsIlJpZ2h0IjowLCJCb3R0b20iOjB9LCJCYWNrZ3JvdW5kIjp7IiRpZCI6Ijc4IiwiQ29sb3IiOnsiJHJlZiI6IjIwIn19LCJJc1Zpc2libGUiOnRydWUsIldpZHRoIjowLjAsIkhlaWdodCI6MC4wLCJCb3JkZXJTdHlsZSI6bnVsbCwiUGFyZW50U3R5bGUiOm51bGx9LCJEYXRlRm9ybWF0Ijp7IiRpZCI6Ijc5IiwiRm9ybWF0U3RyaW5nIjoiTU1NIGQiLCJTZXBhcmF0b3IiOiIvIiwiVXNlSW50ZXJuYXRpb25hbERhdGVGb3JtYXQiOmZhbHNlfSwiSXNWaXNpYmxlIjp0cnVlLCJQYXJlbnRTdHlsZSI6bnVsbH0sIkRlZmF1bHRUYXNrU3R5bGUiOnsiJGlkIjoiODAiLCJTaGFwZSI6NywiU2hhcGVUaGlja25lc3MiOjEsIkR1cmF0aW9uRm9ybWF0IjowLCJJbmNsdWRlTm9uV29ya2luZ0RheXNJbkR1cmF0aW9uIjp0cnVlLCJQZXJjZW50YWdlQ29tcGxldGVTdHlsZSI6eyIkaWQiOiI4MSIsIkZvbnRTZXR0aW5ncyI6eyIkaWQiOiI4MiIsIkZvbnRTaXplIjoxMCwiRm9udE5hbWUiOiJDYWxpYnJpIiwiSXNCb2xkIjpmYWxzZSwiSXNJdGFsaWMiOmZhbHNlLCJJc1VuZGVybGluZWQiOmZhbHNlLCJQYXJlbnRTdHlsZSI6bnVsbH0sIkF1dG9TaXplIjowLCJGb3JlZ3JvdW5kIjp7IiRpZCI6IjgzIiwiQ29sb3IiOnsiJGlkIjoiODQiLCJBIjoyNTUsIlIiOjIzOCwiRyI6MjM2LCJCIjoyMjV9fSwiTWF4V2lkdGgiOjIwMC4wLCJNYXhIZWlnaHQiOiJJbmZpbml0eSIsIlNtYXJ0Rm9yZWdyb3VuZElzQWN0aXZlIjpmYWxzZSwiSG9yaXpvbnRhbEFsaWdubWVudCI6MCwiVmVydGljYWxBbGlnbm1lbnQiOjAsIlNtYXJ0Rm9yZWdyb3VuZCI6bnVsbCwiTWFyZ2luIjp7IiRpZCI6Ijg1IiwiVG9wIjowLCJMZWZ0IjowLCJSaWdodCI6MCwiQm90dG9tIjowfSwiUGFkZGluZyI6eyIkaWQiOiI4NiIsIlRvcCI6MCwiTGVmdCI6MCwiUmlnaHQiOjAsIkJvdHRvbSI6MH0sIkJhY2tncm91bmQiOnsiJGlkIjoiODciLCJDb2xvciI6eyIkcmVmIjoiMjAifX0sIklzVmlzaWJsZSI6dHJ1ZSwiV2lkdGgiOjAuMCwiSGVpZ2h0IjowLjAsIkJvcmRlclN0eWxlIjpudWxsLCJQYXJlbnRTdHlsZSI6bnVsbH0sIkR1cmF0aW9uU3R5bGUiOnsiJGlkIjoiODgiLCJGb250U2V0dGluZ3MiOnsiJGlkIjoiODkiLCJGb250U2l6ZSI6MTAsIkZvbnROYW1lIjoiQ2FsaWJyaSIsIklzQm9sZCI6ZmFsc2UsIklzSXRhbGljIjpmYWxzZSwiSXNVbmRlcmxpbmVkIjpmYWxzZSwiUGFyZW50U3R5bGUiOm51bGx9LCJBdXRvU2l6ZSI6MCwiRm9yZWdyb3VuZCI6eyIkaWQiOiI5MCIsIkNvbG9yIjp7IiRpZCI6IjkxIiwiQSI6MjU1LCJSIjoxMzUsIkciOjEzMiwiQiI6MTk5fX0sIk1heFdpZHRoIjoyMDAuMCwiTWF4SGVpZ2h0IjoiSW5maW5pdHkiLCJTbWFydEZvcmVncm91bmRJc0FjdGl2ZSI6ZmFsc2UsIkhvcml6b250YWxBbGlnbm1lbnQiOjAsIlZlcnRpY2FsQWxpZ25tZW50IjowLCJTbWFydEZvcmVncm91bmQiOm51bGwsIk1hcmdpbiI6eyIkaWQiOiI5MiIsIlRvcCI6MCwiTGVmdCI6MCwiUmlnaHQiOjAsIkJvdHRvbSI6MH0sIlBhZGRpbmciOnsiJGlkIjoiOTMiLCJUb3AiOjAsIkxlZnQiOjAsIlJpZ2h0IjowLCJCb3R0b20iOjB9LCJCYWNrZ3JvdW5kIjp7IiRpZCI6Ijk0IiwiQ29sb3IiOnsiJHJlZiI6IjIwIn19LCJJc1Zpc2libGUiOnRydWUsIldpZHRoIjowLjAsIkhlaWdodCI6MC4wLCJCb3JkZXJTdHlsZSI6bnVsbCwiUGFyZW50U3R5bGUiOm51bGx9LCJIb3Jpem9udGFsQ29ubmVjdG9yU3R5bGUiOnsiJGlkIjoiOTUiLCJMaW5lQ29sb3IiOnsiJGlkIjoiOTYiLCIkdHlwZSI6Ik5MUkUuQ29tbW9uLkRvbS5Tb2xpZENvbG9yQnJ1c2gsIE5MUkUuQ29tbW9uIiwiQ29sb3IiOnsiJGlkIjoiOTciLCJBIjoyNTUsIlIiOjIwNCwiRyI6MjA0LCJCIjoyMDR9fSwiTGluZVdlaWdodCI6MS4wLCJMaW5lVHlwZSI6MCwiUGFyZW50U3R5bGUiOm51bGx9LCJWZXJ0aWNhbENvbm5lY3RvclN0eWxlIjp7IiRpZCI6Ijk4IiwiTGluZUNvbG9yIjp7IiRpZCI6Ijk5IiwiJHR5cGUiOiJOTFJFLkNvbW1vbi5Eb20uU29saWRDb2xvckJydXNoLCBOTFJFLkNvbW1vbiIsIkNvbG9yIjp7IiRpZCI6IjEwMCIsIkEiOjI1NSwiUiI6MjIwLCJHIjoyMTYsIkIiOjIyMH19LCJMaW5lV2VpZ2h0IjowLjAsIkxpbmVUeXBlIjowLCJQYXJlbnRTdHlsZSI6bnVsbH0sIk1hcmdpbiI6bnVsbCwiU3RhcnREYXRlUG9zaXRpb24iOjQsIkVuZERhdGVQb3NpdGlvbiI6NCwiVGl0bGVQb3NpdGlvbiI6NSwiRHVyYXRpb25Qb3NpdGlvbiI6NiwiUGVyY2VudGFnZUNvbXBsZXRlZFBvc2l0aW9uIjoyLCJTcGFjaW5nIjo1LCJJc0JlbG93VGltZWJhbmQiOmZhbHNlLCJQZXJjZW50YWdlQ29tcGxldGVTaGFwZU9wYWNpdHkiOjM1LCJTaGFwZVN0eWxlIjp7IiRpZCI6IjEwMSIsIk1hcmdpbiI6eyIkaWQiOiIxMDIiLCJUb3AiOjAsIkxlZnQiOjQsIlJpZ2h0Ijo0LCJCb3R0b20iOjB9LCJQYWRkaW5nIjp7IiRpZCI6IjEwMyIsIlRvcCI6MCwiTGVmdCI6MCwiUmlnaHQiOjAsIkJvdHRvbSI6MH0sIkJhY2tncm91bmQiOm51bGwsIklzVmlzaWJsZSI6dHJ1ZSwiV2lkdGgiOjAuMCwiSGVpZ2h0IjoxNi4wLCJCb3JkZXJTdHlsZSI6eyIkaWQiOiIxMDQiLCJMaW5lQ29sb3IiOnsiJGlkIjoiMTA1IiwiJHR5cGUiOiJOTFJFLkNvbW1vbi5Eb20uU29saWRDb2xvckJydXNoLCBOTFJFLkNvbW1vbiIsIkNvbG9yIjp7IiRpZCI6IjEwNiIsIkEiOjI1NSwiUiI6MjU1LCJHIjowLCJCIjowfX0sIkxpbmVXZWlnaHQiOjAuMCwiTGluZVR5cGUiOjAsIlBhcmVudFN0eWxlIjpudWxsfSwiUGFyZW50U3R5bGUiOm51bGx9LCJUaXRsZVN0eWxlIjp7IiRpZCI6IjEwNyIsIkZvbnRTZXR0aW5ncyI6eyIkaWQiOiIxMDgiLCJGb250U2l6ZSI6MTEsIkZvbnROYW1lIjoiQ2FsaWJyaSIsIklzQm9sZCI6dHJ1ZSwiSXNJdGFsaWMiOmZhbHNlLCJJc1VuZGVybGluZWQiOmZhbHNlLCJQYXJlbnRTdHlsZSI6bnVsbH0sIkF1dG9TaXplIjowLCJGb3JlZ3JvdW5kIjp7IiRpZCI6IjEwOSIsIkNvbG9yIjp7IiRpZCI6IjExMCIsIkEiOjI1NSwiUiI6OTYsIkciOjQyLCJCIjoyNH19LCJNYXhXaWR0aCI6NzIwLjAsIk1heEhlaWdodCI6IkluZmluaXR5IiwiU21hcnRGb3JlZ3JvdW5kSXNBY3RpdmUiOmZhbHNlLCJIb3Jpem9udGFsQWxpZ25tZW50IjowLCJWZXJ0aWNhbEFsaWdubWVudCI6MCwiU21hcnRGb3JlZ3JvdW5kIjpudWxsLCJNYXJnaW4iOnsiJGlkIjoiMTExIiwiVG9wIjowLCJMZWZ0IjowLCJSaWdodCI6MCwiQm90dG9tIjowfSwiUGFkZGluZyI6eyIkaWQiOiIxMTIiLCJUb3AiOjAsIkxlZnQiOjAsIlJpZ2h0IjowLCJCb3R0b20iOjB9LCJCYWNrZ3JvdW5kIjp7IiRpZCI6IjExMyIsIkNvbG9yIjp7IiRyZWYiOiIyMCJ9fSwiSXNWaXNpYmxlIjp0cnVlLCJXaWR0aCI6MC4wLCJIZWlnaHQiOjAuMCwiQm9yZGVyU3R5bGUiOm51bGwsIlBhcmVudFN0eWxlIjpudWxsfSwiRGF0ZVN0eWxlIjp7IiRpZCI6IjExNCIsIkZvbnRTZXR0aW5ncyI6eyIkaWQiOiIxMTUiLCJGb250U2l6ZSI6MTAsIkZvbnROYW1lIjoiQ2FsaWJyaSIsIklzQm9sZCI6ZmFsc2UsIklzSXRhbGljIjpmYWxzZSwiSXNVbmRlcmxpbmVkIjpmYWxzZSwiUGFyZW50U3R5bGUiOm51bGx9LCJBdXRvU2l6ZSI6MCwiRm9yZWdyb3VuZCI6eyIkaWQiOiIxMTYiLCJDb2xvciI6eyIkaWQiOiIxMTciLCJBIjoyNTUsIlIiOjExNSwiRyI6MTE1LCJCIjoxMTV9fSwiTWF4V2lkdGgiOjIwMC4wLCJNYXhIZWlnaHQiOiJJbmZpbml0eSIsIlNtYXJ0Rm9yZWdyb3VuZElzQWN0aXZlIjpmYWxzZSwiSG9yaXpvbnRhbEFsaWdubWVudCI6MCwiVmVydGljYWxBbGlnbm1lbnQiOjAsIlNtYXJ0Rm9yZWdyb3VuZCI6bnVsbCwiTWFyZ2luIjp7IiRpZCI6IjExOCIsIlRvcCI6MCwiTGVmdCI6MCwiUmlnaHQiOjAsIkJvdHRvbSI6MH0sIlBhZGRpbmciOnsiJGlkIjoiMTE5IiwiVG9wIjowLCJMZWZ0IjowLCJSaWdodCI6MCwiQm90dG9tIjowfSwiQmFja2dyb3VuZCI6eyIkaWQiOiIxMjAiLCJDb2xvciI6eyIkcmVmIjoiMjAifX0sIklzVmlzaWJsZSI6dHJ1ZSwiV2lkdGgiOjAuMCwiSGVpZ2h0IjowLjAsIkJvcmRlclN0eWxlIjpudWxsLCJQYXJlbnRTdHlsZSI6bnVsbH0sIkRhdGVGb3JtYXQiOnsiJGlkIjoiMTIxIiwiRm9ybWF0U3RyaW5nIjoiTU1NIGQiLCJTZXBhcmF0b3IiOiIvIiwiVXNlSW50ZXJuYXRpb25hbERhdGVGb3JtYXQiOmZhbHNlfSwiSXNWaXNpYmxlIjp0cnVlLCJQYXJlbnRTdHlsZSI6bnVsbH0sIlNob3dFbGFwc2VkVGltZUdyYWRpZW50U3R5bGUiOmZhbHNlfSwiU2NhbGUiOnsiJGlkIjoiMTIyIiwiU3RhcnREYXRlIjoiMjAxNS0wOC0wMlQyMzo1OTo1OS45OTlaIiwiRW5kRGF0ZSI6IjIwMTUtMTItMTVUMjM6NTk6NTkuOTk5WiIsIkZvcm1hdCI6InciLCJUeXBlIjoxLCJBdXRvRGF0ZVJhbmdlIjp0cnVlLCJXb3JraW5nRGF5cyI6MzEsIlRvZGF5TWFya2VyVGV4dCI6IlRvZGF5IiwiQXV0b1NjYWxlVHlwZSI6ZmFsc2V9LCJNaWxlc3RvbmVzIjpbeyIkaWQiOiIxMjMiLCJEYXRlIjoiMjAxNS0wOC0wMlQyMzo1OTo1OS45OTlaIiwiU3R5bGUiOnsiJGlkIjoiMTI0IiwiU2hhcGUiOjE0LCJDb25uZWN0b3JNYXJnaW4iOnsiJHJlZiI6IjU0In0sIkNvbm5lY3RvclN0eWxlIjp7IiRpZCI6IjEyNSIsIkxpbmVDb2xvciI6eyIkaWQiOiIxMjYiLCIkdHlwZSI6Ik5MUkUuQ29tbW9uLkRvbS5Tb2xpZENvbG9yQnJ1c2gsIE5MUkUuQ29tbW9uIiwiQ29sb3IiOnsiJGlkIjoiMTI3IiwiQSI6MjU1LCJSIjoxMjEsIkciOjE3OCwiQiI6NDZ9fSwiTGluZVdlaWdodCI6MS4wLCJMaW5lVHlwZSI6MCwiUGFyZW50U3R5bGUiOnsiJHJlZiI6IjU1In19LCJJc0JlbG93VGltZWJhbmQiOmZhbHNlLCJIaWRlRGF0ZSI6ZmFsc2UsIlNoYXBlU2l6ZSI6MSwiU3BhY2luZyI6Mi4wLCJQYWRkaW5nIjp7IiRyZWYiOiI1OCJ9LCJTaGFwZVN0eWxlIjp7IiRpZCI6IjEyOCIsIk1hcmdpbiI6eyIkcmVmIjoiNjAifSwiUGFkZGluZyI6eyIkcmVmIjoiNjEifSwiQmFja2dyb3VuZCI6eyIkcmVmIjoiMTI2In0sIklzVmlzaWJsZSI6dHJ1ZSwiV2lkdGgiOjE4LjAsIkhlaWdodCI6MjAuMCwiQm9yZGVyU3R5bGUiOnsiJGlkIjoiMTI5IiwiTGluZUNvbG9yIjp7IiRyZWYiOiI2MyJ9LCJMaW5lV2VpZ2h0IjowLjAsIkxpbmVUeXBlIjowLCJQYXJlbnRTdHlsZSI6eyIkcmVmIjoiNjIifX0sIlBhcmVudFN0eWxlIjp7IiRyZWYiOiI1OSJ9fSwiVGl0bGVTdHlsZSI6eyIkaWQiOiIxMzAiLCJGb250U2V0dGluZ3MiOnsiJGlkIjoiMTMxIiwiRm9udFNpemUiOjExLCJGb250TmFtZSI6IkNhbGlicmkiLCJJc0JvbGQiOnRydWUsIklzSXRhbGljIjpmYWxzZSwiSXNVbmRlcmxpbmVkIjpmYWxzZSwiUGFyZW50U3R5bGUiOnsiJHJlZiI6IjY2In19LCJBdXRvU2l6ZSI6MiwiRm9yZWdyb3VuZCI6eyIkcmVmIjoiNjcifSwiTWF4V2lkdGgiOjE1Mi4zNTcwODYxODE2NDA2MywiTWF4SGVpZ2h0IjoiSW5maW5pdHkiLCJTbWFydEZvcmVncm91bmRJc0FjdGl2ZSI6ZmFsc2UsIkhvcml6b250YWxBbGlnbm1lbnQiOjEsIlZlcnRpY2FsQWxpZ25tZW50IjowLCJTbWFydEZvcmVncm91bmQiOm51bGwsIk1hcmdpbiI6eyIkcmVmIjoiNjkifSwiUGFkZGluZyI6eyIkcmVmIjoiNzAifSwiQmFja2dyb3VuZCI6eyIkcmVmIjoiNzEifSwiSXNWaXNpYmxlIjp0cnVlLCJXaWR0aCI6MC4wLCJIZWlnaHQiOjAuMCwiQm9yZGVyU3R5bGUiOnsiJGlkIjoiMTMyIiwiTGluZUNvbG9yIjpudWxsLCJMaW5lV2VpZ2h0IjowLjAsIkxpbmVUeXBlIjowLCJQYXJlbnRTdHlsZSI6bnVsbH0sIlBhcmVudFN0eWxlIjp7IiRyZWYiOiI2NSJ9fSwiRGF0ZVN0eWxlIjp7IiRpZCI6IjEzMyIsIkZvbnRTZXR0aW5ncyI6eyIkaWQiOiIxMzQiLCJGb250U2l6ZSI6MTAsIkZvbnROYW1lIjoiQ2FsaWJyaSIsIklzQm9sZCI6ZmFsc2UsIklzSXRhbGljIjpmYWxzZSwiSXNVbmRlcmxpbmVkIjpmYWxzZSwiUGFyZW50U3R5bGUiOnsiJHJlZiI6IjczIn19LCJBdXRvU2l6ZSI6MCwiRm9yZWdyb3VuZCI6eyIkcmVmIjoiNzQifSwiTWF4V2lkdGgiOjIwMC4wLCJNYXhIZWlnaHQiOiJJbmZpbml0eSIsIlNtYXJ0Rm9yZWdyb3VuZElzQWN0aXZlIjpmYWxzZSwiSG9yaXpvbnRhbEFsaWdubWVudCI6MCwiVmVydGljYWxBbGlnbm1lbnQiOjAsIlNtYXJ0Rm9yZWdyb3VuZCI6bnVsbCwiTWFyZ2luIjp7IiRyZWYiOiI3NiJ9LCJQYWRkaW5nIjp7IiRyZWYiOiI3NyJ9LCJCYWNrZ3JvdW5kIjp7IiRyZWYiOiI3OCJ9LCJJc1Zpc2libGUiOnRydWUsIldpZHRoIjowLjAsIkhlaWdodCI6MC4wLCJCb3JkZXJTdHlsZSI6eyIkaWQiOiIxMzUiLCJMaW5lQ29sb3IiOm51bGwsIkxpbmVXZWlnaHQiOjAuMCwiTGluZVR5cGUiOjAsIlBhcmVudFN0eWxlIjpudWxsfSwiUGFyZW50U3R5bGUiOnsiJHJlZiI6IjcyIn19LCJEYXRlRm9ybWF0Ijp7IiRyZWYiOiI3OSJ9LCJJc1Zpc2libGUiOnRydWUsIlBhcmVudFN0eWxlIjp7IiRyZWYiOiI1MyJ9fSwiUG9zaXRpb24iOnsiJGlkIjoiMTM2IiwiUmF0aW8iOjAuMTg1MTIzODEwOTQ0NzMzNzksIklzQ3VzdG9tIjp0cnVlfSwiSWQiOiI5ZGQ4ZWQ5Yi02NmZjLTQwYzctYjllYS1hNmNkNGViMDU3OTEiLCJUaXRsZSI6IlByb2plY3QgYXBwcm92YWwgYW5kIGtpY2tvZmYiLCJOb3RlIjpudWxsLCJIeXBlcmxpbmsiOm51bGwsIklzQ2hhbmdlZCI6ZmFsc2UsIklzTmV3IjpmYWxzZX0seyIkaWQiOiIxMzciLCJEYXRlIjoiMjAxNS0wOC0xOVQyMzo1OTo1OS45OTlaIiwiU3R5bGUiOnsiJGlkIjoiMTM4IiwiU2hhcGUiOjMsIkNvbm5lY3Rvck1hcmdpbiI6eyIkcmVmIjoiNTQifSwiQ29ubmVjdG9yU3R5bGUiOnsiJGlkIjoiMTM5IiwiTGluZUNvbG9yIjp7IiRpZCI6IjE0MCIsIiR0eXBlIjoiTkxSRS5Db21tb24uRG9tLlNvbGlkQ29sb3JCcnVzaCwgTkxSRS5Db21tb24iLCJDb2xvciI6eyIkaWQiOiIxNDEiLCJBIjoxMjcsIlIiOjIsIkciOjE3OCwiQiI6MjM4fX0sIkxpbmVXZWlnaHQiOjEuMCwiTGluZVR5cGUiOjAsIlBhcmVudFN0eWxlIjp7IiRyZWYiOiI1NSJ9fSwiSXNCZWxvd1RpbWViYW5kIjpmYWxzZSwiSGlkZURhdGUiOmZhbHNlLCJTaGFwZVNpemUiOjEsIlNwYWNpbmciOjIuMCwiUGFkZGluZyI6eyIkcmVmIjoiNTgifSwiU2hhcGVTdHlsZSI6eyIkaWQiOiIxNDIiLCJNYXJnaW4iOnsiJHJlZiI6IjYwIn0sIlBhZGRpbmciOnsiJHJlZiI6IjYxIn0sIkJhY2tncm91bmQiOnsiJGlkIjoiMTQzIiwiQ29sb3IiOnsiJGlkIjoiMTQ0IiwiQSI6MjU1LCJSIjoxNTAsIkciOjIxNCwiQiI6NjZ9fSwiSXNWaXNpYmxlIjp0cnVlLCJXaWR0aCI6MTguMCwiSGVpZ2h0IjoyMC4wLCJCb3JkZXJTdHlsZSI6eyIkaWQiOiIxNDUiLCJMaW5lQ29sb3IiOnsiJHJlZiI6IjYzIn0sIkxpbmVXZWlnaHQiOjAuMCwiTGluZVR5cGUiOjAsIlBhcmVudFN0eWxlIjp7IiRyZWYiOiI2MiJ9fSwiUGFyZW50U3R5bGUiOnsiJHJlZiI6IjU5In19LCJUaXRsZVN0eWxlIjp7IiRpZCI6IjE0NiIsIkZvbnRTZXR0aW5ncyI6eyIkaWQiOiIxNDciLCJGb250U2l6ZSI6MTEsIkZvbnROYW1lIjoiQ2FsaWJyaSIsIklzQm9sZCI6dHJ1ZSwiSXNJdGFsaWMiOmZhbHNlLCJJc1VuZGVybGluZWQiOmZhbHNlLCJQYXJlbnRTdHlsZSI6eyIkcmVmIjoiNjYifX0sIkF1dG9TaXplIjoyLCJGb3JlZ3JvdW5kIjp7IiRyZWYiOiI2NyJ9LCJNYXhXaWR0aCI6MTA2LjA4OTY4MzUzMjcxNDg0LCJNYXhIZWlnaHQiOiJJbmZpbml0eSIsIlNtYXJ0Rm9yZWdyb3VuZElzQWN0aXZlIjpmYWxzZSwiSG9yaXpvbnRhbEFsaWdubWVudCI6MCwiVmVydGljYWxBbGlnbm1lbnQiOjAsIlNtYXJ0Rm9yZWdyb3VuZCI6bnVsbCwiTWFyZ2luIjp7IiRyZWYiOiI2OSJ9LCJQYWRkaW5nIjp7IiRyZWYiOiI3MCJ9LCJCYWNrZ3JvdW5kIjp7IiRyZWYiOiI3MSJ9LCJJc1Zpc2libGUiOnRydWUsIldpZHRoIjowLjAsIkhlaWdodCI6MC4wLCJCb3JkZXJTdHlsZSI6eyIkaWQiOiIxNDgiLCJMaW5lQ29sb3IiOm51bGwsIkxpbmVXZWlnaHQiOjAuMCwiTGluZVR5cGUiOjAsIlBhcmVudFN0eWxlIjpudWxsfSwiUGFyZW50U3R5bGUiOnsiJHJlZiI6IjY1In19LCJEYXRlU3R5bGUiOnsiJGlkIjoiMTQ5IiwiRm9udFNldHRpbmdzIjp7IiRpZCI6IjE1MCIsIkZvbnRTaXplIjoxMCwiRm9udE5hbWUiOiJDYWxpYnJpIiwiSXNCb2xkIjpmYWxzZSwiSXNJdGFsaWMiOmZhbHNlLCJJc1VuZGVybGluZWQiOmZhbHNlLCJQYXJlbnRTdHlsZSI6eyIkcmVmIjoiNzMifX0sIkF1dG9TaXplIjowLCJGb3JlZ3JvdW5kIjp7IiRyZWYiOiI3NCJ9LCJNYXhXaWR0aCI6MjAwLjAsIk1heEhlaWdodCI6IkluZmluaXR5IiwiU21hcnRGb3JlZ3JvdW5kSXNBY3RpdmUiOmZhbHNlLCJIb3Jpem9udGFsQWxpZ25tZW50IjowLCJWZXJ0aWNhbEFsaWdubWVudCI6MCwiU21hcnRGb3JlZ3JvdW5kIjpudWxsLCJNYXJnaW4iOnsiJHJlZiI6Ijc2In0sIlBhZGRpbmciOnsiJHJlZiI6Ijc3In0sIkJhY2tncm91bmQiOnsiJHJlZiI6Ijc4In0sIklzVmlzaWJsZSI6dHJ1ZSwiV2lkdGgiOjAuMCwiSGVpZ2h0IjowLjAsIkJvcmRlclN0eWxlIjp7IiRpZCI6IjE1MSIsIkxpbmVDb2xvciI6bnVsbCwiTGluZVdlaWdodCI6MC4wLCJMaW5lVHlwZSI6MCwiUGFyZW50U3R5bGUiOm51bGx9LCJQYXJlbnRTdHlsZSI6eyIkcmVmIjoiNzIifX0sIkRhdGVGb3JtYXQiOnsiJHJlZiI6Ijc5In0sIklzVmlzaWJsZSI6dHJ1ZSwiUGFyZW50U3R5bGUiOnsiJHJlZiI6IjUzIn19LCJQb3NpdGlvbiI6eyIkaWQiOiIxNTIiLCJSYXRpbyI6MC4wOTY5MzgzMjM5NzQ2MDkzNzIsIklzQ3VzdG9tIjp0cnVlfSwiSWQiOiIxZDdiN2RlNy01Njk0LTQxZWQtODRmZC1mNDBhM2Q1MTIxNWUiLCJUaXRsZSI6IlByb2R1Y3Rpb24gY29zdCBzdHVkeSIsIk5vdGUiOm51bGwsIkh5cGVybGluayI6bnVsbCwiSXNDaGFuZ2VkIjpmYWxzZSwiSXNOZXciOmZhbHNlfSx7IiRpZCI6IjE1MyIsIkRhdGUiOiIyMDE1LTA5LTA3VDIzOjU5OjU5Ljk5OVoiLCJTdHlsZSI6eyIkaWQiOiIxNTQiLCJTaGFwZSI6MywiQ29ubmVjdG9yTWFyZ2luIjp7IiRyZWYiOiI1NCJ9LCJDb25uZWN0b3JTdHlsZSI6eyIkaWQiOiIxNTUiLCJMaW5lQ29sb3IiOnsiJGlkIjoiMTU2IiwiJHR5cGUiOiJOTFJFLkNvbW1vbi5Eb20uU29saWRDb2xvckJydXNoLCBOTFJFLkNvbW1vbiIsIkNvbG9yIjp7IiRpZCI6IjE1NyIsIkEiOjI1NSwiUiI6MTc3LCJHIjo4NCwiQiI6NDR9fSwiTGluZVdlaWdodCI6MS4wLCJMaW5lVHlwZSI6MCwiUGFyZW50U3R5bGUiOnsiJHJlZiI6IjU1In19LCJJc0JlbG93VGltZWJhbmQiOnRydWUsIkhpZGVEYXRlIjpmYWxzZSwiU2hhcGVTaXplIjoyLCJTcGFjaW5nIjoyLjAsIlBhZGRpbmciOnsiJHJlZiI6IjU4In0sIlNoYXBlU3R5bGUiOnsiJGlkIjoiMTU4IiwiTWFyZ2luIjp7IiRyZWYiOiI2MCJ9LCJQYWRkaW5nIjp7IiRyZWYiOiI2MSJ9LCJCYWNrZ3JvdW5kIjp7IiRpZCI6IjE1OSIsIkNvbG9yIjp7IiRpZCI6IjE2MCIsIkEiOjI1NSwiUiI6MTg2LCJHIjo5OCwiQiI6MzB9fSwiSXNWaXNpYmxlIjp0cnVlLCJXaWR0aCI6MjQuMCwiSGVpZ2h0IjoyNi4wLCJCb3JkZXJTdHlsZSI6eyIkaWQiOiIxNjEiLCJMaW5lQ29sb3IiOnsiJHJlZiI6IjYzIn0sIkxpbmVXZWlnaHQiOjAuMCwiTGluZVR5cGUiOjAsIlBhcmVudFN0eWxlIjp7IiRyZWYiOiI2MiJ9fSwiUGFyZW50U3R5bGUiOnsiJHJlZiI6IjU5In19LCJUaXRsZVN0eWxlIjp7IiRpZCI6IjE2MiIsIkZvbnRTZXR0aW5ncyI6eyIkaWQiOiIxNjMiLCJGb250U2l6ZSI6MTEsIkZvbnROYW1lIjoiQ2FsaWJyaSIsIklzQm9sZCI6dHJ1ZSwiSXNJdGFsaWMiOmZhbHNlLCJJc1VuZGVybGluZWQiOmZhbHNlLCJQYXJlbnRTdHlsZSI6eyIkcmVmIjoiNjYifX0sIkF1dG9TaXplIjoyLCJGb3JlZ3JvdW5kIjp7IiRyZWYiOiI2NyJ9LCJNYXhXaWR0aCI6MTQ2LjE5OTUyMzkyNTc4MTI1LCJNYXhIZWlnaHQiOiJJbmZpbml0eSIsIlNtYXJ0Rm9yZWdyb3VuZElzQWN0aXZlIjpmYWxzZSwiSG9yaXpvbnRhbEFsaWdubWVudCI6MCwiVmVydGljYWxBbGlnbm1lbnQiOjAsIlNtYXJ0Rm9yZWdyb3VuZCI6bnVsbCwiTWFyZ2luIjp7IiRyZWYiOiI2OSJ9LCJQYWRkaW5nIjp7IiRyZWYiOiI3MCJ9LCJCYWNrZ3JvdW5kIjp7IiRyZWYiOiI3MSJ9LCJJc1Zpc2libGUiOnRydWUsIldpZHRoIjowLjAsIkhlaWdodCI6MC4wLCJCb3JkZXJTdHlsZSI6eyIkaWQiOiIxNjQiLCJMaW5lQ29sb3IiOm51bGwsIkxpbmVXZWlnaHQiOjAuMCwiTGluZVR5cGUiOjAsIlBhcmVudFN0eWxlIjpudWxsfSwiUGFyZW50U3R5bGUiOnsiJHJlZiI6IjY1In19LCJEYXRlU3R5bGUiOnsiJGlkIjoiMTY1IiwiRm9udFNldHRpbmdzIjp7IiRpZCI6IjE2NiIsIkZvbnRTaXplIjoxMCwiRm9udE5hbWUiOiJDYWxpYnJpIiwiSXNCb2xkIjpmYWxzZSwiSXNJdGFsaWMiOmZhbHNlLCJJc1VuZGVybGluZWQiOmZhbHNlLCJQYXJlbnRTdHlsZSI6eyIkcmVmIjoiNzMifX0sIkF1dG9TaXplIjowLCJGb3JlZ3JvdW5kIjp7IiRyZWYiOiI3NCJ9LCJNYXhXaWR0aCI6MjAwLjAsIk1heEhlaWdodCI6IkluZmluaXR5IiwiU21hcnRGb3JlZ3JvdW5kSXNBY3RpdmUiOmZhbHNlLCJIb3Jpem9udGFsQWxpZ25tZW50IjowLCJWZXJ0aWNhbEFsaWdubWVudCI6MCwiU21hcnRGb3JlZ3JvdW5kIjpudWxsLCJNYXJnaW4iOnsiJHJlZiI6Ijc2In0sIlBhZGRpbmciOnsiJHJlZiI6Ijc3In0sIkJhY2tncm91bmQiOnsiJHJlZiI6Ijc4In0sIklzVmlzaWJsZSI6dHJ1ZSwiV2lkdGgiOjAuMCwiSGVpZ2h0IjowLjAsIkJvcmRlclN0eWxlIjp7IiRpZCI6IjE2NyIsIkxpbmVDb2xvciI6bnVsbCwiTGluZVdlaWdodCI6MC4wLCJMaW5lVHlwZSI6MCwiUGFyZW50U3R5bGUiOm51bGx9LCJQYXJlbnRTdHlsZSI6eyIkcmVmIjoiNzIifX0sIkRhdGVGb3JtYXQiOnsiJHJlZiI6Ijc5In0sIklzVmlzaWJsZSI6dHJ1ZSwiUGFyZW50U3R5bGUiOnsiJHJlZiI6IjUzIn19LCJQb3NpdGlvbiI6eyIkaWQiOiIxNjgiLCJSYXRpbyI6MC4xNTMzNzEwNzc5OTY3MTMxNSwiSXNDdXN0b20iOnRydWV9LCJJZCI6IjI1MzA0MGMzLTVmOGMtNGZjOS04YzdlLWE1YjQwOTY0YjQ0MiIsIlRpdGxlIjoiU0VPIHJlc2VhcmNoLCBtYXJrZXRpbmcgYW5hbHlzaXMgYW5kIGJ1c2luZXNzIHBsYW5uaW5nIiwiTm90ZSI6bnVsbCwiSHlwZXJsaW5rIjpudWxsLCJJc0NoYW5nZWQiOmZhbHNlLCJJc05ldyI6ZmFsc2V9LHsiJGlkIjoiMTY5IiwiRGF0ZSI6IjIwMTUtMDktMjdUMjM6NTk6NTkuOTk5WiIsIlN0eWxlIjp7IiRpZCI6IjE3MCIsIlNoYXBlIjowLCJDb25uZWN0b3JNYXJnaW4iOnsiJHJlZiI6IjU0In0sIkNvbm5lY3RvclN0eWxlIjp7IiRpZCI6IjE3MSIsIkxpbmVDb2xvciI6eyIkaWQiOiIxNzIiLCIkdHlwZSI6Ik5MUkUuQ29tbW9uLkRvbS5Tb2xpZENvbG9yQnJ1c2gsIE5MUkUuQ29tbW9uIiwiQ29sb3IiOnsiJGlkIjoiMTczIiwiQSI6MTI3LCJSIjoxNTAsIkciOjIxNCwiQiI6NjZ9fSwiTGluZVdlaWdodCI6MS4wLCJMaW5lVHlwZSI6MCwiUGFyZW50U3R5bGUiOnsiJHJlZiI6IjU1In19LCJJc0JlbG93VGltZWJhbmQiOmZhbHNlLCJIaWRlRGF0ZSI6ZmFsc2UsIlNoYXBlU2l6ZSI6MSwiU3BhY2luZyI6Mi4wLCJQYWRkaW5nIjp7IiRyZWYiOiI1OCJ9LCJTaGFwZVN0eWxlIjp7IiRpZCI6IjE3NCIsIk1hcmdpbiI6eyIkcmVmIjoiNjAifSwiUGFkZGluZyI6eyIkcmVmIjoiNjEifSwiQmFja2dyb3VuZCI6eyIkaWQiOiIxNzUiLCJDb2xvciI6eyIkaWQiOiIxNzYiLCJBIjoyNTUsIlIiOjE1MCwiRyI6MjE0LCJCIjo2Nn19LCJJc1Zpc2libGUiOnRydWUsIldpZHRoIjoxOC4wLCJIZWlnaHQiOjIwLjAsIkJvcmRlclN0eWxlIjp7IiRpZCI6IjE3NyIsIkxpbmVDb2xvciI6eyIkcmVmIjoiNjMifSwiTGluZVdlaWdodCI6MC4wLCJMaW5lVHlwZSI6MCwiUGFyZW50U3R5bGUiOnsiJHJlZiI6IjYyIn19LCJQYXJlbnRTdHlsZSI6eyIkcmVmIjoiNTkifX0sIlRpdGxlU3R5bGUiOnsiJGlkIjoiMTc4IiwiRm9udFNldHRpbmdzIjp7IiRpZCI6IjE3OSIsIkZvbnRTaXplIjoxMSwiRm9udE5hbWUiOiJDYWxpYnJpIiwiSXNCb2xkIjp0cnVlLCJJc0l0YWxpYyI6ZmFsc2UsIklzVW5kZXJsaW5lZCI6ZmFsc2UsIlBhcmVudFN0eWxlIjp7IiRyZWYiOiI2NiJ9fSwiQXV0b1NpemUiOjIsIkZvcmVncm91bmQiOnsiJHJlZiI6IjY3In0sIk1heFdpZHRoIjo4NS44Nzg1ODU4MTU0Mjk2ODgsIk1heEhlaWdodCI6IkluZmluaXR5IiwiU21hcnRGb3JlZ3JvdW5kSXNBY3RpdmUiOmZhbHNlLCJIb3Jpem9udGFsQWxpZ25tZW50IjowLCJWZXJ0aWNhbEFsaWdubWVudCI6MCwiU21hcnRGb3JlZ3JvdW5kIjpudWxsLCJNYXJnaW4iOnsiJHJlZiI6IjY5In0sIlBhZGRpbmciOnsiJHJlZiI6IjcwIn0sIkJhY2tncm91bmQiOnsiJHJlZiI6IjcxIn0sIklzVmlzaWJsZSI6dHJ1ZSwiV2lkdGgiOjAuMCwiSGVpZ2h0IjowLjAsIkJvcmRlclN0eWxlIjp7IiRpZCI6IjE4MCIsIkxpbmVDb2xvciI6bnVsbCwiTGluZVdlaWdodCI6MC4wLCJMaW5lVHlwZSI6MCwiUGFyZW50U3R5bGUiOm51bGx9LCJQYXJlbnRTdHlsZSI6eyIkcmVmIjoiNjUifX0sIkRhdGVTdHlsZSI6eyIkaWQiOiIxODEiLCJGb250U2V0dGluZ3MiOnsiJGlkIjoiMTgyIiwiRm9udFNpemUiOjEwLCJGb250TmFtZSI6IkNhbGlicmkiLCJJc0JvbGQiOmZhbHNlLCJJc0l0YWxpYyI6ZmFsc2UsIklzVW5kZXJsaW5lZCI6ZmFsc2UsIlBhcmVudFN0eWxlIjp7IiRyZWYiOiI3MyJ9fSwiQXV0b1NpemUiOjAsIkZvcmVncm91bmQiOnsiJHJlZiI6Ijc0In0sIk1heFdpZHRoIjoyMDAuMCwiTWF4SGVpZ2h0IjoiSW5maW5pdHkiLCJTbWFydEZvcmVncm91bmRJc0FjdGl2ZSI6ZmFsc2UsIkhvcml6b250YWxBbGlnbm1lbnQiOjAsIlZlcnRpY2FsQWxpZ25tZW50IjowLCJTbWFydEZvcmVncm91bmQiOm51bGwsIk1hcmdpbiI6eyIkcmVmIjoiNzYifSwiUGFkZGluZyI6eyIkcmVmIjoiNzcifSwiQmFja2dyb3VuZCI6eyIkcmVmIjoiNzgifSwiSXNWaXNpYmxlIjp0cnVlLCJXaWR0aCI6MC4wLCJIZWlnaHQiOjAuMCwiQm9yZGVyU3R5bGUiOnsiJGlkIjoiMTgzIiwiTGluZUNvbG9yIjpudWxsLCJMaW5lV2VpZ2h0IjowLjAsIkxpbmVUeXBlIjowLCJQYXJlbnRTdHlsZSI6bnVsbH0sIlBhcmVudFN0eWxlIjp7IiRyZWYiOiI3MiJ9fSwiRGF0ZUZvcm1hdCI6eyIkcmVmIjoiNzkifSwiSXNWaXNpYmxlIjp0cnVlLCJQYXJlbnRTdHlsZSI6eyIkcmVmIjoiNTMifX0sIlBvc2l0aW9uIjp7IiRpZCI6IjE4NCIsIlJhdGlvIjowLjEyNjEzNjMyNzY3Mjg4Nzc0LCJJc0N1c3RvbSI6dHJ1ZX0sIklkIjoiNjgzY2ExNmUtYzAwZC00NmExLTgxYTctYjA2YmU2NDIwZDdkIiwiVGl0bGUiOiJNaWxlc3RvbmUgYW5kIHJlc291cmNlIHBsYW5uaW5nIiwiTm90ZSI6bnVsbCwiSHlwZXJsaW5rIjpudWxsLCJJc0NoYW5nZWQiOmZhbHNlLCJJc05ldyI6ZmFsc2V9LHsiJGlkIjoiMTg1IiwiRGF0ZSI6IjIwMTUtMTAtMDlUMjM6NTk6NTkuOTk5WiIsIlN0eWxlIjp7IiRpZCI6IjE4NiIsIlNoYXBlIjozLCJDb25uZWN0b3JNYXJnaW4iOnsiJHJlZiI6IjU0In0sIkNvbm5lY3RvclN0eWxlIjp7IiRpZCI6IjE4NyIsIkxpbmVDb2xvciI6eyIkaWQiOiIxODgiLCIkdHlwZSI6Ik5MUkUuQ29tbW9uLkRvbS5Tb2xpZENvbG9yQnJ1c2gsIE5MUkUuQ29tbW9uIiwiQ29sb3IiOnsiJGlkIjoiMTg5IiwiQSI6MTI3LCJSIjoxNTAsIkciOjIxNCwiQiI6NjZ9fSwiTGluZVdlaWdodCI6MS4wLCJMaW5lVHlwZSI6MCwiUGFyZW50U3R5bGUiOnsiJHJlZiI6IjU1In19LCJJc0JlbG93VGltZWJhbmQiOnRydWUsIkhpZGVEYXRlIjpmYWxzZSwiU2hhcGVTaXplIjoxLCJTcGFjaW5nIjoyLjAsIlBhZGRpbmciOnsiJHJlZiI6IjU4In0sIlNoYXBlU3R5bGUiOnsiJGlkIjoiMTkwIiwiTWFyZ2luIjp7IiRyZWYiOiI2MCJ9LCJQYWRkaW5nIjp7IiRyZWYiOiI2MSJ9LCJCYWNrZ3JvdW5kIjp7IiRpZCI6IjE5MSIsIkNvbG9yIjp7IiRpZCI6IjE5MiIsIkEiOjI1NSwiUiI6MTUwLCJHIjoyMTQsIkIiOjY2fX0sIklzVmlzaWJsZSI6dHJ1ZSwiV2lkdGgiOjE4LjAsIkhlaWdodCI6MjAuMCwiQm9yZGVyU3R5bGUiOnsiJGlkIjoiMTkzIiwiTGluZUNvbG9yIjp7IiRyZWYiOiI2MyJ9LCJMaW5lV2VpZ2h0IjowLjAsIkxpbmVUeXBlIjowLCJQYXJlbnRTdHlsZSI6eyIkcmVmIjoiNjIifX0sIlBhcmVudFN0eWxlIjp7IiRyZWYiOiI1OSJ9fSwiVGl0bGVTdHlsZSI6eyIkaWQiOiIxOTQiLCJGb250U2V0dGluZ3MiOnsiJGlkIjoiMTk1IiwiRm9udFNpemUiOjExLCJGb250TmFtZSI6IkNhbGlicmkiLCJJc0JvbGQiOnRydWUsIklzSXRhbGljIjpmYWxzZSwiSXNVbmRlcmxpbmVkIjpmYWxzZSwiUGFyZW50U3R5bGUiOnsiJHJlZiI6IjY2In19LCJBdXRvU2l6ZSI6MiwiRm9yZWdyb3VuZCI6eyIkcmVmIjoiNjcifSwiTWF4V2lkdGgiOjExNC4wLCJNYXhIZWlnaHQiOiJJbmZpbml0eSIsIlNtYXJ0Rm9yZWdyb3VuZElzQWN0aXZlIjpmYWxzZSwiSG9yaXpvbnRhbEFsaWdubWVudCI6MCwiVmVydGljYWxBbGlnbm1lbnQiOjAsIlNtYXJ0Rm9yZWdyb3VuZCI6bnVsbCwiTWFyZ2luIjp7IiRyZWYiOiI2OSJ9LCJQYWRkaW5nIjp7IiRyZWYiOiI3MCJ9LCJCYWNrZ3JvdW5kIjp7IiRyZWYiOiI3MSJ9LCJJc1Zpc2libGUiOnRydWUsIldpZHRoIjowLjAsIkhlaWdodCI6MC4wLCJCb3JkZXJTdHlsZSI6eyIkaWQiOiIxOTYiLCJMaW5lQ29sb3IiOm51bGwsIkxpbmVXZWlnaHQiOjAuMCwiTGluZVR5cGUiOjAsIlBhcmVudFN0eWxlIjpudWxsfSwiUGFyZW50U3R5bGUiOnsiJHJlZiI6IjY1In19LCJEYXRlU3R5bGUiOnsiJGlkIjoiMTk3IiwiRm9udFNldHRpbmdzIjp7IiRpZCI6IjE5OCIsIkZvbnRTaXplIjoxMCwiRm9udE5hbWUiOiJDYWxpYnJpIiwiSXNCb2xkIjpmYWxzZSwiSXNJdGFsaWMiOmZhbHNlLCJJc1VuZGVybGluZWQiOmZhbHNlLCJQYXJlbnRTdHlsZSI6eyIkcmVmIjoiNzMifX0sIkF1dG9TaXplIjowLCJGb3JlZ3JvdW5kIjp7IiRyZWYiOiI3NCJ9LCJNYXhXaWR0aCI6MjAwLjAsIk1heEhlaWdodCI6IkluZmluaXR5IiwiU21hcnRGb3JlZ3JvdW5kSXNBY3RpdmUiOmZhbHNlLCJIb3Jpem9udGFsQWxpZ25tZW50IjowLCJWZXJ0aWNhbEFsaWdubWVudCI6MCwiU21hcnRGb3JlZ3JvdW5kIjpudWxsLCJNYXJnaW4iOnsiJHJlZiI6Ijc2In0sIlBhZGRpbmciOnsiJHJlZiI6Ijc3In0sIkJhY2tncm91bmQiOnsiJHJlZiI6Ijc4In0sIklzVmlzaWJsZSI6dHJ1ZSwiV2lkdGgiOjAuMCwiSGVpZ2h0IjowLjAsIkJvcmRlclN0eWxlIjp7IiRpZCI6IjE5OSIsIkxpbmVDb2xvciI6bnVsbCwiTGluZVdlaWdodCI6MC4wLCJMaW5lVHlwZSI6MCwiUGFyZW50U3R5bGUiOm51bGx9LCJQYXJlbnRTdHlsZSI6eyIkcmVmIjoiNzIifX0sIkRhdGVGb3JtYXQiOnsiJHJlZiI6Ijc5In0sIklzVmlzaWJsZSI6dHJ1ZSwiUGFyZW50U3R5bGUiOnsiJHJlZiI6IjUzIn19LCJQb3NpdGlvbiI6eyIkaWQiOiIyMDAiLCJSYXRpbyI6MC4yNjI3OTI5MjI4MzIzNDc3MywiSXNDdXN0b20iOnRydWV9LCJJZCI6IjU5NGVjNmQwLTgwZTctNGU3OS04M2Y3LTI1ZjYzM2JhN2ZjNyIsIlRpdGxlIjoiRGV2ZWxvcCBzdGFnZSAxIGZ1bmRpbmcgcGxhbiBhbmQgYXBwcm92YWwiLCJOb3RlIjpudWxsLCJIeXBlcmxpbmsiOm51bGwsIklzQ2hhbmdlZCI6ZmFsc2UsIklzTmV3IjpmYWxzZX0seyIkaWQiOiIyMDEiLCJEYXRlIjoiMjAxNS0xMC0yMlQyMzo1OTo1OS45OTlaIiwiU3R5bGUiOnsiJGlkIjoiMjAyIiwiU2hhcGUiOjMsIkNvbm5lY3Rvck1hcmdpbiI6eyIkcmVmIjoiNTQifSwiQ29ubmVjdG9yU3R5bGUiOnsiJGlkIjoiMjAzIiwiTGluZUNvbG9yIjp7IiRpZCI6IjIwNCIsIiR0eXBlIjoiTkxSRS5Db21tb24uRG9tLlNvbGlkQ29sb3JCcnVzaCwgTkxSRS5Db21tb24iLCJDb2xvciI6eyIkaWQiOiIyMDUiLCJBIjoxMjcsIlIiOjEwOSwiRyI6MTYyLCJCIjo0MH19LCJMaW5lV2VpZ2h0IjoxLjAsIkxpbmVUeXBlIjowLCJQYXJlbnRTdHlsZSI6eyIkcmVmIjoiNTUifX0sIklzQmVsb3dUaW1lYmFuZCI6ZmFsc2UsIkhpZGVEYXRlIjpmYWxzZSwiU2hhcGVTaXplIjowLCJTcGFjaW5nIjoyLjAsIlBhZGRpbmciOnsiJHJlZiI6IjU4In0sIlNoYXBlU3R5bGUiOnsiJGlkIjoiMjA2IiwiTWFyZ2luIjp7IiRyZWYiOiI2MCJ9LCJQYWRkaW5nIjp7IiRyZWYiOiI2MSJ9LCJCYWNrZ3JvdW5kIjp7IiRpZCI6IjIwNyIsIkNvbG9yIjp7IiRpZCI6IjIwOCIsIkEiOjI1NSwiUiI6MTA5LCJHIjoxNjIsIkIiOjQwfX0sIklzVmlzaWJsZSI6dHJ1ZSwiV2lkdGgiOjEyLjAsIkhlaWdodCI6MTQuMCwiQm9yZGVyU3R5bGUiOnsiJGlkIjoiMjA5IiwiTGluZUNvbG9yIjp7IiRyZWYiOiI2MyJ9LCJMaW5lV2VpZ2h0IjowLjAsIkxpbmVUeXBlIjowLCJQYXJlbnRTdHlsZSI6eyIkcmVmIjoiNjIifX0sIlBhcmVudFN0eWxlIjp7IiRyZWYiOiI1OSJ9fSwiVGl0bGVTdHlsZSI6eyIkaWQiOiIyMTAiLCJGb250U2V0dGluZ3MiOnsiJGlkIjoiMjExIiwiRm9udFNpemUiOjExLCJGb250TmFtZSI6IkNhbGlicmkiLCJJc0JvbGQiOnRydWUsIklzSXRhbGljIjpmYWxzZSwiSXNVbmRlcmxpbmVkIjpmYWxzZSwiUGFyZW50U3R5bGUiOnsiJHJlZiI6IjY2In19LCJBdXRvU2l6ZSI6MiwiRm9yZWdyb3VuZCI6eyIkcmVmIjoiNjcifSwiTWF4V2lkdGgiOjExNi4yMDk4Mzg4NjcxODc1LCJNYXhIZWlnaHQiOiJJbmZpbml0eSIsIlNtYXJ0Rm9yZWdyb3VuZElzQWN0aXZlIjpmYWxzZSwiSG9yaXpvbnRhbEFsaWdubWVudCI6MCwiVmVydGljYWxBbGlnbm1lbnQiOjAsIlNtYXJ0Rm9yZWdyb3VuZCI6bnVsbCwiTWFyZ2luIjp7IiRyZWYiOiI2OSJ9LCJQYWRkaW5nIjp7IiRyZWYiOiI3MCJ9LCJCYWNrZ3JvdW5kIjp7IiRyZWYiOiI3MSJ9LCJJc1Zpc2libGUiOnRydWUsIldpZHRoIjowLjAsIkhlaWdodCI6MC4wLCJCb3JkZXJTdHlsZSI6eyIkaWQiOiIyMTIiLCJMaW5lQ29sb3IiOm51bGwsIkxpbmVXZWlnaHQiOjAuMCwiTGluZVR5cGUiOjAsIlBhcmVudFN0eWxlIjpudWxsfSwiUGFyZW50U3R5bGUiOnsiJHJlZiI6IjY1In19LCJEYXRlU3R5bGUiOnsiJGlkIjoiMjEzIiwiRm9udFNldHRpbmdzIjp7IiRpZCI6IjIxNCIsIkZvbnRTaXplIjoxMCwiRm9udE5hbWUiOiJDYWxpYnJpIiwiSXNCb2xkIjpmYWxzZSwiSXNJdGFsaWMiOmZhbHNlLCJJc1VuZGVybGluZWQiOmZhbHNlLCJQYXJlbnRTdHlsZSI6eyIkcmVmIjoiNzMifX0sIkF1dG9TaXplIjowLCJGb3JlZ3JvdW5kIjp7IiRyZWYiOiI3NCJ9LCJNYXhXaWR0aCI6MjAwLjAsIk1heEhlaWdodCI6IkluZmluaXR5IiwiU21hcnRGb3JlZ3JvdW5kSXNBY3RpdmUiOmZhbHNlLCJIb3Jpem9udGFsQWxpZ25tZW50IjowLCJWZXJ0aWNhbEFsaWdubWVudCI6MCwiU21hcnRGb3JlZ3JvdW5kIjpudWxsLCJNYXJnaW4iOnsiJHJlZiI6Ijc2In0sIlBhZGRpbmciOnsiJHJlZiI6Ijc3In0sIkJhY2tncm91bmQiOnsiJHJlZiI6Ijc4In0sIklzVmlzaWJsZSI6dHJ1ZSwiV2lkdGgiOjAuMCwiSGVpZ2h0IjowLjAsIkJvcmRlclN0eWxlIjp7IiRpZCI6IjIxNSIsIkxpbmVDb2xvciI6bnVsbCwiTGluZVdlaWdodCI6MC4wLCJMaW5lVHlwZSI6MCwiUGFyZW50U3R5bGUiOm51bGx9LCJQYXJlbnRTdHlsZSI6eyIkcmVmIjoiNzIifX0sIkRhdGVGb3JtYXQiOnsiJHJlZiI6Ijc5In0sIklzVmlzaWJsZSI6dHJ1ZSwiUGFyZW50U3R5bGUiOnsiJHJlZiI6IjUzIn19LCJQb3NpdGlvbiI6eyIkaWQiOiIyMTYiLCJSYXRpbyI6MC4yMDE1NDM0NTQ3NzA2ODg2NiwiSXNDdXN0b20iOnRydWV9LCJJZCI6ImUwMDViOWZhLTQ5Y2ItNGUyYi04YjFhLWZiZDIwYzM3YTIyYiIsIlRpdGxlIjoiQmV0YSBUZXN0IDEuMiByb2xsb3V0LCBkb2N1bWVudGF0aW9uIGFuZCB1c2FiaWxpdHkgZmVlZGJhY2siLCJOb3RlIjpudWxsLCJIeXBlcmxpbmsiOm51bGwsIklzQ2hhbmdlZCI6ZmFsc2UsIklzTmV3IjpmYWxzZX0seyIkaWQiOiIyMTciLCJEYXRlIjoiMjAxNS0xMS0wMVQyMzo1OTo1OS45OTlaIiwiU3R5bGUiOnsiJGlkIjoiMjE4IiwiU2hhcGUiOjAsIkNvbm5lY3Rvck1hcmdpbiI6eyIkcmVmIjoiNTQifSwiQ29ubmVjdG9yU3R5bGUiOnsiJGlkIjoiMjE5IiwiTGluZUNvbG9yIjp7IiRpZCI6IjIyMCIsIiR0eXBlIjoiTkxSRS5Db21tb24uRG9tLlNvbGlkQ29sb3JCcnVzaCwgTkxSRS5Db21tb24iLCJDb2xvciI6eyIkaWQiOiIyMjEiLCJBIjoxMjcsIlIiOjE1MCwiRyI6MjE0LCJCIjo2Nn19LCJMaW5lV2VpZ2h0IjoxLjAsIkxpbmVUeXBlIjowLCJQYXJlbnRTdHlsZSI6eyIkcmVmIjoiNTUifX0sIklzQmVsb3dUaW1lYmFuZCI6dHJ1ZSwiSGlkZURhdGUiOmZhbHNlLCJTaGFwZVNpemUiOjEsIlNwYWNpbmciOjIuMCwiUGFkZGluZyI6eyIkcmVmIjoiNTgifSwiU2hhcGVTdHlsZSI6eyIkaWQiOiIyMjIiLCJNYXJnaW4iOnsiJHJlZiI6IjYwIn0sIlBhZGRpbmciOnsiJHJlZiI6IjYxIn0sIkJhY2tncm91bmQiOnsiJGlkIjoiMjIzIiwiQ29sb3IiOnsiJGlkIjoiMjI0IiwiQSI6MjU1LCJSIjoxNTAsIkciOjIxNCwiQiI6NjZ9fSwiSXNWaXNpYmxlIjp0cnVlLCJXaWR0aCI6MTguMCwiSGVpZ2h0IjoyMC4wLCJCb3JkZXJTdHlsZSI6eyIkaWQiOiIyMjUiLCJMaW5lQ29sb3IiOnsiJHJlZiI6IjYzIn0sIkxpbmVXZWlnaHQiOjAuMCwiTGluZVR5cGUiOjAsIlBhcmVudFN0eWxlIjp7IiRyZWYiOiI2MiJ9fSwiUGFyZW50U3R5bGUiOnsiJHJlZiI6IjU5In19LCJUaXRsZVN0eWxlIjp7IiRpZCI6IjIyNiIsIkZvbnRTZXR0aW5ncyI6eyIkaWQiOiIyMjciLCJGb250U2l6ZSI6MTEsIkZvbnROYW1lIjoiQ2FsaWJyaSIsIklzQm9sZCI6dHJ1ZSwiSXNJdGFsaWMiOmZhbHNlLCJJc1VuZGVybGluZWQiOmZhbHNlLCJQYXJlbnRTdHlsZSI6eyIkcmVmIjoiNjYifX0sIkF1dG9TaXplIjoyLCJGb3JlZ3JvdW5kIjp7IiRyZWYiOiI2NyJ9LCJNYXhXaWR0aCI6MTIyLjE5MTQ5NzgwMjczNDM4LCJNYXhIZWlnaHQiOiJJbmZpbml0eSIsIlNtYXJ0Rm9yZWdyb3VuZElzQWN0aXZlIjpmYWxzZSwiSG9yaXpvbnRhbEFsaWdubWVudCI6MCwiVmVydGljYWxBbGlnbm1lbnQiOjAsIlNtYXJ0Rm9yZWdyb3VuZCI6bnVsbCwiTWFyZ2luIjp7IiRyZWYiOiI2OSJ9LCJQYWRkaW5nIjp7IiRyZWYiOiI3MCJ9LCJCYWNrZ3JvdW5kIjp7IiRyZWYiOiI3MSJ9LCJJc1Zpc2libGUiOnRydWUsIldpZHRoIjowLjAsIkhlaWdodCI6MC4wLCJCb3JkZXJTdHlsZSI6eyIkaWQiOiIyMjgiLCJMaW5lQ29sb3IiOm51bGwsIkxpbmVXZWlnaHQiOjAuMCwiTGluZVR5cGUiOjAsIlBhcmVudFN0eWxlIjpudWxsfSwiUGFyZW50U3R5bGUiOnsiJHJlZiI6IjY1In19LCJEYXRlU3R5bGUiOnsiJGlkIjoiMjI5IiwiRm9udFNldHRpbmdzIjp7IiRpZCI6IjIzMCIsIkZvbnRTaXplIjoxMCwiRm9udE5hbWUiOiJDYWxpYnJpIiwiSXNCb2xkIjpmYWxzZSwiSXNJdGFsaWMiOmZhbHNlLCJJc1VuZGVybGluZWQiOmZhbHNlLCJQYXJlbnRTdHlsZSI6eyIkcmVmIjoiNzMifX0sIkF1dG9TaXplIjowLCJGb3JlZ3JvdW5kIjp7IiRyZWYiOiI3NCJ9LCJNYXhXaWR0aCI6MjAwLjAsIk1heEhlaWdodCI6IkluZmluaXR5IiwiU21hcnRGb3JlZ3JvdW5kSXNBY3RpdmUiOmZhbHNlLCJIb3Jpem9udGFsQWxpZ25tZW50IjowLCJWZXJ0aWNhbEFsaWdubWVudCI6MCwiU21hcnRGb3JlZ3JvdW5kIjpudWxsLCJNYXJnaW4iOnsiJHJlZiI6Ijc2In0sIlBhZGRpbmciOnsiJHJlZiI6Ijc3In0sIkJhY2tncm91bmQiOnsiJHJlZiI6Ijc4In0sIklzVmlzaWJsZSI6dHJ1ZSwiV2lkdGgiOjAuMCwiSGVpZ2h0IjowLjAsIkJvcmRlclN0eWxlIjp7IiRpZCI6IjIzMSIsIkxpbmVDb2xvciI6bnVsbCwiTGluZVdlaWdodCI6MC4wLCJMaW5lVHlwZSI6MCwiUGFyZW50U3R5bGUiOm51bGx9LCJQYXJlbnRTdHlsZSI6eyIkcmVmIjoiNzIifX0sIkRhdGVGb3JtYXQiOnsiJHJlZiI6Ijc5In0sIklzVmlzaWJsZSI6dHJ1ZSwiUGFyZW50U3R5bGUiOnsiJHJlZiI6IjUzIn19LCJQb3NpdGlvbiI6eyIkaWQiOiIyMzIiLCJSYXRpbyI6MC4xNjU2Mjc1NzEzODg1MjcyMSwiSXNDdXN0b20iOnRydWV9LCJJZCI6IjI1MGVhMmJlLTA1ODUtNGI4MC1iY2RiLWVjMDdmYWFhMmQ2OSIsIlRpdGxlIjoiRGV2ZWxvcCBTdGFnZSAyIHByb2dyYW0gYW5kIGNlcnRpZmljYXRpb24gcHJvY2VzcyIsIk5vdGUiOm51bGwsIkh5cGVybGluayI6bnVsbCwiSXNDaGFuZ2VkIjpmYWxzZSwiSXNOZXciOmZhbHNlfSx7IiRpZCI6IjIzMyIsIkRhdGUiOiIyMDE1LTExLTEyVDIzOjU5OjU5Ljk5OVoiLCJTdHlsZSI6eyIkaWQiOiIyMzQiLCJTaGFwZSI6MywiQ29ubmVjdG9yTWFyZ2luIjp7IiRyZWYiOiI1NCJ9LCJDb25uZWN0b3JTdHlsZSI6eyIkaWQiOiIyMzUiLCJMaW5lQ29sb3IiOnsiJGlkIjoiMjM2IiwiJHR5cGUiOiJOTFJFLkNvbW1vbi5Eb20uU29saWRDb2xvckJydXNoLCBOTFJFLkNvbW1vbiIsIkNvbG9yIjp7IiRpZCI6IjIzNyIsIkEiOjEyNywiUiI6MTk2LCJHIjoxMDQsIkIiOjMyfX0sIkxpbmVXZWlnaHQiOjEuMCwiTGluZVR5cGUiOjAsIlBhcmVudFN0eWxlIjp7IiRyZWYiOiI1NSJ9fSwiSXNCZWxvd1RpbWViYW5kIjpmYWxzZSwiSGlkZURhdGUiOmZhbHNlLCJTaGFwZVNpemUiOjEsIlNwYWNpbmciOjIuMCwiUGFkZGluZyI6eyIkcmVmIjoiNTgifSwiU2hhcGVTdHlsZSI6eyIkaWQiOiIyMzgiLCJNYXJnaW4iOnsiJHJlZiI6IjYwIn0sIlBhZGRpbmciOnsiJHJlZiI6IjYxIn0sIkJhY2tncm91bmQiOnsiJGlkIjoiMjM5IiwiQ29sb3IiOnsiJGlkIjoiMjQwIiwiQSI6MjU1LCJSIjoxOTYsIkciOjEwNCwiQiI6MzJ9fSwiSXNWaXNpYmxlIjp0cnVlLCJXaWR0aCI6MTguMCwiSGVpZ2h0IjoyMC4wLCJCb3JkZXJTdHlsZSI6eyIkaWQiOiIyNDEiLCJMaW5lQ29sb3IiOnsiJHJlZiI6IjYzIn0sIkxpbmVXZWlnaHQiOjAuMCwiTGluZVR5cGUiOjAsIlBhcmVudFN0eWxlIjp7IiRyZWYiOiI2MiJ9fSwiUGFyZW50U3R5bGUiOnsiJHJlZiI6IjU5In19LCJUaXRsZVN0eWxlIjp7IiRpZCI6IjI0MiIsIkZvbnRTZXR0aW5ncyI6eyIkaWQiOiIyNDMiLCJGb250U2l6ZSI6MTEsIkZvbnROYW1lIjoiQ2FsaWJyaSIsIklzQm9sZCI6dHJ1ZSwiSXNJdGFsaWMiOmZhbHNlLCJJc1VuZGVybGluZWQiOmZhbHNlLCJQYXJlbnRTdHlsZSI6eyIkcmVmIjoiNjYifX0sIkF1dG9TaXplIjoyLCJGb3JlZ3JvdW5kIjp7IiRyZWYiOiI2NyJ9LCJNYXhXaWR0aCI6NjkuNzc2NzcxNTQ1NDEwMTU2LCJNYXhIZWlnaHQiOiJJbmZpbml0eSIsIlNtYXJ0Rm9yZWdyb3VuZElzQWN0aXZlIjpmYWxzZSwiSG9yaXpvbnRhbEFsaWdubWVudCI6MCwiVmVydGljYWxBbGlnbm1lbnQiOjAsIlNtYXJ0Rm9yZWdyb3VuZCI6bnVsbCwiTWFyZ2luIjp7IiRyZWYiOiI2OSJ9LCJQYWRkaW5nIjp7IiRyZWYiOiI3MCJ9LCJCYWNrZ3JvdW5kIjp7IiRyZWYiOiI3MSJ9LCJJc1Zpc2libGUiOnRydWUsIldpZHRoIjowLjAsIkhlaWdodCI6MC4wLCJCb3JkZXJTdHlsZSI6eyIkaWQiOiIyNDQiLCJMaW5lQ29sb3IiOm51bGwsIkxpbmVXZWlnaHQiOjAuMCwiTGluZVR5cGUiOjAsIlBhcmVudFN0eWxlIjpudWxsfSwiUGFyZW50U3R5bGUiOnsiJHJlZiI6IjY1In19LCJEYXRlU3R5bGUiOnsiJGlkIjoiMjQ1IiwiRm9udFNldHRpbmdzIjp7IiRpZCI6IjI0NiIsIkZvbnRTaXplIjoxMCwiRm9udE5hbWUiOiJDYWxpYnJpIiwiSXNCb2xkIjpmYWxzZSwiSXNJdGFsaWMiOmZhbHNlLCJJc1VuZGVybGluZWQiOmZhbHNlLCJQYXJlbnRTdHlsZSI6eyIkcmVmIjoiNzMifX0sIkF1dG9TaXplIjowLCJGb3JlZ3JvdW5kIjp7IiRyZWYiOiI3NCJ9LCJNYXhXaWR0aCI6MjAwLjAsIk1heEhlaWdodCI6IkluZmluaXR5IiwiU21hcnRGb3JlZ3JvdW5kSXNBY3RpdmUiOmZhbHNlLCJIb3Jpem9udGFsQWxpZ25tZW50IjowLCJWZXJ0aWNhbEFsaWdubWVudCI6MCwiU21hcnRGb3JlZ3JvdW5kIjpudWxsLCJNYXJnaW4iOnsiJHJlZiI6Ijc2In0sIlBhZGRpbmciOnsiJHJlZiI6Ijc3In0sIkJhY2tncm91bmQiOnsiJHJlZiI6Ijc4In0sIklzVmlzaWJsZSI6dHJ1ZSwiV2lkdGgiOjAuMCwiSGVpZ2h0IjowLjAsIkJvcmRlclN0eWxlIjp7IiRpZCI6IjI0NyIsIkxpbmVDb2xvciI6bnVsbCwiTGluZVdlaWdodCI6MC4wLCJMaW5lVHlwZSI6MCwiUGFyZW50U3R5bGUiOm51bGx9LCJQYXJlbnRTdHlsZSI6eyIkcmVmIjoiNzIifX0sIkRhdGVGb3JtYXQiOnsiJHJlZiI6Ijc5In0sIklzVmlzaWJsZSI6dHJ1ZSwiUGFyZW50U3R5bGUiOnsiJHJlZiI6IjUzIn19LCJQb3NpdGlvbiI6eyIkaWQiOiIyNDgiLCJSYXRpbyI6MC4wOTQ4MjcyMTM5OTM3Nzg5NDIsIklzQ3VzdG9tIjp0cnVlfSwiSWQiOiIzM2RiNGM5Zi0yYjJmLTQ5YzAtYTQ4ZC02MjU0ODU5ODAwYTMiLCJUaXRsZSI6IkJldGEgVGVzdCAyLjIiLCJOb3RlIjpudWxsLCJIeXBlcmxpbmsiOm51bGwsIklzQ2hhbmdlZCI6ZmFsc2UsIklzTmV3IjpmYWxzZX0seyIkaWQiOiIyNDkiLCJEYXRlIjoiMjAxNS0xMi0xNVQyMzo1OTo1OS45OTlaIiwiU3R5bGUiOnsiJGlkIjoiMjUwIiwiU2hhcGUiOjE0LCJDb25uZWN0b3JNYXJnaW4iOnsiJHJlZiI6IjU0In0sIkNvbm5lY3RvclN0eWxlIjp7IiRpZCI6IjI1MSIsIkxpbmVDb2xvciI6eyIkaWQiOiIyNTIiLCIkdHlwZSI6Ik5MUkUuQ29tbW9uLkRvbS5Tb2xpZENvbG9yQnJ1c2gsIE5MUkUuQ29tbW9uIiwiQ29sb3IiOnsiJGlkIjoiMjUzIiwiQSI6MjU1LCJSIjoxMjksIkciOjE4NywiQiI6NTJ9fSwiTGluZVdlaWdodCI6MS4wLCJMaW5lVHlwZSI6MCwiUGFyZW50U3R5bGUiOnsiJHJlZiI6IjU1In19LCJJc0JlbG93VGltZWJhbmQiOmZhbHNlLCJIaWRlRGF0ZSI6ZmFsc2UsIlNoYXBlU2l6ZSI6MSwiU3BhY2luZyI6Mi4wLCJQYWRkaW5nIjp7IiRyZWYiOiI1OCJ9LCJTaGFwZVN0eWxlIjp7IiRpZCI6IjI1NCIsIk1hcmdpbiI6eyIkcmVmIjoiNjAifSwiUGFkZGluZyI6eyIkcmVmIjoiNjEifSwiQmFja2dyb3VuZCI6eyIkcmVmIjoiMjUyIn0sIklzVmlzaWJsZSI6dHJ1ZSwiV2lkdGgiOjE4LjAsIkhlaWdodCI6MjAuMCwiQm9yZGVyU3R5bGUiOnsiJGlkIjoiMjU1IiwiTGluZUNvbG9yIjp7IiRyZWYiOiI2MyJ9LCJMaW5lV2VpZ2h0IjowLjAsIkxpbmVUeXBlIjowLCJQYXJlbnRTdHlsZSI6eyIkcmVmIjoiNjIifX0sIlBhcmVudFN0eWxlIjp7IiRyZWYiOiI1OSJ9fSwiVGl0bGVTdHlsZSI6eyIkaWQiOiIyNTYiLCJGb250U2V0dGluZ3MiOnsiJGlkIjoiMjU3IiwiRm9udFNpemUiOjExLCJGb250TmFtZSI6IkNhbGlicmkiLCJJc0JvbGQiOnRydWUsIklzSXRhbGljIjpmYWxzZSwiSXNVbmRlcmxpbmVkIjpmYWxzZSwiUGFyZW50U3R5bGUiOnsiJHJlZiI6IjY2In19LCJBdXRvU2l6ZSI6MiwiRm9yZWdyb3VuZCI6eyIkcmVmIjoiNjcifSwiTWF4V2lkdGgiOjEwMS44NjcyNDA5MDU3NjE3MiwiTWF4SGVpZ2h0IjoiSW5maW5pdHkiLCJTbWFydEZvcmVncm91bmRJc0FjdGl2ZSI6ZmFsc2UsIkhvcml6b250YWxBbGlnbm1lbnQiOjEsIlZlcnRpY2FsQWxpZ25tZW50IjowLCJTbWFydEZvcmVncm91bmQiOm51bGwsIk1hcmdpbiI6eyIkcmVmIjoiNjkifSwiUGFkZGluZyI6eyIkcmVmIjoiNzAifSwiQmFja2dyb3VuZCI6eyIkcmVmIjoiNzEifSwiSXNWaXNpYmxlIjp0cnVlLCJXaWR0aCI6MC4wLCJIZWlnaHQiOjAuMCwiQm9yZGVyU3R5bGUiOnsiJGlkIjoiMjU4IiwiTGluZUNvbG9yIjpudWxsLCJMaW5lV2VpZ2h0IjowLjAsIkxpbmVUeXBlIjowLCJQYXJlbnRTdHlsZSI6bnVsbH0sIlBhcmVudFN0eWxlIjp7IiRyZWYiOiI2NSJ9fSwiRGF0ZVN0eWxlIjp7IiRpZCI6IjI1OSIsIkZvbnRTZXR0aW5ncyI6eyIkaWQiOiIyNjAiLCJGb250U2l6ZSI6MTAsIkZvbnROYW1lIjoiQ2FsaWJyaSIsIklzQm9sZCI6ZmFsc2UsIklzSXRhbGljIjpmYWxzZSwiSXNVbmRlcmxpbmVkIjpmYWxzZSwiUGFyZW50U3R5bGUiOnsiJHJlZiI6IjczIn19LCJBdXRvU2l6ZSI6MCwiRm9yZWdyb3VuZCI6eyIkcmVmIjoiNzQifSwiTWF4V2lkdGgiOjIwMC4wLCJNYXhIZWlnaHQiOiJJbmZpbml0eSIsIlNtYXJ0Rm9yZWdyb3VuZElzQWN0aXZlIjpmYWxzZSwiSG9yaXpvbnRhbEFsaWdubWVudCI6MCwiVmVydGljYWxBbGlnbm1lbnQiOjAsIlNtYXJ0Rm9yZWdyb3VuZCI6bnVsbCwiTWFyZ2luIjp7IiRyZWYiOiI3NiJ9LCJQYWRkaW5nIjp7IiRyZWYiOiI3NyJ9LCJCYWNrZ3JvdW5kIjp7IiRyZWYiOiI3OCJ9LCJJc1Zpc2libGUiOnRydWUsIldpZHRoIjowLjAsIkhlaWdodCI6MC4wLCJCb3JkZXJTdHlsZSI6eyIkaWQiOiIyNjEiLCJMaW5lQ29sb3IiOm51bGwsIkxpbmVXZWlnaHQiOjAuMCwiTGluZVR5cGUiOjAsIlBhcmVudFN0eWxlIjpudWxsfSwiUGFyZW50U3R5bGUiOnsiJHJlZiI6IjcyIn19LCJEYXRlRm9ybWF0Ijp7IiRyZWYiOiI3OSJ9LCJJc1Zpc2libGUiOnRydWUsIlBhcmVudFN0eWxlIjp7IiRyZWYiOiI1MyJ9fSwiUG9zaXRpb24iOnsiJGlkIjoiMjYyIiwiUmF0aW8iOjAuMTkyNTMwOTA3NTI0OTU2NjEsIklzQ3VzdG9tIjp0cnVlfSwiSWQiOiIwMDE4NjkxYS1mODhkLTQ4MzgtYjNlYy0yZDEyNTZiOWVlZTUiLCJUaXRsZSI6IkZpbmFsIHByb2plY3QgY2hlY2twb2ludCBhbmQgY2xvc2UiLCJOb3RlIjpudWxsLCJIeXBlcmxpbmsiOm51bGwsIklzQ2hhbmdlZCI6ZmFsc2UsIklzTmV3IjpmYWxzZX1dLCJUYXNrcyI6W3siJGlkIjoiMjYzIiwiR3JvdXBOYW1lIjpudWxsLCJTdGFydERhdGUiOiIyMDE1LTA4LTEzVDAwOjAwOjAwWiIsIkVuZERhdGUiOiIyMDE1LTA5LTAxVDIzOjU5OjU5Ljk5OVoiLCJQZXJjZW50YWdlQ29tcGxldGUiOjUwLjAsIlN0eWxlIjp7IiRpZCI6IjI2NCIsIlNoYXBlIjo3LCJTaGFwZVRoaWNrbmVzcyI6MSwiRHVyYXRpb25Gb3JtYXQiOjAsIkluY2x1ZGVOb25Xb3JraW5nRGF5c0luRHVyYXRpb24iOnRydWUsIlBlcmNlbnRhZ2VDb21wbGV0ZVN0eWxlIjp7IiRpZCI6IjI2NSIsIkZvbnRTZXR0aW5ncyI6eyIkaWQiOiIyNjYiLCJGb250U2l6ZSI6MTAsIkZvbnROYW1lIjoiQ2FsaWJyaSIsIklzQm9sZCI6ZmFsc2UsIklzSXRhbGljIjpmYWxzZSwiSXNVbmRlcmxpbmVkIjpmYWxzZSwiUGFyZW50U3R5bGUiOnsiJHJlZiI6IjgyIn19LCJBdXRvU2l6ZSI6MCwiRm9yZWdyb3VuZCI6eyIkcmVmIjoiODMifSwiTWF4V2lkdGgiOjIwMC4wLCJNYXhIZWlnaHQiOiJJbmZpbml0eSIsIlNtYXJ0Rm9yZWdyb3VuZElzQWN0aXZlIjpmYWxzZSwiSG9yaXpvbnRhbEFsaWdubWVudCI6MCwiVmVydGljYWxBbGlnbm1lbnQiOjAsIlNtYXJ0Rm9yZWdyb3VuZCI6bnVsbCwiTWFyZ2luIjp7IiRyZWYiOiI4NSJ9LCJQYWRkaW5nIjp7IiRyZWYiOiI4NiJ9LCJCYWNrZ3JvdW5kIjp7IiRyZWYiOiI4NyJ9LCJJc1Zpc2libGUiOnRydWUsIldpZHRoIjowLjAsIkhlaWdodCI6MC4wLCJCb3JkZXJTdHlsZSI6eyIkaWQiOiIyNjciLCJMaW5lQ29sb3IiOm51bGwsIkxpbmVXZWlnaHQiOjAuMCwiTGluZVR5cGUiOjAsIlBhcmVudFN0eWxlIjpudWxsfSwiUGFyZW50U3R5bGUiOnsiJHJlZiI6IjgxIn19LCJEdXJhdGlvblN0eWxlIjp7IiRpZCI6IjI2OCIsIkZvbnRTZXR0aW5ncyI6eyIkaWQiOiIyNjkiLCJGb250U2l6ZSI6MTAsIkZvbnROYW1lIjoiQ2FsaWJyaSIsIklzQm9sZCI6ZmFsc2UsIklzSXRhbGljIjpmYWxzZSwiSXNVbmRlcmxpbmVkIjpmYWxzZSwiUGFyZW50U3R5bGUiOnsiJHJlZiI6Ijg5In19LCJBdXRvU2l6ZSI6MCwiRm9yZWdyb3VuZCI6eyIkcmVmIjoiOTAifSwiTWF4V2lkdGgiOjIwMC4wLCJNYXhIZWlnaHQiOiJJbmZpbml0eSIsIlNtYXJ0Rm9yZWdyb3VuZElzQWN0aXZlIjpmYWxzZSwiSG9yaXpvbnRhbEFsaWdubWVudCI6MCwiVmVydGljYWxBbGlnbm1lbnQiOjAsIlNtYXJ0Rm9yZWdyb3VuZCI6bnVsbCwiTWFyZ2luIjp7IiRyZWYiOiI5MiJ9LCJQYWRkaW5nIjp7IiRyZWYiOiI5MyJ9LCJCYWNrZ3JvdW5kIjp7IiRyZWYiOiI5NCJ9LCJJc1Zpc2libGUiOnRydWUsIldpZHRoIjowLjAsIkhlaWdodCI6MC4wLCJCb3JkZXJTdHlsZSI6eyIkaWQiOiIyNzAiLCJMaW5lQ29sb3IiOm51bGwsIkxpbmVXZWlnaHQiOjAuMCwiTGluZVR5cGUiOjAsIlBhcmVudFN0eWxlIjpudWxsfSwiUGFyZW50U3R5bGUiOnsiJHJlZiI6Ijg4In19LCJIb3Jpem9udGFsQ29ubmVjdG9yU3R5bGUiOnsiJGlkIjoiMjcxIiwiTGluZUNvbG9yIjp7IiRyZWYiOiI5NiJ9LCJMaW5lV2VpZ2h0IjoxLjAsIkxpbmVUeXBlIjowLCJQYXJlbnRTdHlsZSI6eyIkcmVmIjoiOTUifX0sIlZlcnRpY2FsQ29ubmVjdG9yU3R5bGUiOnsiJGlkIjoiMjcyIiwiTGluZUNvbG9yIjp7IiRyZWYiOiI5OSJ9LCJMaW5lV2VpZ2h0IjoxLjAsIkxpbmVUeXBlIjowLCJQYXJlbnRTdHlsZSI6eyIkcmVmIjoiOTgifX0sIk1hcmdpbiI6bnVsbCwiU3RhcnREYXRlUG9zaXRpb24iOjQsIkVuZERhdGVQb3NpdGlvbiI6NCwiVGl0bGVQb3NpdGlvbiI6NSwiRHVyYXRpb25Qb3NpdGlvbiI6NiwiUGVyY2VudGFnZUNvbXBsZXRlZFBvc2l0aW9uIjoyLCJTcGFjaW5nIjo1LCJJc0JlbG93VGltZWJhbmQiOmZhbHNlLCJQZXJjZW50YWdlQ29tcGxldGVTaGFwZU9wYWNpdHkiOjM1LCJTaGFwZVN0eWxlIjp7IiRpZCI6IjI3MyIsIk1hcmdpbiI6eyIkcmVmIjoiMTAyIn0sIlBhZGRpbmciOnsiJHJlZiI6IjEwMyJ9LCJCYWNrZ3JvdW5kIjp7IiRpZCI6IjI3NCIsIkNvbG9yIjp7IiRpZCI6IjI3NSIsIkEiOjI1NSwiUiI6MTY0LCJHIjo3MCwiQiI6MjN9fSwiSXNWaXNpYmxlIjp0cnVlLCJXaWR0aCI6MC4wLCJIZWlnaHQiOjE2LjAsIkJvcmRlclN0eWxlIjp7IiRpZCI6IjI3NiIsIkxpbmVDb2xvciI6eyIkcmVmIjoiMTA1In0sIkxpbmVXZWlnaHQiOjAuMCwiTGluZVR5cGUiOjAsIlBhcmVudFN0eWxlIjp7IiRyZWYiOiIxMDQifX0sIlBhcmVudFN0eWxlIjp7IiRyZWYiOiIxMDEifX0sIlRpdGxlU3R5bGUiOnsiJGlkIjoiMjc3IiwiRm9udFNldHRpbmdzIjp7IiRpZCI6IjI3OCIsIkZvbnRTaXplIjoxMSwiRm9udE5hbWUiOiJDYWxpYnJpIiwiSXNCb2xkIjpmYWxzZSwiSXNJdGFsaWMiOmZhbHNlLCJJc1VuZGVybGluZWQiOmZhbHNlLCJQYXJlbnRTdHlsZSI6eyIkcmVmIjoiMTA4In19LCJBdXRvU2l6ZSI6MCwiRm9yZWdyb3VuZCI6eyIkcmVmIjoiMTA5In0sIk1heFdpZHRoIjo3MjAuMCwiTWF4SGVpZ2h0IjoiSW5maW5pdHkiLCJTbWFydEZvcmVncm91bmRJc0FjdGl2ZSI6ZmFsc2UsIkhvcml6b250YWxBbGlnbm1lbnQiOjAsIlZlcnRpY2FsQWxpZ25tZW50IjowLCJTbWFydEZvcmVncm91bmQiOm51bGwsIk1hcmdpbiI6eyIkcmVmIjoiMTExIn0sIlBhZGRpbmciOnsiJHJlZiI6IjExMiJ9LCJCYWNrZ3JvdW5kIjp7IiRyZWYiOiIxMTMifSwiSXNWaXNpYmxlIjp0cnVlLCJXaWR0aCI6MC4wLCJIZWlnaHQiOjAuMCwiQm9yZGVyU3R5bGUiOnsiJGlkIjoiMjc5IiwiTGluZUNvbG9yIjpudWxsLCJMaW5lV2VpZ2h0IjowLjAsIkxpbmVUeXBlIjowLCJQYXJlbnRTdHlsZSI6bnVsbH0sIlBhcmVudFN0eWxlIjp7IiRyZWYiOiIxMDcifX0sIkRhdGVTdHlsZSI6eyIkaWQiOiIyODAiLCJGb250U2V0dGluZ3MiOnsiJGlkIjoiMjgxIiwiRm9udFNpemUiOjEwLCJGb250TmFtZSI6IkNhbGlicmkiLCJJc0JvbGQiOmZhbHNlLCJJc0l0YWxpYyI6ZmFsc2UsIklzVW5kZXJsaW5lZCI6ZmFsc2UsIlBhcmVudFN0eWxlIjp7IiRyZWYiOiIxMTUifX0sIkF1dG9TaXplIjowLCJGb3JlZ3JvdW5kIjp7IiRyZWYiOiIxMTYifSwiTWF4V2lkdGgiOjIwMC4wLCJNYXhIZWlnaHQiOiJJbmZpbml0eSIsIlNtYXJ0Rm9yZWdyb3VuZElzQWN0aXZlIjpmYWxzZSwiSG9yaXpvbnRhbEFsaWdubWVudCI6MCwiVmVydGljYWxBbGlnbm1lbnQiOjAsIlNtYXJ0Rm9yZWdyb3VuZCI6bnVsbCwiTWFyZ2luIjp7IiRyZWYiOiIxMTgifSwiUGFkZGluZyI6eyIkcmVmIjoiMTE5In0sIkJhY2tncm91bmQiOnsiJHJlZiI6IjEyMCJ9LCJJc1Zpc2libGUiOnRydWUsIldpZHRoIjowLjAsIkhlaWdodCI6MC4wLCJCb3JkZXJTdHlsZSI6eyIkaWQiOiIyODIiLCJMaW5lQ29sb3IiOm51bGwsIkxpbmVXZWlnaHQiOjAuMCwiTGluZVR5cGUiOjAsIlBhcmVudFN0eWxlIjpudWxsfSwiUGFyZW50U3R5bGUiOnsiJHJlZiI6IjExNCJ9fSwiRGF0ZUZvcm1hdCI6eyIkcmVmIjoiMTIxIn0sIklzVmlzaWJsZSI6ZmFsc2UsIlBhcmVudFN0eWxlIjp7IiRyZWYiOiI4MCJ9fSwiSW5kZXgiOjEsIklkIjoiNDE1ZTUwODQtMTM1Ni00ZjM5LTgwNzUtMzMwMjk1NjgxOTgwIiwiVGl0bGUiOiJUYXNrIDEiLCJOb3RlIjpudWxsLCJIeXBlcmxpbmsiOm51bGwsIklzQ2hhbmdlZCI6ZmFsc2UsIklzTmV3IjpmYWxzZX0seyIkaWQiOiIyODMiLCJHcm91cE5hbWUiOm51bGwsIlN0YXJ0RGF0ZSI6IjIwMTUtMDktMTZUMDA6MDA6MDBaIiwiRW5kRGF0ZSI6IjIwMTUtMTAtMTVUMjM6NTk6NTkuOTk5WiIsIlBlcmNlbnRhZ2VDb21wbGV0ZSI6NzAuMCwiU3R5bGUiOnsiJGlkIjoiMjg0IiwiU2hhcGUiOjcsIlNoYXBlVGhpY2tuZXNzIjoxLCJEdXJhdGlvbkZvcm1hdCI6MCwiSW5jbHVkZU5vbldvcmtpbmdEYXlzSW5EdXJhdGlvbiI6dHJ1ZSwiUGVyY2VudGFnZUNvbXBsZXRlU3R5bGUiOnsiJGlkIjoiMjg1IiwiRm9udFNldHRpbmdzIjp7IiRpZCI6IjI4NiIsIkZvbnRTaXplIjoxMCwiRm9udE5hbWUiOiJDYWxpYnJpIiwiSXNCb2xkIjpmYWxzZSwiSXNJdGFsaWMiOmZhbHNlLCJJc1VuZGVybGluZWQiOmZhbHNlLCJQYXJlbnRTdHlsZSI6eyIkcmVmIjoiODIifX0sIkF1dG9TaXplIjowLCJGb3JlZ3JvdW5kIjp7IiRyZWYiOiI4MyJ9LCJNYXhXaWR0aCI6MjAwLjAsIk1heEhlaWdodCI6IkluZmluaXR5IiwiU21hcnRGb3JlZ3JvdW5kSXNBY3RpdmUiOmZhbHNlLCJIb3Jpem9udGFsQWxpZ25tZW50IjowLCJWZXJ0aWNhbEFsaWdubWVudCI6MCwiU21hcnRGb3JlZ3JvdW5kIjpudWxsLCJNYXJnaW4iOnsiJHJlZiI6Ijg1In0sIlBhZGRpbmciOnsiJHJlZiI6Ijg2In0sIkJhY2tncm91bmQiOnsiJHJlZiI6Ijg3In0sIklzVmlzaWJsZSI6dHJ1ZSwiV2lkdGgiOjAuMCwiSGVpZ2h0IjowLjAsIkJvcmRlclN0eWxlIjp7IiRpZCI6IjI4NyIsIkxpbmVDb2xvciI6bnVsbCwiTGluZVdlaWdodCI6MC4wLCJMaW5lVHlwZSI6MCwiUGFyZW50U3R5bGUiOm51bGx9LCJQYXJlbnRTdHlsZSI6eyIkcmVmIjoiODEifX0sIkR1cmF0aW9uU3R5bGUiOnsiJGlkIjoiMjg4IiwiRm9udFNldHRpbmdzIjp7IiRpZCI6IjI4OSIsIkZvbnRTaXplIjoxMCwiRm9udE5hbWUiOiJDYWxpYnJpIiwiSXNCb2xkIjpmYWxzZSwiSXNJdGFsaWMiOmZhbHNlLCJJc1VuZGVybGluZWQiOmZhbHNlLCJQYXJlbnRTdHlsZSI6eyIkcmVmIjoiODkifX0sIkF1dG9TaXplIjowLCJGb3JlZ3JvdW5kIjp7IiRyZWYiOiI5MCJ9LCJNYXhXaWR0aCI6MjAwLjAsIk1heEhlaWdodCI6IkluZmluaXR5IiwiU21hcnRGb3JlZ3JvdW5kSXNBY3RpdmUiOmZhbHNlLCJIb3Jpem9udGFsQWxpZ25tZW50IjowLCJWZXJ0aWNhbEFsaWdubWVudCI6MCwiU21hcnRGb3JlZ3JvdW5kIjpudWxsLCJNYXJnaW4iOnsiJHJlZiI6IjkyIn0sIlBhZGRpbmciOnsiJHJlZiI6IjkzIn0sIkJhY2tncm91bmQiOnsiJHJlZiI6Ijk0In0sIklzVmlzaWJsZSI6dHJ1ZSwiV2lkdGgiOjAuMCwiSGVpZ2h0IjowLjAsIkJvcmRlclN0eWxlIjp7IiRpZCI6IjI5MCIsIkxpbmVDb2xvciI6bnVsbCwiTGluZVdlaWdodCI6MC4wLCJMaW5lVHlwZSI6MCwiUGFyZW50U3R5bGUiOm51bGx9LCJQYXJlbnRTdHlsZSI6eyIkcmVmIjoiODgifX0sIkhvcml6b250YWxDb25uZWN0b3JTdHlsZSI6eyIkaWQiOiIyOTEiLCJMaW5lQ29sb3IiOnsiJHJlZiI6Ijk2In0sIkxpbmVXZWlnaHQiOjEuMCwiTGluZVR5cGUiOjAsIlBhcmVudFN0eWxlIjp7IiRyZWYiOiI5NSJ9fSwiVmVydGljYWxDb25uZWN0b3JTdHlsZSI6eyIkaWQiOiIyOTIiLCJMaW5lQ29sb3IiOnsiJHJlZiI6Ijk5In0sIkxpbmVXZWlnaHQiOjEuMCwiTGluZVR5cGUiOjAsIlBhcmVudFN0eWxlIjp7IiRyZWYiOiI5OCJ9fSwiTWFyZ2luIjpudWxsLCJTdGFydERhdGVQb3NpdGlvbiI6NCwiRW5kRGF0ZVBvc2l0aW9uIjo0LCJUaXRsZVBvc2l0aW9uIjo1LCJEdXJhdGlvblBvc2l0aW9uIjo2LCJQZXJjZW50YWdlQ29tcGxldGVkUG9zaXRpb24iOjIsIlNwYWNpbmciOjUsIklzQmVsb3dUaW1lYmFuZCI6ZmFsc2UsIlBlcmNlbnRhZ2VDb21wbGV0ZVNoYXBlT3BhY2l0eSI6MzUsIlNoYXBlU3R5bGUiOnsiJGlkIjoiMjkzIiwiTWFyZ2luIjp7IiRyZWYiOiIxMDIifSwiUGFkZGluZyI6eyIkcmVmIjoiMTAzIn0sIkJhY2tncm91bmQiOnsiJGlkIjoiMjk0IiwiQ29sb3IiOnsiJGlkIjoiMjk1IiwiQSI6MjU1LCJSIjoyMDQsIkciOjg2LCJCIjo0NX19LCJJc1Zpc2libGUiOnRydWUsIldpZHRoIjowLjAsIkhlaWdodCI6MTYuMCwiQm9yZGVyU3R5bGUiOnsiJGlkIjoiMjk2IiwiTGluZUNvbG9yIjp7IiRyZWYiOiIxMDUifSwiTGluZVdlaWdodCI6MC4wLCJMaW5lVHlwZSI6MCwiUGFyZW50U3R5bGUiOnsiJHJlZiI6IjEwNCJ9fSwiUGFyZW50U3R5bGUiOnsiJHJlZiI6IjEwMSJ9fSwiVGl0bGVTdHlsZSI6eyIkaWQiOiIyOTciLCJGb250U2V0dGluZ3MiOnsiJGlkIjoiMjk4IiwiRm9udFNpemUiOjExLCJGb250TmFtZSI6IkNhbGlicmkiLCJJc0JvbGQiOmZhbHNlLCJJc0l0YWxpYyI6ZmFsc2UsIklzVW5kZXJsaW5lZCI6ZmFsc2UsIlBhcmVudFN0eWxlIjp7IiRyZWYiOiIxMDgifX0sIkF1dG9TaXplIjowLCJGb3JlZ3JvdW5kIjp7IiRyZWYiOiIxMDkifSwiTWF4V2lkdGgiOjcyMC4wLCJNYXhIZWlnaHQiOiJJbmZpbml0eSIsIlNtYXJ0Rm9yZWdyb3VuZElzQWN0aXZlIjpmYWxzZSwiSG9yaXpvbnRhbEFsaWdubWVudCI6MCwiVmVydGljYWxBbGlnbm1lbnQiOjAsIlNtYXJ0Rm9yZWdyb3VuZCI6bnVsbCwiTWFyZ2luIjp7IiRyZWYiOiIxMTEifSwiUGFkZGluZyI6eyIkcmVmIjoiMTEyIn0sIkJhY2tncm91bmQiOnsiJHJlZiI6IjExMyJ9LCJJc1Zpc2libGUiOnRydWUsIldpZHRoIjowLjAsIkhlaWdodCI6MC4wLCJCb3JkZXJTdHlsZSI6eyIkaWQiOiIyOTkiLCJMaW5lQ29sb3IiOm51bGwsIkxpbmVXZWlnaHQiOjAuMCwiTGluZVR5cGUiOjAsIlBhcmVudFN0eWxlIjpudWxsfSwiUGFyZW50U3R5bGUiOnsiJHJlZiI6IjEwNyJ9fSwiRGF0ZVN0eWxlIjp7IiRpZCI6IjMwMCIsIkZvbnRTZXR0aW5ncyI6eyIkaWQiOiIzMDEiLCJGb250U2l6ZSI6MTAsIkZvbnROYW1lIjoiQ2FsaWJyaSIsIklzQm9sZCI6ZmFsc2UsIklzSXRhbGljIjpmYWxzZSwiSXNVbmRlcmxpbmVkIjpmYWxzZSwiUGFyZW50U3R5bGUiOnsiJHJlZiI6IjExNSJ9fSwiQXV0b1NpemUiOjAsIkZvcmVncm91bmQiOnsiJHJlZiI6IjExNiJ9LCJNYXhXaWR0aCI6MjAwLjAsIk1heEhlaWdodCI6IkluZmluaXR5IiwiU21hcnRGb3JlZ3JvdW5kSXNBY3RpdmUiOmZhbHNlLCJIb3Jpem9udGFsQWxpZ25tZW50IjowLCJWZXJ0aWNhbEFsaWdubWVudCI6MCwiU21hcnRGb3JlZ3JvdW5kIjpudWxsLCJNYXJnaW4iOnsiJHJlZiI6IjExOCJ9LCJQYWRkaW5nIjp7IiRyZWYiOiIxMTkifSwiQmFja2dyb3VuZCI6eyIkcmVmIjoiMTIwIn0sIklzVmlzaWJsZSI6dHJ1ZSwiV2lkdGgiOjAuMCwiSGVpZ2h0IjowLjAsIkJvcmRlclN0eWxlIjp7IiRpZCI6IjMwMiIsIkxpbmVDb2xvciI6bnVsbCwiTGluZVdlaWdodCI6MC4wLCJMaW5lVHlwZSI6MCwiUGFyZW50U3R5bGUiOm51bGx9LCJQYXJlbnRTdHlsZSI6eyIkcmVmIjoiMTE0In19LCJEYXRlRm9ybWF0Ijp7IiRyZWYiOiIxMjEifSwiSXNWaXNpYmxlIjpmYWxzZSwiUGFyZW50U3R5bGUiOnsiJHJlZiI6IjgwIn19LCJJbmRleCI6MiwiSWQiOiI2M2MxYjRhOC01ZWNhLTRkOTQtYjJmYy0wMDJiMGY3MmE2MzYiLCJUaXRsZSI6IlRhc2sgMiIsIk5vdGUiOm51bGwsIkh5cGVybGluayI6bnVsbCwiSXNDaGFuZ2VkIjpmYWxzZSwiSXNOZXciOmZhbHNlfSx7IiRpZCI6IjMwMyIsIkdyb3VwTmFtZSI6bnVsbCwiU3RhcnREYXRlIjoiMjAxNS0xMC0yNlQwMDowMDowMFoiLCJFbmREYXRlIjoiMjAxNS0xMi0wNFQyMzo1OTo1OS45OTlaIiwiUGVyY2VudGFnZUNvbXBsZXRlIjo0MC4wLCJTdHlsZSI6eyIkaWQiOiIzMDQiLCJTaGFwZSI6NywiU2hhcGVUaGlja25lc3MiOjEsIkR1cmF0aW9uRm9ybWF0IjowLCJJbmNsdWRlTm9uV29ya2luZ0RheXNJbkR1cmF0aW9uIjp0cnVlLCJQZXJjZW50YWdlQ29tcGxldGVTdHlsZSI6eyIkaWQiOiIzMDUiLCJGb250U2V0dGluZ3MiOnsiJGlkIjoiMzA2IiwiRm9udFNpemUiOjEwLCJGb250TmFtZSI6IkNhbGlicmkiLCJJc0JvbGQiOmZhbHNlLCJJc0l0YWxpYyI6ZmFsc2UsIklzVW5kZXJsaW5lZCI6ZmFsc2UsIlBhcmVudFN0eWxlIjp7IiRyZWYiOiI4MiJ9fSwiQXV0b1NpemUiOjAsIkZvcmVncm91bmQiOnsiJHJlZiI6IjgzIn0sIk1heFdpZHRoIjoyMDAuMCwiTWF4SGVpZ2h0IjoiSW5maW5pdHkiLCJTbWFydEZvcmVncm91bmRJc0FjdGl2ZSI6ZmFsc2UsIkhvcml6b250YWxBbGlnbm1lbnQiOjAsIlZlcnRpY2FsQWxpZ25tZW50IjowLCJTbWFydEZvcmVncm91bmQiOm51bGwsIk1hcmdpbiI6eyIkcmVmIjoiODUifSwiUGFkZGluZyI6eyIkcmVmIjoiODYifSwiQmFja2dyb3VuZCI6eyIkcmVmIjoiODcifSwiSXNWaXNpYmxlIjp0cnVlLCJXaWR0aCI6MC4wLCJIZWlnaHQiOjAuMCwiQm9yZGVyU3R5bGUiOnsiJGlkIjoiMzA3IiwiTGluZUNvbG9yIjpudWxsLCJMaW5lV2VpZ2h0IjowLjAsIkxpbmVUeXBlIjowLCJQYXJlbnRTdHlsZSI6bnVsbH0sIlBhcmVudFN0eWxlIjp7IiRyZWYiOiI4MSJ9fSwiRHVyYXRpb25TdHlsZSI6eyIkaWQiOiIzMDgiLCJGb250U2V0dGluZ3MiOnsiJGlkIjoiMzA5IiwiRm9udFNpemUiOjEwLCJGb250TmFtZSI6IkNhbGlicmkiLCJJc0JvbGQiOmZhbHNlLCJJc0l0YWxpYyI6ZmFsc2UsIklzVW5kZXJsaW5lZCI6ZmFsc2UsIlBhcmVudFN0eWxlIjp7IiRyZWYiOiI4OSJ9fSwiQXV0b1NpemUiOjAsIkZvcmVncm91bmQiOnsiJHJlZiI6IjkwIn0sIk1heFdpZHRoIjoyMDAuMCwiTWF4SGVpZ2h0IjoiSW5maW5pdHkiLCJTbWFydEZvcmVncm91bmRJc0FjdGl2ZSI6ZmFsc2UsIkhvcml6b250YWxBbGlnbm1lbnQiOjAsIlZlcnRpY2FsQWxpZ25tZW50IjowLCJTbWFydEZvcmVncm91bmQiOm51bGwsIk1hcmdpbiI6eyIkcmVmIjoiOTIifSwiUGFkZGluZyI6eyIkcmVmIjoiOTMifSwiQmFja2dyb3VuZCI6eyIkcmVmIjoiOTQifSwiSXNWaXNpYmxlIjp0cnVlLCJXaWR0aCI6MC4wLCJIZWlnaHQiOjAuMCwiQm9yZGVyU3R5bGUiOnsiJGlkIjoiMzEwIiwiTGluZUNvbG9yIjpudWxsLCJMaW5lV2VpZ2h0IjowLjAsIkxpbmVUeXBlIjowLCJQYXJlbnRTdHlsZSI6bnVsbH0sIlBhcmVudFN0eWxlIjp7IiRyZWYiOiI4OCJ9fSwiSG9yaXpvbnRhbENvbm5lY3RvclN0eWxlIjp7IiRpZCI6IjMxMSIsIkxpbmVDb2xvciI6eyIkcmVmIjoiOTYifSwiTGluZVdlaWdodCI6MS4wLCJMaW5lVHlwZSI6MCwiUGFyZW50U3R5bGUiOnsiJHJlZiI6Ijk1In19LCJWZXJ0aWNhbENvbm5lY3RvclN0eWxlIjp7IiRpZCI6IjMxMiIsIkxpbmVDb2xvciI6eyIkcmVmIjoiOTkifSwiTGluZVdlaWdodCI6MS4wLCJMaW5lVHlwZSI6MCwiUGFyZW50U3R5bGUiOnsiJHJlZiI6Ijk4In19LCJNYXJnaW4iOm51bGwsIlN0YXJ0RGF0ZVBvc2l0aW9uIjo0LCJFbmREYXRlUG9zaXRpb24iOjQsIlRpdGxlUG9zaXRpb24iOjUsIkR1cmF0aW9uUG9zaXRpb24iOjYsIlBlcmNlbnRhZ2VDb21wbGV0ZWRQb3NpdGlvbiI6MiwiU3BhY2luZyI6NSwiSXNCZWxvd1RpbWViYW5kIjpmYWxzZSwiUGVyY2VudGFnZUNvbXBsZXRlU2hhcGVPcGFjaXR5IjozNSwiU2hhcGVTdHlsZSI6eyIkaWQiOiIzMTMiLCJNYXJnaW4iOnsiJHJlZiI6IjEwMiJ9LCJQYWRkaW5nIjp7IiRyZWYiOiIxMDMifSwiQmFja2dyb3VuZCI6eyIkaWQiOiIzMTQiLCJDb2xvciI6eyIkaWQiOiIzMTUiLCJBIjoyNTUsIlIiOjE4MSwiRyI6ODMsIkIiOjI2fX0sIklzVmlzaWJsZSI6dHJ1ZSwiV2lkdGgiOjAuMCwiSGVpZ2h0IjoxNi4wLCJCb3JkZXJTdHlsZSI6eyIkaWQiOiIzMTYiLCJMaW5lQ29sb3IiOnsiJHJlZiI6IjEwNSJ9LCJMaW5lV2VpZ2h0IjowLjAsIkxpbmVUeXBlIjowLCJQYXJlbnRTdHlsZSI6eyIkcmVmIjoiMTA0In19LCJQYXJlbnRTdHlsZSI6eyIkcmVmIjoiMTAxIn19LCJUaXRsZVN0eWxlIjp7IiRpZCI6IjMxNyIsIkZvbnRTZXR0aW5ncyI6eyIkaWQiOiIzMTgiLCJGb250U2l6ZSI6MTEsIkZvbnROYW1lIjoiQ2FsaWJyaSIsIklzQm9sZCI6ZmFsc2UsIklzSXRhbGljIjpmYWxzZSwiSXNVbmRlcmxpbmVkIjpmYWxzZSwiUGFyZW50U3R5bGUiOnsiJHJlZiI6IjEwOCJ9fSwiQXV0b1NpemUiOjAsIkZvcmVncm91bmQiOnsiJHJlZiI6IjEwOSJ9LCJNYXhXaWR0aCI6NzIwLjAsIk1heEhlaWdodCI6IkluZmluaXR5IiwiU21hcnRGb3JlZ3JvdW5kSXNBY3RpdmUiOmZhbHNlLCJIb3Jpem9udGFsQWxpZ25tZW50IjowLCJWZXJ0aWNhbEFsaWdubWVudCI6MCwiU21hcnRGb3JlZ3JvdW5kIjpudWxsLCJNYXJnaW4iOnsiJHJlZiI6IjExMSJ9LCJQYWRkaW5nIjp7IiRyZWYiOiIxMTIifSwiQmFja2dyb3VuZCI6eyIkcmVmIjoiMTEzIn0sIklzVmlzaWJsZSI6dHJ1ZSwiV2lkdGgiOjAuMCwiSGVpZ2h0IjowLjAsIkJvcmRlclN0eWxlIjp7IiRpZCI6IjMxOSIsIkxpbmVDb2xvciI6bnVsbCwiTGluZVdlaWdodCI6MC4wLCJMaW5lVHlwZSI6MCwiUGFyZW50U3R5bGUiOm51bGx9LCJQYXJlbnRTdHlsZSI6eyIkcmVmIjoiMTA3In19LCJEYXRlU3R5bGUiOnsiJGlkIjoiMzIwIiwiRm9udFNldHRpbmdzIjp7IiRpZCI6IjMyMSIsIkZvbnRTaXplIjoxMCwiRm9udE5hbWUiOiJDYWxpYnJpIiwiSXNCb2xkIjpmYWxzZSwiSXNJdGFsaWMiOmZhbHNlLCJJc1VuZGVybGluZWQiOmZhbHNlLCJQYXJlbnRTdHlsZSI6eyIkcmVmIjoiMTE1In19LCJBdXRvU2l6ZSI6MCwiRm9yZWdyb3VuZCI6eyIkcmVmIjoiMTE2In0sIk1heFdpZHRoIjoyMDAuMCwiTWF4SGVpZ2h0IjoiSW5maW5pdHkiLCJTbWFydEZvcmVncm91bmRJc0FjdGl2ZSI6ZmFsc2UsIkhvcml6b250YWxBbGlnbm1lbnQiOjAsIlZlcnRpY2FsQWxpZ25tZW50IjowLCJTbWFydEZvcmVncm91bmQiOm51bGwsIk1hcmdpbiI6eyIkcmVmIjoiMTE4In0sIlBhZGRpbmciOnsiJHJlZiI6IjExOSJ9LCJCYWNrZ3JvdW5kIjp7IiRyZWYiOiIxMjAifSwiSXNWaXNpYmxlIjp0cnVlLCJXaWR0aCI6MC4wLCJIZWlnaHQiOjAuMCwiQm9yZGVyU3R5bGUiOnsiJGlkIjoiMzIyIiwiTGluZUNvbG9yIjpudWxsLCJMaW5lV2VpZ2h0IjowLjAsIkxpbmVUeXBlIjowLCJQYXJlbnRTdHlsZSI6bnVsbH0sIlBhcmVudFN0eWxlIjp7IiRyZWYiOiIxMTQifX0sIkRhdGVGb3JtYXQiOnsiJHJlZiI6IjEyMSJ9LCJJc1Zpc2libGUiOmZhbHNlLCJQYXJlbnRTdHlsZSI6eyIkcmVmIjoiODAifX0sIkluZGV4IjozLCJJZCI6ImJmZDU2ODVmLTg4NmItNDJjMy1iMWI3LThhZWU4YzE4Y2MxMSIsIlRpdGxlIjoiVGFzayAzIiwiTm90ZSI6bnVsbCwiSHlwZXJsaW5rIjpudWxsLCJJc0NoYW5nZWQiOmZhbHNlLCJJc05ldyI6ZmFsc2V9XSwiU2V0dGluZ3MiOnsiJGlkIjoiMzIzIiwiSW1wYU9wdGlvbnMiOnsiJGlkIjoiMzI0IiwiTGVmdFRvUmlnaHQiOmZhbHNlLCJQYXlsb2FkT3B0aW9ucyI6Mn0sIlVzZUNvbXByZXNzaW9uIjpmYWxzZSwiQ29tcHJlc2lvblBlcmNlbnRhZ2UiOjAuMCwiSW5hY3RpdmVJbnRlcnZhbFdpZHRoVGhyZXNob2xkIjowLjAsIkluYWN0aXZlSW50ZXJ2YWxXaWR0aCI6MC4wLCJTcGxpdFRhc2tzIjpmYWxzZSwiVXNlQ2x1c3RlciI6ZmFsc2UsIkVwc2lsb24iOjAuMCwiTWluUG9pbnRzVG9Gb3JtQUNsdXN0ZXIiOjAsIkdlbmVyYXRlSW52aXNpYmxlU2hhcGVzIjpmYWxzZSwiU21hcnRUaW1lbGluZVRhc2tQZXJjZW50YWdlRml0IjpmYWxzZX0sIklzTmV3Ijp0cnVlfQ=="/>
  <p:tag name="__MASTER" val="__part_0"/>
</p:tagLst>
</file>

<file path=ppt/tags/tag1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ART_0" val="eyIkaWQiOiIxIiwiQ3VsdHVyZUluZm9OYW1lIjoiZW4tVVMiLCJTdHlsZU5hbWUiOiJNb2Rlcm4iLCJJc1RlbXBsYXRlIjpmYWxzZSwiVmVyc2lvbiI6eyIkaWQiOiIyIiwiVmVyc2lvbiI6IjMuMC4xIiwiT3JpZ2luYWxBc3NlbWJseVZlcnNpb24iOiIzLjAxLjA2LjAwIiwiRWRpdGlvbiI6IlBsdXMiLCJJc1BsdXNFZGl0aW9uIjp0cnVlfSwiRWZmZWN0IjoxLCJTdHlsZSI6eyIkaWQiOiIzIiwiVGltZWJhbmRTdHlsZSI6eyIkaWQiOiI0IiwiU2NhbGVNYXJraW5nIjowLCJTaGFwZSI6NiwiU2hhcGVTdHlsZSI6eyIkaWQiOiI1IiwiTWFyZ2luIjp7IiRpZCI6IjYiLCJUb3AiOjAsIkxlZnQiOjEwLCJSaWdodCI6MTAsIkJvdHRvbSI6MH0sIlBhZGRpbmciOnsiJGlkIjoiNyIsIlRvcCI6MywiTGVmdCI6MTMsIlJpZ2h0IjoxMywiQm90dG9tIjozfSwiQmFja2dyb3VuZCI6eyIkaWQiOiI4IiwiQ29sb3IiOnsiJGlkIjoiOSIsIkEiOjI1NSwiUiI6MTc4LCJHIjo3OSwiQiI6NDF9fSwiSXNWaXNpYmxlIjp0cnVlLCJXaWR0aCI6ODU4LjAsIkhlaWdodCI6MzAuMCwiQm9yZGVyU3R5bGUiOnsiJGlkIjoiMTAiLCJMaW5lQ29sb3IiOnsiJGlkIjoiMTEiLCIkdHlwZSI6Ik5MUkUuQ29tbW9uLkRvbS5Tb2xpZENvbG9yQnJ1c2gsIE5MUkUuQ29tbW9uIiwiQ29sb3IiOnsiJGlkIjoiMTIiLCJBIjoyNTUsIlIiOjI1NSwiRyI6MCwiQiI6MH19LCJMaW5lV2VpZ2h0IjowLjAsIkxpbmVUeXBlIjowLCJQYXJlbnRTdHlsZSI6bnVsbH0sIlBhcmVudFN0eWxlIjpudWxsfSwiUmlnaHRFbmRDYXBzU3R5bGUiOnsiJGlkIjoiMTMiLCJGb250U2V0dGluZ3MiOnsiJGlkIjoiMTQiLCJGb250U2l6ZSI6MTgsIkZvbnROYW1lIjoiQ2FsaWJyaSIsIklzQm9sZCI6dHJ1ZSwiSXNJdGFsaWMiOmZhbHNlLCJJc1VuZGVybGluZWQiOmZhbHNlLCJQYXJlbnRTdHlsZSI6bnVsbH0sIkF1dG9TaXplIjowLCJGb3JlZ3JvdW5kIjp7IiRpZCI6IjE1IiwiQ29sb3IiOnsiJGlkIjoiMTYiLCJBIjoyNTUsIlIiOjEzNSwiRyI6MTMyLCJCIjoxOTl9fSwiTWF4V2lkdGgiOiJJbmZpbml0eSIsIk1heEhlaWdodCI6IkluZmluaXR5IiwiU21hcnRGb3JlZ3JvdW5kSXNBY3RpdmUiOmZhbHNlLCJIb3Jpem9udGFsQWxpZ25tZW50IjowLCJWZXJ0aWNhbEFsaWdubWVudCI6MCwiU21hcnRGb3JlZ3JvdW5kIjpudWxsLCJNYXJnaW4iOnsiJGlkIjoiMTciLCJUb3AiOjAsIkxlZnQiOjAsIlJpZ2h0IjoyMCwiQm90dG9tIjowfSwiUGFkZGluZyI6eyIkaWQiOiIxOCIsIlRvcCI6MCwiTGVmdCI6MCwiUmlnaHQiOjAsIkJvdHRvbSI6MH0sIkJhY2tncm91bmQiOnsiJGlkIjoiMTkiLCJDb2xvciI6eyIkaWQiOiIyMCIsIkEiOjg5LCJSIjowLCJHIjowLCJCIjowfX0sIklzVmlzaWJsZSI6ZmFsc2UsIldpZHRoIjowLjAsIkhlaWdodCI6MC4wLCJCb3JkZXJTdHlsZSI6bnVsbCwiUGFyZW50U3R5bGUiOm51bGx9LCJMZWZ0RW5kQ2Fwc1N0eWxlIjp7IiRpZCI6IjIxIiwiRm9udFNldHRpbmdzIjp7IiRpZCI6IjIyIiwiRm9udFNpemUiOjE4LCJGb250TmFtZSI6IkNhbGlicmkiLCJJc0JvbGQiOnRydWUsIklzSXRhbGljIjpmYWxzZSwiSXNVbmRlcmxpbmVkIjpmYWxzZSwiUGFyZW50U3R5bGUiOm51bGx9LCJBdXRvU2l6ZSI6MCwiRm9yZWdyb3VuZCI6eyIkaWQiOiIyMyIsIkNvbG9yIjp7IiRpZCI6IjI0IiwiQSI6MjU1LCJSIjoxMzUsIkciOjEzMiwiQiI6MTk5fX0sIk1heFdpZHRoIjoiSW5maW5pdHkiLCJNYXhIZWlnaHQiOiJJbmZpbml0eSIsIlNtYXJ0Rm9yZWdyb3VuZElzQWN0aXZlIjpmYWxzZSwiSG9yaXpvbnRhbEFsaWdubWVudCI6MCwiVmVydGljYWxBbGlnbm1lbnQiOjAsIlNtYXJ0Rm9yZWdyb3VuZCI6bnVsbCwiTWFyZ2luIjp7IiRpZCI6IjI1IiwiVG9wIjowLCJMZWZ0IjoyMCwiUmlnaHQiOjAsIkJvdHRvbSI6MH0sIlBhZGRpbmciOnsiJGlkIjoiMjYiLCJUb3AiOjAsIkxlZnQiOjAsIlJpZ2h0IjowLCJCb3R0b20iOjB9LCJCYWNrZ3JvdW5kIjp7IiRpZCI6IjI3IiwiQ29sb3IiOnsiJHJlZiI6IjIwIn19LCJJc1Zpc2libGUiOmZhbHNlLCJXaWR0aCI6MC4wLCJIZWlnaHQiOjAuMCwiQm9yZGVyU3R5bGUiOm51bGwsIlBhcmVudFN0eWxlIjpudWxsfSwiVG9kYXlUZXh0U3R5bGUiOnsiJGlkIjoiMjgiLCJGb250U2V0dGluZ3MiOnsiJGlkIjoiMjkiLCJGb250U2l6ZSI6MTIsIkZvbnROYW1lIjoiQ2FsaWJyaSIsIklzQm9sZCI6ZmFsc2UsIklzSXRhbGljIjpmYWxzZSwiSXNVbmRlcmxpbmVkIjpmYWxzZSwiUGFyZW50U3R5bGUiOm51bGx9LCJBdXRvU2l6ZSI6MCwiRm9yZWdyb3VuZCI6eyIkaWQiOiIzMCIsIkNvbG9yIjp7IiRpZCI6IjMxIiwiQSI6MjU1LCJSIjowLCJHIjowLCJCIjowfX0sIk1heFdpZHRoIjoyMDAuMCwiTWF4SGVpZ2h0IjoiSW5maW5pdHkiLCJTbWFydEZvcmVncm91bmRJc0FjdGl2ZSI6ZmFsc2UsIkhvcml6b250YWxBbGlnbm1lbnQiOjAsIlZlcnRpY2FsQWxpZ25tZW50IjowLCJTbWFydEZvcmVncm91bmQiOm51bGwsIk1hcmdpbiI6eyIkaWQiOiIzMiIsIlRvcCI6MCwiTGVmdCI6MCwiUmlnaHQiOjAsIkJvdHRvbSI6MH0sIlBhZGRpbmciOnsiJGlkIjoiMzMiLCJUb3AiOjAsIkxlZnQiOjAsIlJpZ2h0IjowLCJCb3R0b20iOjB9LCJCYWNrZ3JvdW5kIjp7IiRpZCI6IjM0IiwiQ29sb3IiOnsiJHJlZiI6IjIwIn19LCJJc1Zpc2libGUiOnRydWUsIldpZHRoIjowLjAsIkhlaWdodCI6MC4wLCJCb3JkZXJTdHlsZSI6bnVsbCwiUGFyZW50U3R5bGUiOm51bGx9LCJUb2RheU1hcmtlclN0eWxlIjp7IiRpZCI6IjM1IiwiTWFyZ2luIjp7IiRpZCI6IjM2IiwiVG9wIjowLCJMZWZ0IjowLCJSaWdodCI6MCwiQm90dG9tIjowfSwiUGFkZGluZyI6eyIkaWQiOiIzNyIsIlRvcCI6MCwiTGVmdCI6MCwiUmlnaHQiOjAsIkJvdHRvbSI6MH0sIkJhY2tncm91bmQiOnsiJGlkIjoiMzgiLCJDb2xvciI6eyIkaWQiOiIzOSIsIkEiOjI1NSwiUiI6MjU1LCJHIjowLCJCIjowfX0sIklzVmlzaWJsZSI6dHJ1ZSwiV2lkdGgiOjAuMCwiSGVpZ2h0IjowLjAsIkJvcmRlclN0eWxlIjpudWxsLCJQYXJlbnRTdHlsZSI6bnVsbH0sIlNjYWxlU3R5bGUiOnsiJGlkIjoiNDAiLCJTaG93U2VnbWVudFNlcGFyYXRvcnMiOnRydWUsIlNlZ21lbnRTZXBhcmF0b3JPcGFjaXR5IjozMCwiRm9udFNldHRpbmdzIjp7IiRpZCI6IjQxIiwiRm9udFNpemUiOjEyLCJGb250TmFtZSI6IkNhbGlicmkiLCJJc0JvbGQiOmZhbHNlLCJJc0l0YWxpYyI6ZmFsc2UsIklzVW5kZXJsaW5lZCI6ZmFsc2UsIlBhcmVudFN0eWxlIjpudWxsfSwiQXV0b1NpemUiOjAsIkZvcmVncm91bmQiOnsiJGlkIjoiNDIiLCJDb2xvciI6eyIkaWQiOiI0MyIsIkEiOjI1NSwiUiI6MjU1LCJHIjoyNTUsIkIiOjI1NX19LCJNYXhXaWR0aCI6MjAwLjAsIk1heEhlaWdodCI6IkluZmluaXR5IiwiU21hcnRGb3JlZ3JvdW5kSXNBY3RpdmUiOmZhbHNlLCJIb3Jpem9udGFsQWxpZ25tZW50IjowLCJWZXJ0aWNhbEFsaWdubWVudCI6MSwiU21hcnRGb3JlZ3JvdW5kIjpudWxsLCJNYXJnaW4iOnsiJGlkIjoiNDQiLCJUb3AiOjAsIkxlZnQiOjUsIlJpZ2h0IjowLCJCb3R0b20iOjB9LCJQYWRkaW5nIjp7IiRpZCI6IjQ1IiwiVG9wIjowLCJMZWZ0IjowLCJSaWdodCI6MCwiQm90dG9tIjowfSwiQmFja2dyb3VuZCI6eyIkaWQiOiI0NiIsIkNvbG9yIjp7IiRyZWYiOiIyMCJ9fSwiSXNWaXNpYmxlIjp0cnVlLCJXaWR0aCI6MC4wLCJIZWlnaHQiOjAuMCwiQm9yZGVyU3R5bGUiOm51bGwsIlBhcmVudFN0eWxlIjpudWxsfSwiRWxhcHNlZFRpbWVCYWNrZ3JvdW5kIjp7IiRpZCI6IjQ3IiwiQ29sb3IiOnsiJGlkIjoiNDgiLCJBIjo3NywiUiI6MCwiRyI6MCwiQiI6MH19LCJBcHBlbmRZZWFyT25ZZWFyQ2hhbmdlIjp0cnVlLCJFbGFwc2VkVGltZUZvcm1hdCI6MSwiVG9kYXlNYXJrZXJQb3NpdGlvbiI6MywiUXVpY2tQb3NpdGlvbiI6MywiQWJzb2x1dGVQb3NpdGlvbiI6MjQzLjAsIk1hcmdpbiI6eyIkaWQiOiI0OSIsIlRvcCI6MCwiTGVmdCI6MTAsIlJpZ2h0IjoxMCwiQm90dG9tIjowfSwiUGFkZGluZyI6eyIkaWQiOiI1MCIsIlRvcCI6MCwiTGVmdCI6MCwiUmlnaHQiOjAsIkJvdHRvbSI6MH0sIkJhY2tncm91bmQiOnsiJGlkIjoiNTEiLCJDb2xvciI6eyIkaWQiOiI1MiIsIkEiOjI1NSwiUiI6MTE1LCJHIjoxMTUsIkIiOjExNX19LCJJc1Zpc2libGUiOnRydWUsIldpZHRoIjowLjAsIkhlaWdodCI6MC4wLCJCb3JkZXJTdHlsZSI6bnVsbCwiUGFyZW50U3R5bGUiOm51bGx9LCJEZWZhdWx0TWlsZXN0b25lU3R5bGUiOnsiJGlkIjoiNTMiLCJTaGFwZSI6MywiQ29ubmVjdG9yTWFyZ2luIjp7IiRpZCI6IjU0IiwiVG9wIjowLCJMZWZ0IjoyLCJSaWdodCI6MiwiQm90dG9tIjowfSwiQ29ubmVjdG9yU3R5bGUiOnsiJGlkIjoiNTUiLCJMaW5lQ29sb3IiOnsiJGlkIjoiNTYiLCIkdHlwZSI6Ik5MUkUuQ29tbW9uLkRvbS5Tb2xpZENvbG9yQnJ1c2gsIE5MUkUuQ29tbW9uIiwiQ29sb3IiOnsiJGlkIjoiNTciLCJBIjoyNTUsIlIiOjMxLCJHIjo3MywiQiI6MTI2fX0sIkxpbmVXZWlnaHQiOjEuMCwiTGluZVR5cGUiOjAsIlBhcmVudFN0eWxlIjpudWxsfSwiSXNCZWxvd1RpbWViYW5kIjpmYWxzZSwiSGlkZURhdGUiOmZhbHNlLCJTaGFwZVNpemUiOjEsIlNwYWNpbmciOjIuMCwiUGFkZGluZyI6eyIkaWQiOiI1OCIsIlRvcCI6NywiTGVmdCI6MywiUmlnaHQiOjAsIkJvdHRvbSI6Mn0sIlNoYXBlU3R5bGUiOnsiJGlkIjoiNTkiLCJNYXJnaW4iOnsiJGlkIjoiNjAiLCJUb3AiOjAsIkxlZnQiOjAsIlJpZ2h0IjowLCJCb3R0b20iOjB9LCJQYWRkaW5nIjp7IiRpZCI6IjYxIiwiVG9wIjowLCJMZWZ0IjowLCJSaWdodCI6MCwiQm90dG9tIjowfSwiQmFja2dyb3VuZCI6bnVsbCwiSXNWaXNpYmxlIjp0cnVlLCJXaWR0aCI6MTguMCwiSGVpZ2h0IjoyMC4wLCJCb3JkZXJTdHlsZSI6eyIkaWQiOiI2MiIsIkxpbmVDb2xvciI6eyIkaWQiOiI2MyIsIiR0eXBlIjoiTkxSRS5Db21tb24uRG9tLlNvbGlkQ29sb3JCcnVzaCwgTkxSRS5Db21tb24iLCJDb2xvciI6eyIkaWQiOiI2NCIsIkEiOjI1NSwiUiI6MjU1LCJHIjowLCJCIjowfX0sIkxpbmVXZWlnaHQiOjAuMCwiTGluZVR5cGUiOjAsIlBhcmVudFN0eWxlIjpudWxsfSwiUGFyZW50U3R5bGUiOm51bGx9LCJUaXRsZVN0eWxlIjp7IiRpZCI6IjY1IiwiRm9udFNldHRpbmdzIjp7IiRpZCI6IjY2IiwiRm9udFNpemUiOjExLCJGb250TmFtZSI6IkNhbGlicmkiLCJJc0JvbGQiOmZhbHNlLCJJc0l0YWxpYyI6ZmFsc2UsIklzVW5kZXJsaW5lZCI6ZmFsc2UsIlBhcmVudFN0eWxlIjpudWxsfSwiQXV0b1NpemUiOjAsIkZvcmVncm91bmQiOnsiJGlkIjoiNjciLCJDb2xvciI6eyIkaWQiOiI2OCIsIkEiOjI1NSwiUiI6OTgsIkciOjY3LCJCIjo1MH19LCJNYXhXaWR0aCI6MjAwLjAsIk1heEhlaWdodCI6IkluZmluaXR5IiwiU21hcnRGb3JlZ3JvdW5kSXNBY3RpdmUiOmZhbHNlLCJIb3Jpem9udGFsQWxpZ25tZW50IjoxLCJWZXJ0aWNhbEFsaWdubWVudCI6MCwiU21hcnRGb3JlZ3JvdW5kIjpudWxsLCJNYXJnaW4iOnsiJGlkIjoiNjkiLCJUb3AiOjAsIkxlZnQiOjAsIlJpZ2h0IjowLCJCb3R0b20iOjB9LCJQYWRkaW5nIjp7IiRpZCI6IjcwIiwiVG9wIjowLCJMZWZ0IjowLCJSaWdodCI6MCwiQm90dG9tIjowfSwiQmFja2dyb3VuZCI6eyIkaWQiOiI3MSIsIkNvbG9yIjp7IiRyZWYiOiIyMCJ9fSwiSXNWaXNpYmxlIjp0cnVlLCJXaWR0aCI6MC4wLCJIZWlnaHQiOjAuMCwiQm9yZGVyU3R5bGUiOm51bGwsIlBhcmVudFN0eWxlIjpudWxsfSwiRGF0ZVN0eWxlIjp7IiRpZCI6IjcyIiwiRm9udFNldHRpbmdzIjp7IiRpZCI6IjczIiwiRm9udFNpemUiOjEwLCJGb250TmFtZSI6IkNhbGlicmkiLCJJc0JvbGQiOmZhbHNlLCJJc0l0YWxpYyI6ZmFsc2UsIklzVW5kZXJsaW5lZCI6ZmFsc2UsIlBhcmVudFN0eWxlIjpudWxsfSwiQXV0b1NpemUiOjAsIkZvcmVncm91bmQiOnsiJGlkIjoiNzQiLCJDb2xvciI6eyIkaWQiOiI3NSIsIkEiOjI1NSwiUiI6MTA3LCJHIjoxNjUsIkIiOjMxfX0sIk1heFdpZHRoIjoyMDAuMCwiTWF4SGVpZ2h0IjoiSW5maW5pdHkiLCJTbWFydEZvcmVncm91bmRJc0FjdGl2ZSI6ZmFsc2UsIkhvcml6b250YWxBbGlnbm1lbnQiOjAsIlZlcnRpY2FsQWxpZ25tZW50IjowLCJTbWFydEZvcmVncm91bmQiOm51bGwsIk1hcmdpbiI6eyIkaWQiOiI3NiIsIlRvcCI6MCwiTGVmdCI6MCwiUmlnaHQiOjAsIkJvdHRvbSI6MH0sIlBhZGRpbmciOnsiJGlkIjoiNzciLCJUb3AiOjAsIkxlZnQiOjAsIlJpZ2h0IjowLCJCb3R0b20iOjB9LCJCYWNrZ3JvdW5kIjp7IiRpZCI6Ijc4IiwiQ29sb3IiOnsiJHJlZiI6IjIwIn19LCJJc1Zpc2libGUiOnRydWUsIldpZHRoIjowLjAsIkhlaWdodCI6MC4wLCJCb3JkZXJTdHlsZSI6bnVsbCwiUGFyZW50U3R5bGUiOm51bGx9LCJEYXRlRm9ybWF0Ijp7IiRpZCI6Ijc5IiwiRm9ybWF0U3RyaW5nIjoiTU1NIGQiLCJTZXBhcmF0b3IiOiIvIiwiVXNlSW50ZXJuYXRpb25hbERhdGVGb3JtYXQiOmZhbHNlfSwiSXNWaXNpYmxlIjp0cnVlLCJQYXJlbnRTdHlsZSI6bnVsbH0sIkRlZmF1bHRUYXNrU3R5bGUiOnsiJGlkIjoiODAiLCJTaGFwZSI6NywiU2hhcGVUaGlja25lc3MiOjEsIkR1cmF0aW9uRm9ybWF0IjowLCJJbmNsdWRlTm9uV29ya2luZ0RheXNJbkR1cmF0aW9uIjp0cnVlLCJQZXJjZW50YWdlQ29tcGxldGVTdHlsZSI6eyIkaWQiOiI4MSIsIkZvbnRTZXR0aW5ncyI6eyIkaWQiOiI4MiIsIkZvbnRTaXplIjoxMCwiRm9udE5hbWUiOiJDYWxpYnJpIiwiSXNCb2xkIjpmYWxzZSwiSXNJdGFsaWMiOmZhbHNlLCJJc1VuZGVybGluZWQiOmZhbHNlLCJQYXJlbnRTdHlsZSI6bnVsbH0sIkF1dG9TaXplIjowLCJGb3JlZ3JvdW5kIjp7IiRpZCI6IjgzIiwiQ29sb3IiOnsiJGlkIjoiODQiLCJBIjoyNTUsIlIiOjIzOCwiRyI6MjM2LCJCIjoyMjV9fSwiTWF4V2lkdGgiOjIwMC4wLCJNYXhIZWlnaHQiOiJJbmZpbml0eSIsIlNtYXJ0Rm9yZWdyb3VuZElzQWN0aXZlIjpmYWxzZSwiSG9yaXpvbnRhbEFsaWdubWVudCI6MCwiVmVydGljYWxBbGlnbm1lbnQiOjAsIlNtYXJ0Rm9yZWdyb3VuZCI6bnVsbCwiTWFyZ2luIjp7IiRpZCI6Ijg1IiwiVG9wIjowLCJMZWZ0IjowLCJSaWdodCI6MCwiQm90dG9tIjowfSwiUGFkZGluZyI6eyIkaWQiOiI4NiIsIlRvcCI6MCwiTGVmdCI6MCwiUmlnaHQiOjAsIkJvdHRvbSI6MH0sIkJhY2tncm91bmQiOnsiJGlkIjoiODciLCJDb2xvciI6eyIkcmVmIjoiMjAifX0sIklzVmlzaWJsZSI6dHJ1ZSwiV2lkdGgiOjAuMCwiSGVpZ2h0IjowLjAsIkJvcmRlclN0eWxlIjpudWxsLCJQYXJlbnRTdHlsZSI6bnVsbH0sIkR1cmF0aW9uU3R5bGUiOnsiJGlkIjoiODgiLCJGb250U2V0dGluZ3MiOnsiJGlkIjoiODkiLCJGb250U2l6ZSI6MTAsIkZvbnROYW1lIjoiQ2FsaWJyaSIsIklzQm9sZCI6ZmFsc2UsIklzSXRhbGljIjpmYWxzZSwiSXNVbmRlcmxpbmVkIjpmYWxzZSwiUGFyZW50U3R5bGUiOm51bGx9LCJBdXRvU2l6ZSI6MCwiRm9yZWdyb3VuZCI6eyIkaWQiOiI5MCIsIkNvbG9yIjp7IiRpZCI6IjkxIiwiQSI6MjU1LCJSIjoxMzUsIkciOjEzMiwiQiI6MTk5fX0sIk1heFdpZHRoIjoyMDAuMCwiTWF4SGVpZ2h0IjoiSW5maW5pdHkiLCJTbWFydEZvcmVncm91bmRJc0FjdGl2ZSI6ZmFsc2UsIkhvcml6b250YWxBbGlnbm1lbnQiOjAsIlZlcnRpY2FsQWxpZ25tZW50IjowLCJTbWFydEZvcmVncm91bmQiOm51bGwsIk1hcmdpbiI6eyIkaWQiOiI5MiIsIlRvcCI6MCwiTGVmdCI6MCwiUmlnaHQiOjAsIkJvdHRvbSI6MH0sIlBhZGRpbmciOnsiJGlkIjoiOTMiLCJUb3AiOjAsIkxlZnQiOjAsIlJpZ2h0IjowLCJCb3R0b20iOjB9LCJCYWNrZ3JvdW5kIjp7IiRpZCI6Ijk0IiwiQ29sb3IiOnsiJHJlZiI6IjIwIn19LCJJc1Zpc2libGUiOnRydWUsIldpZHRoIjowLjAsIkhlaWdodCI6MC4wLCJCb3JkZXJTdHlsZSI6bnVsbCwiUGFyZW50U3R5bGUiOm51bGx9LCJIb3Jpem9udGFsQ29ubmVjdG9yU3R5bGUiOnsiJGlkIjoiOTUiLCJMaW5lQ29sb3IiOnsiJGlkIjoiOTYiLCIkdHlwZSI6Ik5MUkUuQ29tbW9uLkRvbS5Tb2xpZENvbG9yQnJ1c2gsIE5MUkUuQ29tbW9uIiwiQ29sb3IiOnsiJGlkIjoiOTciLCJBIjoyNTUsIlIiOjIwNCwiRyI6MjA0LCJCIjoyMDR9fSwiTGluZVdlaWdodCI6MS4wLCJMaW5lVHlwZSI6MCwiUGFyZW50U3R5bGUiOm51bGx9LCJWZXJ0aWNhbENvbm5lY3RvclN0eWxlIjp7IiRpZCI6Ijk4IiwiTGluZUNvbG9yIjp7IiRpZCI6Ijk5IiwiJHR5cGUiOiJOTFJFLkNvbW1vbi5Eb20uU29saWRDb2xvckJydXNoLCBOTFJFLkNvbW1vbiIsIkNvbG9yIjp7IiRpZCI6IjEwMCIsIkEiOjI1NSwiUiI6MjIwLCJHIjoyMTYsIkIiOjIyMH19LCJMaW5lV2VpZ2h0IjowLjAsIkxpbmVUeXBlIjowLCJQYXJlbnRTdHlsZSI6bnVsbH0sIk1hcmdpbiI6bnVsbCwiU3RhcnREYXRlUG9zaXRpb24iOjQsIkVuZERhdGVQb3NpdGlvbiI6NCwiVGl0bGVQb3NpdGlvbiI6NSwiRHVyYXRpb25Qb3NpdGlvbiI6NiwiUGVyY2VudGFnZUNvbXBsZXRlZFBvc2l0aW9uIjoyLCJTcGFjaW5nIjo1LCJJc0JlbG93VGltZWJhbmQiOmZhbHNlLCJQZXJjZW50YWdlQ29tcGxldGVTaGFwZU9wYWNpdHkiOjM1LCJTaGFwZVN0eWxlIjp7IiRpZCI6IjEwMSIsIk1hcmdpbiI6eyIkaWQiOiIxMDIiLCJUb3AiOjAsIkxlZnQiOjQsIlJpZ2h0Ijo0LCJCb3R0b20iOjB9LCJQYWRkaW5nIjp7IiRpZCI6IjEwMyIsIlRvcCI6MCwiTGVmdCI6MCwiUmlnaHQiOjAsIkJvdHRvbSI6MH0sIkJhY2tncm91bmQiOm51bGwsIklzVmlzaWJsZSI6dHJ1ZSwiV2lkdGgiOjAuMCwiSGVpZ2h0IjoxNi4wLCJCb3JkZXJTdHlsZSI6eyIkaWQiOiIxMDQiLCJMaW5lQ29sb3IiOnsiJGlkIjoiMTA1IiwiJHR5cGUiOiJOTFJFLkNvbW1vbi5Eb20uU29saWRDb2xvckJydXNoLCBOTFJFLkNvbW1vbiIsIkNvbG9yIjp7IiRpZCI6IjEwNiIsIkEiOjI1NSwiUiI6MjU1LCJHIjowLCJCIjowfX0sIkxpbmVXZWlnaHQiOjAuMCwiTGluZVR5cGUiOjAsIlBhcmVudFN0eWxlIjpudWxsfSwiUGFyZW50U3R5bGUiOm51bGx9LCJUaXRsZVN0eWxlIjp7IiRpZCI6IjEwNyIsIkZvbnRTZXR0aW5ncyI6eyIkaWQiOiIxMDgiLCJGb250U2l6ZSI6MTEsIkZvbnROYW1lIjoiQ2FsaWJyaSIsIklzQm9sZCI6dHJ1ZSwiSXNJdGFsaWMiOmZhbHNlLCJJc1VuZGVybGluZWQiOmZhbHNlLCJQYXJlbnRTdHlsZSI6bnVsbH0sIkF1dG9TaXplIjowLCJGb3JlZ3JvdW5kIjp7IiRpZCI6IjEwOSIsIkNvbG9yIjp7IiRpZCI6IjExMCIsIkEiOjI1NSwiUiI6OTYsIkciOjQyLCJCIjoyNH19LCJNYXhXaWR0aCI6NzIwLjAsIk1heEhlaWdodCI6IkluZmluaXR5IiwiU21hcnRGb3JlZ3JvdW5kSXNBY3RpdmUiOmZhbHNlLCJIb3Jpem9udGFsQWxpZ25tZW50IjowLCJWZXJ0aWNhbEFsaWdubWVudCI6MCwiU21hcnRGb3JlZ3JvdW5kIjpudWxsLCJNYXJnaW4iOnsiJGlkIjoiMTExIiwiVG9wIjowLCJMZWZ0IjowLCJSaWdodCI6MCwiQm90dG9tIjowfSwiUGFkZGluZyI6eyIkaWQiOiIxMTIiLCJUb3AiOjAsIkxlZnQiOjAsIlJpZ2h0IjowLCJCb3R0b20iOjB9LCJCYWNrZ3JvdW5kIjp7IiRpZCI6IjExMyIsIkNvbG9yIjp7IiRyZWYiOiIyMCJ9fSwiSXNWaXNpYmxlIjp0cnVlLCJXaWR0aCI6MC4wLCJIZWlnaHQiOjAuMCwiQm9yZGVyU3R5bGUiOm51bGwsIlBhcmVudFN0eWxlIjpudWxsfSwiRGF0ZVN0eWxlIjp7IiRpZCI6IjExNCIsIkZvbnRTZXR0aW5ncyI6eyIkaWQiOiIxMTUiLCJGb250U2l6ZSI6MTAsIkZvbnROYW1lIjoiQ2FsaWJyaSIsIklzQm9sZCI6ZmFsc2UsIklzSXRhbGljIjpmYWxzZSwiSXNVbmRlcmxpbmVkIjpmYWxzZSwiUGFyZW50U3R5bGUiOm51bGx9LCJBdXRvU2l6ZSI6MCwiRm9yZWdyb3VuZCI6eyIkaWQiOiIxMTYiLCJDb2xvciI6eyIkaWQiOiIxMTciLCJBIjoyNTUsIlIiOjExNSwiRyI6MTE1LCJCIjoxMTV9fSwiTWF4V2lkdGgiOjIwMC4wLCJNYXhIZWlnaHQiOiJJbmZpbml0eSIsIlNtYXJ0Rm9yZWdyb3VuZElzQWN0aXZlIjpmYWxzZSwiSG9yaXpvbnRhbEFsaWdubWVudCI6MCwiVmVydGljYWxBbGlnbm1lbnQiOjAsIlNtYXJ0Rm9yZWdyb3VuZCI6bnVsbCwiTWFyZ2luIjp7IiRpZCI6IjExOCIsIlRvcCI6MCwiTGVmdCI6MCwiUmlnaHQiOjAsIkJvdHRvbSI6MH0sIlBhZGRpbmciOnsiJGlkIjoiMTE5IiwiVG9wIjowLCJMZWZ0IjowLCJSaWdodCI6MCwiQm90dG9tIjowfSwiQmFja2dyb3VuZCI6eyIkaWQiOiIxMjAiLCJDb2xvciI6eyIkcmVmIjoiMjAifX0sIklzVmlzaWJsZSI6dHJ1ZSwiV2lkdGgiOjAuMCwiSGVpZ2h0IjowLjAsIkJvcmRlclN0eWxlIjpudWxsLCJQYXJlbnRTdHlsZSI6bnVsbH0sIkRhdGVGb3JtYXQiOnsiJGlkIjoiMTIxIiwiRm9ybWF0U3RyaW5nIjoiTU1NIGQiLCJTZXBhcmF0b3IiOiIvIiwiVXNlSW50ZXJuYXRpb25hbERhdGVGb3JtYXQiOmZhbHNlfSwiSXNWaXNpYmxlIjp0cnVlLCJQYXJlbnRTdHlsZSI6bnVsbH0sIlNob3dFbGFwc2VkVGltZUdyYWRpZW50U3R5bGUiOmZhbHNlfSwiU2NhbGUiOnsiJGlkIjoiMTIyIiwiU3RhcnREYXRlIjoiMjAxNS0wOC0wMlQyMzo1OTo1OS45OTlaIiwiRW5kRGF0ZSI6IjIwMTUtMTItMTVUMjM6NTk6NTkuOTk5WiIsIkZvcm1hdCI6InciLCJUeXBlIjoxLCJBdXRvRGF0ZVJhbmdlIjp0cnVlLCJXb3JraW5nRGF5cyI6MzEsIlRvZGF5TWFya2VyVGV4dCI6IlRvZGF5IiwiQXV0b1NjYWxlVHlwZSI6ZmFsc2V9LCJNaWxlc3RvbmVzIjpbeyIkaWQiOiIxMjMiLCJEYXRlIjoiMjAxNS0wOC0wMlQyMzo1OTo1OS45OTlaIiwiU3R5bGUiOnsiJGlkIjoiMTI0IiwiU2hhcGUiOjE0LCJDb25uZWN0b3JNYXJnaW4iOnsiJHJlZiI6IjU0In0sIkNvbm5lY3RvclN0eWxlIjp7IiRpZCI6IjEyNSIsIkxpbmVDb2xvciI6eyIkaWQiOiIxMjYiLCIkdHlwZSI6Ik5MUkUuQ29tbW9uLkRvbS5Tb2xpZENvbG9yQnJ1c2gsIE5MUkUuQ29tbW9uIiwiQ29sb3IiOnsiJGlkIjoiMTI3IiwiQSI6MjU1LCJSIjoxMjEsIkciOjE3OCwiQiI6NDZ9fSwiTGluZVdlaWdodCI6MS4wLCJMaW5lVHlwZSI6MCwiUGFyZW50U3R5bGUiOnsiJHJlZiI6IjU1In19LCJJc0JlbG93VGltZWJhbmQiOmZhbHNlLCJIaWRlRGF0ZSI6ZmFsc2UsIlNoYXBlU2l6ZSI6MSwiU3BhY2luZyI6Mi4wLCJQYWRkaW5nIjp7IiRyZWYiOiI1OCJ9LCJTaGFwZVN0eWxlIjp7IiRpZCI6IjEyOCIsIk1hcmdpbiI6eyIkcmVmIjoiNjAifSwiUGFkZGluZyI6eyIkcmVmIjoiNjEifSwiQmFja2dyb3VuZCI6eyIkcmVmIjoiMTI2In0sIklzVmlzaWJsZSI6dHJ1ZSwiV2lkdGgiOjE4LjAsIkhlaWdodCI6MjAuMCwiQm9yZGVyU3R5bGUiOnsiJGlkIjoiMTI5IiwiTGluZUNvbG9yIjp7IiRyZWYiOiI2MyJ9LCJMaW5lV2VpZ2h0IjowLjAsIkxpbmVUeXBlIjowLCJQYXJlbnRTdHlsZSI6eyIkcmVmIjoiNjIifX0sIlBhcmVudFN0eWxlIjp7IiRyZWYiOiI1OSJ9fSwiVGl0bGVTdHlsZSI6eyIkaWQiOiIxMzAiLCJGb250U2V0dGluZ3MiOnsiJGlkIjoiMTMxIiwiRm9udFNpemUiOjExLCJGb250TmFtZSI6IkNhbGlicmkiLCJJc0JvbGQiOnRydWUsIklzSXRhbGljIjpmYWxzZSwiSXNVbmRlcmxpbmVkIjpmYWxzZSwiUGFyZW50U3R5bGUiOnsiJHJlZiI6IjY2In19LCJBdXRvU2l6ZSI6MiwiRm9yZWdyb3VuZCI6eyIkcmVmIjoiNjcifSwiTWF4V2lkdGgiOjE1Mi4zNTcwODYxODE2NDA2MywiTWF4SGVpZ2h0IjoiSW5maW5pdHkiLCJTbWFydEZvcmVncm91bmRJc0FjdGl2ZSI6ZmFsc2UsIkhvcml6b250YWxBbGlnbm1lbnQiOjEsIlZlcnRpY2FsQWxpZ25tZW50IjowLCJTbWFydEZvcmVncm91bmQiOm51bGwsIk1hcmdpbiI6eyIkcmVmIjoiNjkifSwiUGFkZGluZyI6eyIkcmVmIjoiNzAifSwiQmFja2dyb3VuZCI6eyIkcmVmIjoiNzEifSwiSXNWaXNpYmxlIjp0cnVlLCJXaWR0aCI6MC4wLCJIZWlnaHQiOjAuMCwiQm9yZGVyU3R5bGUiOnsiJGlkIjoiMTMyIiwiTGluZUNvbG9yIjpudWxsLCJMaW5lV2VpZ2h0IjowLjAsIkxpbmVUeXBlIjowLCJQYXJlbnRTdHlsZSI6bnVsbH0sIlBhcmVudFN0eWxlIjp7IiRyZWYiOiI2NSJ9fSwiRGF0ZVN0eWxlIjp7IiRpZCI6IjEzMyIsIkZvbnRTZXR0aW5ncyI6eyIkaWQiOiIxMzQiLCJGb250U2l6ZSI6MTAsIkZvbnROYW1lIjoiQ2FsaWJyaSIsIklzQm9sZCI6ZmFsc2UsIklzSXRhbGljIjpmYWxzZSwiSXNVbmRlcmxpbmVkIjpmYWxzZSwiUGFyZW50U3R5bGUiOnsiJHJlZiI6IjczIn19LCJBdXRvU2l6ZSI6MCwiRm9yZWdyb3VuZCI6eyIkcmVmIjoiNzQifSwiTWF4V2lkdGgiOjIwMC4wLCJNYXhIZWlnaHQiOiJJbmZpbml0eSIsIlNtYXJ0Rm9yZWdyb3VuZElzQWN0aXZlIjpmYWxzZSwiSG9yaXpvbnRhbEFsaWdubWVudCI6MCwiVmVydGljYWxBbGlnbm1lbnQiOjAsIlNtYXJ0Rm9yZWdyb3VuZCI6bnVsbCwiTWFyZ2luIjp7IiRyZWYiOiI3NiJ9LCJQYWRkaW5nIjp7IiRyZWYiOiI3NyJ9LCJCYWNrZ3JvdW5kIjp7IiRyZWYiOiI3OCJ9LCJJc1Zpc2libGUiOnRydWUsIldpZHRoIjowLjAsIkhlaWdodCI6MC4wLCJCb3JkZXJTdHlsZSI6eyIkaWQiOiIxMzUiLCJMaW5lQ29sb3IiOm51bGwsIkxpbmVXZWlnaHQiOjAuMCwiTGluZVR5cGUiOjAsIlBhcmVudFN0eWxlIjpudWxsfSwiUGFyZW50U3R5bGUiOnsiJHJlZiI6IjcyIn19LCJEYXRlRm9ybWF0Ijp7IiRyZWYiOiI3OSJ9LCJJc1Zpc2libGUiOnRydWUsIlBhcmVudFN0eWxlIjp7IiRyZWYiOiI1MyJ9fSwiUG9zaXRpb24iOnsiJGlkIjoiMTM2IiwiUmF0aW8iOjAuMTg1MTIzODEwOTQ0NzMzNzksIklzQ3VzdG9tIjp0cnVlfSwiSWQiOiI5ZGQ4ZWQ5Yi02NmZjLTQwYzctYjllYS1hNmNkNGViMDU3OTEiLCJUaXRsZSI6IlByb2plY3QgYXBwcm92YWwgYW5kIGtpY2tvZmYiLCJOb3RlIjpudWxsLCJIeXBlcmxpbmsiOm51bGwsIklzQ2hhbmdlZCI6ZmFsc2UsIklzTmV3IjpmYWxzZX0seyIkaWQiOiIxMzciLCJEYXRlIjoiMjAxNS0wOC0xOVQyMzo1OTo1OS45OTlaIiwiU3R5bGUiOnsiJGlkIjoiMTM4IiwiU2hhcGUiOjMsIkNvbm5lY3Rvck1hcmdpbiI6eyIkcmVmIjoiNTQifSwiQ29ubmVjdG9yU3R5bGUiOnsiJGlkIjoiMTM5IiwiTGluZUNvbG9yIjp7IiRpZCI6IjE0MCIsIiR0eXBlIjoiTkxSRS5Db21tb24uRG9tLlNvbGlkQ29sb3JCcnVzaCwgTkxSRS5Db21tb24iLCJDb2xvciI6eyIkaWQiOiIxNDEiLCJBIjoxMjcsIlIiOjIsIkciOjE3OCwiQiI6MjM4fX0sIkxpbmVXZWlnaHQiOjEuMCwiTGluZVR5cGUiOjAsIlBhcmVudFN0eWxlIjp7IiRyZWYiOiI1NSJ9fSwiSXNCZWxvd1RpbWViYW5kIjpmYWxzZSwiSGlkZURhdGUiOmZhbHNlLCJTaGFwZVNpemUiOjEsIlNwYWNpbmciOjIuMCwiUGFkZGluZyI6eyIkcmVmIjoiNTgifSwiU2hhcGVTdHlsZSI6eyIkaWQiOiIxNDIiLCJNYXJnaW4iOnsiJHJlZiI6IjYwIn0sIlBhZGRpbmciOnsiJHJlZiI6IjYxIn0sIkJhY2tncm91bmQiOnsiJGlkIjoiMTQzIiwiQ29sb3IiOnsiJGlkIjoiMTQ0IiwiQSI6MjU1LCJSIjoxNTAsIkciOjIxNCwiQiI6NjZ9fSwiSXNWaXNpYmxlIjp0cnVlLCJXaWR0aCI6MTguMCwiSGVpZ2h0IjoyMC4wLCJCb3JkZXJTdHlsZSI6eyIkaWQiOiIxNDUiLCJMaW5lQ29sb3IiOnsiJHJlZiI6IjYzIn0sIkxpbmVXZWlnaHQiOjAuMCwiTGluZVR5cGUiOjAsIlBhcmVudFN0eWxlIjp7IiRyZWYiOiI2MiJ9fSwiUGFyZW50U3R5bGUiOnsiJHJlZiI6IjU5In19LCJUaXRsZVN0eWxlIjp7IiRpZCI6IjE0NiIsIkZvbnRTZXR0aW5ncyI6eyIkaWQiOiIxNDciLCJGb250U2l6ZSI6MTEsIkZvbnROYW1lIjoiQ2FsaWJyaSIsIklzQm9sZCI6dHJ1ZSwiSXNJdGFsaWMiOmZhbHNlLCJJc1VuZGVybGluZWQiOmZhbHNlLCJQYXJlbnRTdHlsZSI6eyIkcmVmIjoiNjYifX0sIkF1dG9TaXplIjoyLCJGb3JlZ3JvdW5kIjp7IiRyZWYiOiI2NyJ9LCJNYXhXaWR0aCI6MTA2LjA4OTY4MzUzMjcxNDg0LCJNYXhIZWlnaHQiOiJJbmZpbml0eSIsIlNtYXJ0Rm9yZWdyb3VuZElzQWN0aXZlIjpmYWxzZSwiSG9yaXpvbnRhbEFsaWdubWVudCI6MCwiVmVydGljYWxBbGlnbm1lbnQiOjAsIlNtYXJ0Rm9yZWdyb3VuZCI6bnVsbCwiTWFyZ2luIjp7IiRyZWYiOiI2OSJ9LCJQYWRkaW5nIjp7IiRyZWYiOiI3MCJ9LCJCYWNrZ3JvdW5kIjp7IiRyZWYiOiI3MSJ9LCJJc1Zpc2libGUiOnRydWUsIldpZHRoIjowLjAsIkhlaWdodCI6MC4wLCJCb3JkZXJTdHlsZSI6eyIkaWQiOiIxNDgiLCJMaW5lQ29sb3IiOm51bGwsIkxpbmVXZWlnaHQiOjAuMCwiTGluZVR5cGUiOjAsIlBhcmVudFN0eWxlIjpudWxsfSwiUGFyZW50U3R5bGUiOnsiJHJlZiI6IjY1In19LCJEYXRlU3R5bGUiOnsiJGlkIjoiMTQ5IiwiRm9udFNldHRpbmdzIjp7IiRpZCI6IjE1MCIsIkZvbnRTaXplIjoxMCwiRm9udE5hbWUiOiJDYWxpYnJpIiwiSXNCb2xkIjpmYWxzZSwiSXNJdGFsaWMiOmZhbHNlLCJJc1VuZGVybGluZWQiOmZhbHNlLCJQYXJlbnRTdHlsZSI6eyIkcmVmIjoiNzMifX0sIkF1dG9TaXplIjowLCJGb3JlZ3JvdW5kIjp7IiRyZWYiOiI3NCJ9LCJNYXhXaWR0aCI6MjAwLjAsIk1heEhlaWdodCI6IkluZmluaXR5IiwiU21hcnRGb3JlZ3JvdW5kSXNBY3RpdmUiOmZhbHNlLCJIb3Jpem9udGFsQWxpZ25tZW50IjowLCJWZXJ0aWNhbEFsaWdubWVudCI6MCwiU21hcnRGb3JlZ3JvdW5kIjpudWxsLCJNYXJnaW4iOnsiJHJlZiI6Ijc2In0sIlBhZGRpbmciOnsiJHJlZiI6Ijc3In0sIkJhY2tncm91bmQiOnsiJHJlZiI6Ijc4In0sIklzVmlzaWJsZSI6dHJ1ZSwiV2lkdGgiOjAuMCwiSGVpZ2h0IjowLjAsIkJvcmRlclN0eWxlIjp7IiRpZCI6IjE1MSIsIkxpbmVDb2xvciI6bnVsbCwiTGluZVdlaWdodCI6MC4wLCJMaW5lVHlwZSI6MCwiUGFyZW50U3R5bGUiOm51bGx9LCJQYXJlbnRTdHlsZSI6eyIkcmVmIjoiNzIifX0sIkRhdGVGb3JtYXQiOnsiJHJlZiI6Ijc5In0sIklzVmlzaWJsZSI6dHJ1ZSwiUGFyZW50U3R5bGUiOnsiJHJlZiI6IjUzIn19LCJQb3NpdGlvbiI6eyIkaWQiOiIxNTIiLCJSYXRpbyI6MC4wOTY5MzgzMjM5NzQ2MDkzNzIsIklzQ3VzdG9tIjp0cnVlfSwiSWQiOiIxZDdiN2RlNy01Njk0LTQxZWQtODRmZC1mNDBhM2Q1MTIxNWUiLCJUaXRsZSI6IlByb2R1Y3Rpb24gY29zdCBzdHVkeSIsIk5vdGUiOm51bGwsIkh5cGVybGluayI6bnVsbCwiSXNDaGFuZ2VkIjpmYWxzZSwiSXNOZXciOmZhbHNlfSx7IiRpZCI6IjE1MyIsIkRhdGUiOiIyMDE1LTA5LTA3VDIzOjU5OjU5Ljk5OVoiLCJTdHlsZSI6eyIkaWQiOiIxNTQiLCJTaGFwZSI6MywiQ29ubmVjdG9yTWFyZ2luIjp7IiRyZWYiOiI1NCJ9LCJDb25uZWN0b3JTdHlsZSI6eyIkaWQiOiIxNTUiLCJMaW5lQ29sb3IiOnsiJGlkIjoiMTU2IiwiJHR5cGUiOiJOTFJFLkNvbW1vbi5Eb20uU29saWRDb2xvckJydXNoLCBOTFJFLkNvbW1vbiIsIkNvbG9yIjp7IiRpZCI6IjE1NyIsIkEiOjI1NSwiUiI6MTc3LCJHIjo4NCwiQiI6NDR9fSwiTGluZVdlaWdodCI6MS4wLCJMaW5lVHlwZSI6MCwiUGFyZW50U3R5bGUiOnsiJHJlZiI6IjU1In19LCJJc0JlbG93VGltZWJhbmQiOnRydWUsIkhpZGVEYXRlIjpmYWxzZSwiU2hhcGVTaXplIjoyLCJTcGFjaW5nIjoyLjAsIlBhZGRpbmciOnsiJHJlZiI6IjU4In0sIlNoYXBlU3R5bGUiOnsiJGlkIjoiMTU4IiwiTWFyZ2luIjp7IiRyZWYiOiI2MCJ9LCJQYWRkaW5nIjp7IiRyZWYiOiI2MSJ9LCJCYWNrZ3JvdW5kIjp7IiRpZCI6IjE1OSIsIkNvbG9yIjp7IiRpZCI6IjE2MCIsIkEiOjI1NSwiUiI6MTg2LCJHIjo5OCwiQiI6MzB9fSwiSXNWaXNpYmxlIjp0cnVlLCJXaWR0aCI6MjQuMCwiSGVpZ2h0IjoyNi4wLCJCb3JkZXJTdHlsZSI6eyIkaWQiOiIxNjEiLCJMaW5lQ29sb3IiOnsiJHJlZiI6IjYzIn0sIkxpbmVXZWlnaHQiOjAuMCwiTGluZVR5cGUiOjAsIlBhcmVudFN0eWxlIjp7IiRyZWYiOiI2MiJ9fSwiUGFyZW50U3R5bGUiOnsiJHJlZiI6IjU5In19LCJUaXRsZVN0eWxlIjp7IiRpZCI6IjE2MiIsIkZvbnRTZXR0aW5ncyI6eyIkaWQiOiIxNjMiLCJGb250U2l6ZSI6MTEsIkZvbnROYW1lIjoiQ2FsaWJyaSIsIklzQm9sZCI6dHJ1ZSwiSXNJdGFsaWMiOmZhbHNlLCJJc1VuZGVybGluZWQiOmZhbHNlLCJQYXJlbnRTdHlsZSI6eyIkcmVmIjoiNjYifX0sIkF1dG9TaXplIjoyLCJGb3JlZ3JvdW5kIjp7IiRyZWYiOiI2NyJ9LCJNYXhXaWR0aCI6MTQ2LjE5OTUyMzkyNTc4MTI1LCJNYXhIZWlnaHQiOiJJbmZpbml0eSIsIlNtYXJ0Rm9yZWdyb3VuZElzQWN0aXZlIjpmYWxzZSwiSG9yaXpvbnRhbEFsaWdubWVudCI6MCwiVmVydGljYWxBbGlnbm1lbnQiOjAsIlNtYXJ0Rm9yZWdyb3VuZCI6bnVsbCwiTWFyZ2luIjp7IiRyZWYiOiI2OSJ9LCJQYWRkaW5nIjp7IiRyZWYiOiI3MCJ9LCJCYWNrZ3JvdW5kIjp7IiRyZWYiOiI3MSJ9LCJJc1Zpc2libGUiOnRydWUsIldpZHRoIjowLjAsIkhlaWdodCI6MC4wLCJCb3JkZXJTdHlsZSI6eyIkaWQiOiIxNjQiLCJMaW5lQ29sb3IiOm51bGwsIkxpbmVXZWlnaHQiOjAuMCwiTGluZVR5cGUiOjAsIlBhcmVudFN0eWxlIjpudWxsfSwiUGFyZW50U3R5bGUiOnsiJHJlZiI6IjY1In19LCJEYXRlU3R5bGUiOnsiJGlkIjoiMTY1IiwiRm9udFNldHRpbmdzIjp7IiRpZCI6IjE2NiIsIkZvbnRTaXplIjoxMCwiRm9udE5hbWUiOiJDYWxpYnJpIiwiSXNCb2xkIjpmYWxzZSwiSXNJdGFsaWMiOmZhbHNlLCJJc1VuZGVybGluZWQiOmZhbHNlLCJQYXJlbnRTdHlsZSI6eyIkcmVmIjoiNzMifX0sIkF1dG9TaXplIjowLCJGb3JlZ3JvdW5kIjp7IiRyZWYiOiI3NCJ9LCJNYXhXaWR0aCI6MjAwLjAsIk1heEhlaWdodCI6IkluZmluaXR5IiwiU21hcnRGb3JlZ3JvdW5kSXNBY3RpdmUiOmZhbHNlLCJIb3Jpem9udGFsQWxpZ25tZW50IjowLCJWZXJ0aWNhbEFsaWdubWVudCI6MCwiU21hcnRGb3JlZ3JvdW5kIjpudWxsLCJNYXJnaW4iOnsiJHJlZiI6Ijc2In0sIlBhZGRpbmciOnsiJHJlZiI6Ijc3In0sIkJhY2tncm91bmQiOnsiJHJlZiI6Ijc4In0sIklzVmlzaWJsZSI6dHJ1ZSwiV2lkdGgiOjAuMCwiSGVpZ2h0IjowLjAsIkJvcmRlclN0eWxlIjp7IiRpZCI6IjE2NyIsIkxpbmVDb2xvciI6bnVsbCwiTGluZVdlaWdodCI6MC4wLCJMaW5lVHlwZSI6MCwiUGFyZW50U3R5bGUiOm51bGx9LCJQYXJlbnRTdHlsZSI6eyIkcmVmIjoiNzIifX0sIkRhdGVGb3JtYXQiOnsiJHJlZiI6Ijc5In0sIklzVmlzaWJsZSI6dHJ1ZSwiUGFyZW50U3R5bGUiOnsiJHJlZiI6IjUzIn19LCJQb3NpdGlvbiI6eyIkaWQiOiIxNjgiLCJSYXRpbyI6MC4xNTMzNzEwNzc5OTY3MTMxNSwiSXNDdXN0b20iOnRydWV9LCJJZCI6IjI1MzA0MGMzLTVmOGMtNGZjOS04YzdlLWE1YjQwOTY0YjQ0MiIsIlRpdGxlIjoiU0VPIHJlc2VhcmNoLCBtYXJrZXRpbmcgYW5hbHlzaXMgYW5kIGJ1c2luZXNzIHBsYW5uaW5nIiwiTm90ZSI6bnVsbCwiSHlwZXJsaW5rIjpudWxsLCJJc0NoYW5nZWQiOmZhbHNlLCJJc05ldyI6ZmFsc2V9LHsiJGlkIjoiMTY5IiwiRGF0ZSI6IjIwMTUtMDktMjdUMjM6NTk6NTkuOTk5WiIsIlN0eWxlIjp7IiRpZCI6IjE3MCIsIlNoYXBlIjowLCJDb25uZWN0b3JNYXJnaW4iOnsiJHJlZiI6IjU0In0sIkNvbm5lY3RvclN0eWxlIjp7IiRpZCI6IjE3MSIsIkxpbmVDb2xvciI6eyIkaWQiOiIxNzIiLCIkdHlwZSI6Ik5MUkUuQ29tbW9uLkRvbS5Tb2xpZENvbG9yQnJ1c2gsIE5MUkUuQ29tbW9uIiwiQ29sb3IiOnsiJGlkIjoiMTczIiwiQSI6MTI3LCJSIjoxNTAsIkciOjIxNCwiQiI6NjZ9fSwiTGluZVdlaWdodCI6MS4wLCJMaW5lVHlwZSI6MCwiUGFyZW50U3R5bGUiOnsiJHJlZiI6IjU1In19LCJJc0JlbG93VGltZWJhbmQiOmZhbHNlLCJIaWRlRGF0ZSI6ZmFsc2UsIlNoYXBlU2l6ZSI6MSwiU3BhY2luZyI6Mi4wLCJQYWRkaW5nIjp7IiRyZWYiOiI1OCJ9LCJTaGFwZVN0eWxlIjp7IiRpZCI6IjE3NCIsIk1hcmdpbiI6eyIkcmVmIjoiNjAifSwiUGFkZGluZyI6eyIkcmVmIjoiNjEifSwiQmFja2dyb3VuZCI6eyIkaWQiOiIxNzUiLCJDb2xvciI6eyIkaWQiOiIxNzYiLCJBIjoyNTUsIlIiOjE1MCwiRyI6MjE0LCJCIjo2Nn19LCJJc1Zpc2libGUiOnRydWUsIldpZHRoIjoxOC4wLCJIZWlnaHQiOjIwLjAsIkJvcmRlclN0eWxlIjp7IiRpZCI6IjE3NyIsIkxpbmVDb2xvciI6eyIkcmVmIjoiNjMifSwiTGluZVdlaWdodCI6MC4wLCJMaW5lVHlwZSI6MCwiUGFyZW50U3R5bGUiOnsiJHJlZiI6IjYyIn19LCJQYXJlbnRTdHlsZSI6eyIkcmVmIjoiNTkifX0sIlRpdGxlU3R5bGUiOnsiJGlkIjoiMTc4IiwiRm9udFNldHRpbmdzIjp7IiRpZCI6IjE3OSIsIkZvbnRTaXplIjoxMSwiRm9udE5hbWUiOiJDYWxpYnJpIiwiSXNCb2xkIjp0cnVlLCJJc0l0YWxpYyI6ZmFsc2UsIklzVW5kZXJsaW5lZCI6ZmFsc2UsIlBhcmVudFN0eWxlIjp7IiRyZWYiOiI2NiJ9fSwiQXV0b1NpemUiOjIsIkZvcmVncm91bmQiOnsiJHJlZiI6IjY3In0sIk1heFdpZHRoIjo4NS44Nzg1ODU4MTU0Mjk2ODgsIk1heEhlaWdodCI6IkluZmluaXR5IiwiU21hcnRGb3JlZ3JvdW5kSXNBY3RpdmUiOmZhbHNlLCJIb3Jpem9udGFsQWxpZ25tZW50IjowLCJWZXJ0aWNhbEFsaWdubWVudCI6MCwiU21hcnRGb3JlZ3JvdW5kIjpudWxsLCJNYXJnaW4iOnsiJHJlZiI6IjY5In0sIlBhZGRpbmciOnsiJHJlZiI6IjcwIn0sIkJhY2tncm91bmQiOnsiJHJlZiI6IjcxIn0sIklzVmlzaWJsZSI6dHJ1ZSwiV2lkdGgiOjAuMCwiSGVpZ2h0IjowLjAsIkJvcmRlclN0eWxlIjp7IiRpZCI6IjE4MCIsIkxpbmVDb2xvciI6bnVsbCwiTGluZVdlaWdodCI6MC4wLCJMaW5lVHlwZSI6MCwiUGFyZW50U3R5bGUiOm51bGx9LCJQYXJlbnRTdHlsZSI6eyIkcmVmIjoiNjUifX0sIkRhdGVTdHlsZSI6eyIkaWQiOiIxODEiLCJGb250U2V0dGluZ3MiOnsiJGlkIjoiMTgyIiwiRm9udFNpemUiOjEwLCJGb250TmFtZSI6IkNhbGlicmkiLCJJc0JvbGQiOmZhbHNlLCJJc0l0YWxpYyI6ZmFsc2UsIklzVW5kZXJsaW5lZCI6ZmFsc2UsIlBhcmVudFN0eWxlIjp7IiRyZWYiOiI3MyJ9fSwiQXV0b1NpemUiOjAsIkZvcmVncm91bmQiOnsiJHJlZiI6Ijc0In0sIk1heFdpZHRoIjoyMDAuMCwiTWF4SGVpZ2h0IjoiSW5maW5pdHkiLCJTbWFydEZvcmVncm91bmRJc0FjdGl2ZSI6ZmFsc2UsIkhvcml6b250YWxBbGlnbm1lbnQiOjAsIlZlcnRpY2FsQWxpZ25tZW50IjowLCJTbWFydEZvcmVncm91bmQiOm51bGwsIk1hcmdpbiI6eyIkcmVmIjoiNzYifSwiUGFkZGluZyI6eyIkcmVmIjoiNzcifSwiQmFja2dyb3VuZCI6eyIkcmVmIjoiNzgifSwiSXNWaXNpYmxlIjp0cnVlLCJXaWR0aCI6MC4wLCJIZWlnaHQiOjAuMCwiQm9yZGVyU3R5bGUiOnsiJGlkIjoiMTgzIiwiTGluZUNvbG9yIjpudWxsLCJMaW5lV2VpZ2h0IjowLjAsIkxpbmVUeXBlIjowLCJQYXJlbnRTdHlsZSI6bnVsbH0sIlBhcmVudFN0eWxlIjp7IiRyZWYiOiI3MiJ9fSwiRGF0ZUZvcm1hdCI6eyIkcmVmIjoiNzkifSwiSXNWaXNpYmxlIjp0cnVlLCJQYXJlbnRTdHlsZSI6eyIkcmVmIjoiNTMifX0sIlBvc2l0aW9uIjp7IiRpZCI6IjE4NCIsIlJhdGlvIjowLjEyNjEzNjMyNzY3Mjg4Nzc0LCJJc0N1c3RvbSI6dHJ1ZX0sIklkIjoiNjgzY2ExNmUtYzAwZC00NmExLTgxYTctYjA2YmU2NDIwZDdkIiwiVGl0bGUiOiJNaWxlc3RvbmUgYW5kIHJlc291cmNlIHBsYW5uaW5nIiwiTm90ZSI6bnVsbCwiSHlwZXJsaW5rIjpudWxsLCJJc0NoYW5nZWQiOmZhbHNlLCJJc05ldyI6ZmFsc2V9LHsiJGlkIjoiMTg1IiwiRGF0ZSI6IjIwMTUtMTAtMDlUMjM6NTk6NTkuOTk5WiIsIlN0eWxlIjp7IiRpZCI6IjE4NiIsIlNoYXBlIjozLCJDb25uZWN0b3JNYXJnaW4iOnsiJHJlZiI6IjU0In0sIkNvbm5lY3RvclN0eWxlIjp7IiRpZCI6IjE4NyIsIkxpbmVDb2xvciI6eyIkaWQiOiIxODgiLCIkdHlwZSI6Ik5MUkUuQ29tbW9uLkRvbS5Tb2xpZENvbG9yQnJ1c2gsIE5MUkUuQ29tbW9uIiwiQ29sb3IiOnsiJGlkIjoiMTg5IiwiQSI6MTI3LCJSIjoxNTAsIkciOjIxNCwiQiI6NjZ9fSwiTGluZVdlaWdodCI6MS4wLCJMaW5lVHlwZSI6MCwiUGFyZW50U3R5bGUiOnsiJHJlZiI6IjU1In19LCJJc0JlbG93VGltZWJhbmQiOnRydWUsIkhpZGVEYXRlIjpmYWxzZSwiU2hhcGVTaXplIjoxLCJTcGFjaW5nIjoyLjAsIlBhZGRpbmciOnsiJHJlZiI6IjU4In0sIlNoYXBlU3R5bGUiOnsiJGlkIjoiMTkwIiwiTWFyZ2luIjp7IiRyZWYiOiI2MCJ9LCJQYWRkaW5nIjp7IiRyZWYiOiI2MSJ9LCJCYWNrZ3JvdW5kIjp7IiRpZCI6IjE5MSIsIkNvbG9yIjp7IiRpZCI6IjE5MiIsIkEiOjI1NSwiUiI6MTUwLCJHIjoyMTQsIkIiOjY2fX0sIklzVmlzaWJsZSI6dHJ1ZSwiV2lkdGgiOjE4LjAsIkhlaWdodCI6MjAuMCwiQm9yZGVyU3R5bGUiOnsiJGlkIjoiMTkzIiwiTGluZUNvbG9yIjp7IiRyZWYiOiI2MyJ9LCJMaW5lV2VpZ2h0IjowLjAsIkxpbmVUeXBlIjowLCJQYXJlbnRTdHlsZSI6eyIkcmVmIjoiNjIifX0sIlBhcmVudFN0eWxlIjp7IiRyZWYiOiI1OSJ9fSwiVGl0bGVTdHlsZSI6eyIkaWQiOiIxOTQiLCJGb250U2V0dGluZ3MiOnsiJGlkIjoiMTk1IiwiRm9udFNpemUiOjExLCJGb250TmFtZSI6IkNhbGlicmkiLCJJc0JvbGQiOnRydWUsIklzSXRhbGljIjpmYWxzZSwiSXNVbmRlcmxpbmVkIjpmYWxzZSwiUGFyZW50U3R5bGUiOnsiJHJlZiI6IjY2In19LCJBdXRvU2l6ZSI6MiwiRm9yZWdyb3VuZCI6eyIkcmVmIjoiNjcifSwiTWF4V2lkdGgiOjExNC4wLCJNYXhIZWlnaHQiOiJJbmZpbml0eSIsIlNtYXJ0Rm9yZWdyb3VuZElzQWN0aXZlIjpmYWxzZSwiSG9yaXpvbnRhbEFsaWdubWVudCI6MCwiVmVydGljYWxBbGlnbm1lbnQiOjAsIlNtYXJ0Rm9yZWdyb3VuZCI6bnVsbCwiTWFyZ2luIjp7IiRyZWYiOiI2OSJ9LCJQYWRkaW5nIjp7IiRyZWYiOiI3MCJ9LCJCYWNrZ3JvdW5kIjp7IiRyZWYiOiI3MSJ9LCJJc1Zpc2libGUiOnRydWUsIldpZHRoIjowLjAsIkhlaWdodCI6MC4wLCJCb3JkZXJTdHlsZSI6eyIkaWQiOiIxOTYiLCJMaW5lQ29sb3IiOm51bGwsIkxpbmVXZWlnaHQiOjAuMCwiTGluZVR5cGUiOjAsIlBhcmVudFN0eWxlIjpudWxsfSwiUGFyZW50U3R5bGUiOnsiJHJlZiI6IjY1In19LCJEYXRlU3R5bGUiOnsiJGlkIjoiMTk3IiwiRm9udFNldHRpbmdzIjp7IiRpZCI6IjE5OCIsIkZvbnRTaXplIjoxMCwiRm9udE5hbWUiOiJDYWxpYnJpIiwiSXNCb2xkIjpmYWxzZSwiSXNJdGFsaWMiOmZhbHNlLCJJc1VuZGVybGluZWQiOmZhbHNlLCJQYXJlbnRTdHlsZSI6eyIkcmVmIjoiNzMifX0sIkF1dG9TaXplIjowLCJGb3JlZ3JvdW5kIjp7IiRyZWYiOiI3NCJ9LCJNYXhXaWR0aCI6MjAwLjAsIk1heEhlaWdodCI6IkluZmluaXR5IiwiU21hcnRGb3JlZ3JvdW5kSXNBY3RpdmUiOmZhbHNlLCJIb3Jpem9udGFsQWxpZ25tZW50IjowLCJWZXJ0aWNhbEFsaWdubWVudCI6MCwiU21hcnRGb3JlZ3JvdW5kIjpudWxsLCJNYXJnaW4iOnsiJHJlZiI6Ijc2In0sIlBhZGRpbmciOnsiJHJlZiI6Ijc3In0sIkJhY2tncm91bmQiOnsiJHJlZiI6Ijc4In0sIklzVmlzaWJsZSI6dHJ1ZSwiV2lkdGgiOjAuMCwiSGVpZ2h0IjowLjAsIkJvcmRlclN0eWxlIjp7IiRpZCI6IjE5OSIsIkxpbmVDb2xvciI6bnVsbCwiTGluZVdlaWdodCI6MC4wLCJMaW5lVHlwZSI6MCwiUGFyZW50U3R5bGUiOm51bGx9LCJQYXJlbnRTdHlsZSI6eyIkcmVmIjoiNzIifX0sIkRhdGVGb3JtYXQiOnsiJHJlZiI6Ijc5In0sIklzVmlzaWJsZSI6dHJ1ZSwiUGFyZW50U3R5bGUiOnsiJHJlZiI6IjUzIn19LCJQb3NpdGlvbiI6eyIkaWQiOiIyMDAiLCJSYXRpbyI6MC4yNjI3OTI5MjI4MzIzNDc3MywiSXNDdXN0b20iOnRydWV9LCJJZCI6IjU5NGVjNmQwLTgwZTctNGU3OS04M2Y3LTI1ZjYzM2JhN2ZjNyIsIlRpdGxlIjoiRGV2ZWxvcCBzdGFnZSAxIGZ1bmRpbmcgcGxhbiBhbmQgYXBwcm92YWwiLCJOb3RlIjpudWxsLCJIeXBlcmxpbmsiOm51bGwsIklzQ2hhbmdlZCI6ZmFsc2UsIklzTmV3IjpmYWxzZX0seyIkaWQiOiIyMDEiLCJEYXRlIjoiMjAxNS0xMC0yMlQyMzo1OTo1OS45OTlaIiwiU3R5bGUiOnsiJGlkIjoiMjAyIiwiU2hhcGUiOjMsIkNvbm5lY3Rvck1hcmdpbiI6eyIkcmVmIjoiNTQifSwiQ29ubmVjdG9yU3R5bGUiOnsiJGlkIjoiMjAzIiwiTGluZUNvbG9yIjp7IiRpZCI6IjIwNCIsIiR0eXBlIjoiTkxSRS5Db21tb24uRG9tLlNvbGlkQ29sb3JCcnVzaCwgTkxSRS5Db21tb24iLCJDb2xvciI6eyIkaWQiOiIyMDUiLCJBIjoxMjcsIlIiOjEwOSwiRyI6MTYyLCJCIjo0MH19LCJMaW5lV2VpZ2h0IjoxLjAsIkxpbmVUeXBlIjowLCJQYXJlbnRTdHlsZSI6eyIkcmVmIjoiNTUifX0sIklzQmVsb3dUaW1lYmFuZCI6ZmFsc2UsIkhpZGVEYXRlIjpmYWxzZSwiU2hhcGVTaXplIjowLCJTcGFjaW5nIjoyLjAsIlBhZGRpbmciOnsiJHJlZiI6IjU4In0sIlNoYXBlU3R5bGUiOnsiJGlkIjoiMjA2IiwiTWFyZ2luIjp7IiRyZWYiOiI2MCJ9LCJQYWRkaW5nIjp7IiRyZWYiOiI2MSJ9LCJCYWNrZ3JvdW5kIjp7IiRpZCI6IjIwNyIsIkNvbG9yIjp7IiRpZCI6IjIwOCIsIkEiOjI1NSwiUiI6MTA5LCJHIjoxNjIsIkIiOjQwfX0sIklzVmlzaWJsZSI6dHJ1ZSwiV2lkdGgiOjEyLjAsIkhlaWdodCI6MTQuMCwiQm9yZGVyU3R5bGUiOnsiJGlkIjoiMjA5IiwiTGluZUNvbG9yIjp7IiRyZWYiOiI2MyJ9LCJMaW5lV2VpZ2h0IjowLjAsIkxpbmVUeXBlIjowLCJQYXJlbnRTdHlsZSI6eyIkcmVmIjoiNjIifX0sIlBhcmVudFN0eWxlIjp7IiRyZWYiOiI1OSJ9fSwiVGl0bGVTdHlsZSI6eyIkaWQiOiIyMTAiLCJGb250U2V0dGluZ3MiOnsiJGlkIjoiMjExIiwiRm9udFNpemUiOjExLCJGb250TmFtZSI6IkNhbGlicmkiLCJJc0JvbGQiOnRydWUsIklzSXRhbGljIjpmYWxzZSwiSXNVbmRlcmxpbmVkIjpmYWxzZSwiUGFyZW50U3R5bGUiOnsiJHJlZiI6IjY2In19LCJBdXRvU2l6ZSI6MiwiRm9yZWdyb3VuZCI6eyIkcmVmIjoiNjcifSwiTWF4V2lkdGgiOjExNi4yMDk4Mzg4NjcxODc1LCJNYXhIZWlnaHQiOiJJbmZpbml0eSIsIlNtYXJ0Rm9yZWdyb3VuZElzQWN0aXZlIjpmYWxzZSwiSG9yaXpvbnRhbEFsaWdubWVudCI6MCwiVmVydGljYWxBbGlnbm1lbnQiOjAsIlNtYXJ0Rm9yZWdyb3VuZCI6bnVsbCwiTWFyZ2luIjp7IiRyZWYiOiI2OSJ9LCJQYWRkaW5nIjp7IiRyZWYiOiI3MCJ9LCJCYWNrZ3JvdW5kIjp7IiRyZWYiOiI3MSJ9LCJJc1Zpc2libGUiOnRydWUsIldpZHRoIjowLjAsIkhlaWdodCI6MC4wLCJCb3JkZXJTdHlsZSI6eyIkaWQiOiIyMTIiLCJMaW5lQ29sb3IiOm51bGwsIkxpbmVXZWlnaHQiOjAuMCwiTGluZVR5cGUiOjAsIlBhcmVudFN0eWxlIjpudWxsfSwiUGFyZW50U3R5bGUiOnsiJHJlZiI6IjY1In19LCJEYXRlU3R5bGUiOnsiJGlkIjoiMjEzIiwiRm9udFNldHRpbmdzIjp7IiRpZCI6IjIxNCIsIkZvbnRTaXplIjoxMCwiRm9udE5hbWUiOiJDYWxpYnJpIiwiSXNCb2xkIjpmYWxzZSwiSXNJdGFsaWMiOmZhbHNlLCJJc1VuZGVybGluZWQiOmZhbHNlLCJQYXJlbnRTdHlsZSI6eyIkcmVmIjoiNzMifX0sIkF1dG9TaXplIjowLCJGb3JlZ3JvdW5kIjp7IiRyZWYiOiI3NCJ9LCJNYXhXaWR0aCI6MjAwLjAsIk1heEhlaWdodCI6IkluZmluaXR5IiwiU21hcnRGb3JlZ3JvdW5kSXNBY3RpdmUiOmZhbHNlLCJIb3Jpem9udGFsQWxpZ25tZW50IjowLCJWZXJ0aWNhbEFsaWdubWVudCI6MCwiU21hcnRGb3JlZ3JvdW5kIjpudWxsLCJNYXJnaW4iOnsiJHJlZiI6Ijc2In0sIlBhZGRpbmciOnsiJHJlZiI6Ijc3In0sIkJhY2tncm91bmQiOnsiJHJlZiI6Ijc4In0sIklzVmlzaWJsZSI6dHJ1ZSwiV2lkdGgiOjAuMCwiSGVpZ2h0IjowLjAsIkJvcmRlclN0eWxlIjp7IiRpZCI6IjIxNSIsIkxpbmVDb2xvciI6bnVsbCwiTGluZVdlaWdodCI6MC4wLCJMaW5lVHlwZSI6MCwiUGFyZW50U3R5bGUiOm51bGx9LCJQYXJlbnRTdHlsZSI6eyIkcmVmIjoiNzIifX0sIkRhdGVGb3JtYXQiOnsiJHJlZiI6Ijc5In0sIklzVmlzaWJsZSI6dHJ1ZSwiUGFyZW50U3R5bGUiOnsiJHJlZiI6IjUzIn19LCJQb3NpdGlvbiI6eyIkaWQiOiIyMTYiLCJSYXRpbyI6MC4yMDE1NDM0NTQ3NzA2ODg2NiwiSXNDdXN0b20iOnRydWV9LCJJZCI6ImUwMDViOWZhLTQ5Y2ItNGUyYi04YjFhLWZiZDIwYzM3YTIyYiIsIlRpdGxlIjoiQmV0YSBUZXN0IDEuMiByb2xsb3V0LCBkb2N1bWVudGF0aW9uIGFuZCB1c2FiaWxpdHkgZmVlZGJhY2siLCJOb3RlIjpudWxsLCJIeXBlcmxpbmsiOm51bGwsIklzQ2hhbmdlZCI6ZmFsc2UsIklzTmV3IjpmYWxzZX0seyIkaWQiOiIyMTciLCJEYXRlIjoiMjAxNS0xMS0wMVQyMzo1OTo1OS45OTlaIiwiU3R5bGUiOnsiJGlkIjoiMjE4IiwiU2hhcGUiOjAsIkNvbm5lY3Rvck1hcmdpbiI6eyIkcmVmIjoiNTQifSwiQ29ubmVjdG9yU3R5bGUiOnsiJGlkIjoiMjE5IiwiTGluZUNvbG9yIjp7IiRpZCI6IjIyMCIsIiR0eXBlIjoiTkxSRS5Db21tb24uRG9tLlNvbGlkQ29sb3JCcnVzaCwgTkxSRS5Db21tb24iLCJDb2xvciI6eyIkaWQiOiIyMjEiLCJBIjoxMjcsIlIiOjE1MCwiRyI6MjE0LCJCIjo2Nn19LCJMaW5lV2VpZ2h0IjoxLjAsIkxpbmVUeXBlIjowLCJQYXJlbnRTdHlsZSI6eyIkcmVmIjoiNTUifX0sIklzQmVsb3dUaW1lYmFuZCI6dHJ1ZSwiSGlkZURhdGUiOmZhbHNlLCJTaGFwZVNpemUiOjEsIlNwYWNpbmciOjIuMCwiUGFkZGluZyI6eyIkcmVmIjoiNTgifSwiU2hhcGVTdHlsZSI6eyIkaWQiOiIyMjIiLCJNYXJnaW4iOnsiJHJlZiI6IjYwIn0sIlBhZGRpbmciOnsiJHJlZiI6IjYxIn0sIkJhY2tncm91bmQiOnsiJGlkIjoiMjIzIiwiQ29sb3IiOnsiJGlkIjoiMjI0IiwiQSI6MjU1LCJSIjoxNTAsIkciOjIxNCwiQiI6NjZ9fSwiSXNWaXNpYmxlIjp0cnVlLCJXaWR0aCI6MTguMCwiSGVpZ2h0IjoyMC4wLCJCb3JkZXJTdHlsZSI6eyIkaWQiOiIyMjUiLCJMaW5lQ29sb3IiOnsiJHJlZiI6IjYzIn0sIkxpbmVXZWlnaHQiOjAuMCwiTGluZVR5cGUiOjAsIlBhcmVudFN0eWxlIjp7IiRyZWYiOiI2MiJ9fSwiUGFyZW50U3R5bGUiOnsiJHJlZiI6IjU5In19LCJUaXRsZVN0eWxlIjp7IiRpZCI6IjIyNiIsIkZvbnRTZXR0aW5ncyI6eyIkaWQiOiIyMjciLCJGb250U2l6ZSI6MTEsIkZvbnROYW1lIjoiQ2FsaWJyaSIsIklzQm9sZCI6dHJ1ZSwiSXNJdGFsaWMiOmZhbHNlLCJJc1VuZGVybGluZWQiOmZhbHNlLCJQYXJlbnRTdHlsZSI6eyIkcmVmIjoiNjYifX0sIkF1dG9TaXplIjoyLCJGb3JlZ3JvdW5kIjp7IiRyZWYiOiI2NyJ9LCJNYXhXaWR0aCI6MTIyLjE5MTQ5NzgwMjczNDM4LCJNYXhIZWlnaHQiOiJJbmZpbml0eSIsIlNtYXJ0Rm9yZWdyb3VuZElzQWN0aXZlIjpmYWxzZSwiSG9yaXpvbnRhbEFsaWdubWVudCI6MCwiVmVydGljYWxBbGlnbm1lbnQiOjAsIlNtYXJ0Rm9yZWdyb3VuZCI6bnVsbCwiTWFyZ2luIjp7IiRyZWYiOiI2OSJ9LCJQYWRkaW5nIjp7IiRyZWYiOiI3MCJ9LCJCYWNrZ3JvdW5kIjp7IiRyZWYiOiI3MSJ9LCJJc1Zpc2libGUiOnRydWUsIldpZHRoIjowLjAsIkhlaWdodCI6MC4wLCJCb3JkZXJTdHlsZSI6eyIkaWQiOiIyMjgiLCJMaW5lQ29sb3IiOm51bGwsIkxpbmVXZWlnaHQiOjAuMCwiTGluZVR5cGUiOjAsIlBhcmVudFN0eWxlIjpudWxsfSwiUGFyZW50U3R5bGUiOnsiJHJlZiI6IjY1In19LCJEYXRlU3R5bGUiOnsiJGlkIjoiMjI5IiwiRm9udFNldHRpbmdzIjp7IiRpZCI6IjIzMCIsIkZvbnRTaXplIjoxMCwiRm9udE5hbWUiOiJDYWxpYnJpIiwiSXNCb2xkIjpmYWxzZSwiSXNJdGFsaWMiOmZhbHNlLCJJc1VuZGVybGluZWQiOmZhbHNlLCJQYXJlbnRTdHlsZSI6eyIkcmVmIjoiNzMifX0sIkF1dG9TaXplIjowLCJGb3JlZ3JvdW5kIjp7IiRyZWYiOiI3NCJ9LCJNYXhXaWR0aCI6MjAwLjAsIk1heEhlaWdodCI6IkluZmluaXR5IiwiU21hcnRGb3JlZ3JvdW5kSXNBY3RpdmUiOmZhbHNlLCJIb3Jpem9udGFsQWxpZ25tZW50IjowLCJWZXJ0aWNhbEFsaWdubWVudCI6MCwiU21hcnRGb3JlZ3JvdW5kIjpudWxsLCJNYXJnaW4iOnsiJHJlZiI6Ijc2In0sIlBhZGRpbmciOnsiJHJlZiI6Ijc3In0sIkJhY2tncm91bmQiOnsiJHJlZiI6Ijc4In0sIklzVmlzaWJsZSI6dHJ1ZSwiV2lkdGgiOjAuMCwiSGVpZ2h0IjowLjAsIkJvcmRlclN0eWxlIjp7IiRpZCI6IjIzMSIsIkxpbmVDb2xvciI6bnVsbCwiTGluZVdlaWdodCI6MC4wLCJMaW5lVHlwZSI6MCwiUGFyZW50U3R5bGUiOm51bGx9LCJQYXJlbnRTdHlsZSI6eyIkcmVmIjoiNzIifX0sIkRhdGVGb3JtYXQiOnsiJHJlZiI6Ijc5In0sIklzVmlzaWJsZSI6dHJ1ZSwiUGFyZW50U3R5bGUiOnsiJHJlZiI6IjUzIn19LCJQb3NpdGlvbiI6eyIkaWQiOiIyMzIiLCJSYXRpbyI6MC4xNjU2Mjc1NzEzODg1MjcyMSwiSXNDdXN0b20iOnRydWV9LCJJZCI6IjI1MGVhMmJlLTA1ODUtNGI4MC1iY2RiLWVjMDdmYWFhMmQ2OSIsIlRpdGxlIjoiRGV2ZWxvcCBTdGFnZSAyIHByb2dyYW0gYW5kIGNlcnRpZmljYXRpb24gcHJvY2VzcyIsIk5vdGUiOm51bGwsIkh5cGVybGluayI6bnVsbCwiSXNDaGFuZ2VkIjpmYWxzZSwiSXNOZXciOmZhbHNlfSx7IiRpZCI6IjIzMyIsIkRhdGUiOiIyMDE1LTExLTEyVDIzOjU5OjU5Ljk5OVoiLCJTdHlsZSI6eyIkaWQiOiIyMzQiLCJTaGFwZSI6MywiQ29ubmVjdG9yTWFyZ2luIjp7IiRyZWYiOiI1NCJ9LCJDb25uZWN0b3JTdHlsZSI6eyIkaWQiOiIyMzUiLCJMaW5lQ29sb3IiOnsiJGlkIjoiMjM2IiwiJHR5cGUiOiJOTFJFLkNvbW1vbi5Eb20uU29saWRDb2xvckJydXNoLCBOTFJFLkNvbW1vbiIsIkNvbG9yIjp7IiRpZCI6IjIzNyIsIkEiOjEyNywiUiI6MTk2LCJHIjoxMDQsIkIiOjMyfX0sIkxpbmVXZWlnaHQiOjEuMCwiTGluZVR5cGUiOjAsIlBhcmVudFN0eWxlIjp7IiRyZWYiOiI1NSJ9fSwiSXNCZWxvd1RpbWViYW5kIjpmYWxzZSwiSGlkZURhdGUiOmZhbHNlLCJTaGFwZVNpemUiOjEsIlNwYWNpbmciOjIuMCwiUGFkZGluZyI6eyIkcmVmIjoiNTgifSwiU2hhcGVTdHlsZSI6eyIkaWQiOiIyMzgiLCJNYXJnaW4iOnsiJHJlZiI6IjYwIn0sIlBhZGRpbmciOnsiJHJlZiI6IjYxIn0sIkJhY2tncm91bmQiOnsiJGlkIjoiMjM5IiwiQ29sb3IiOnsiJGlkIjoiMjQwIiwiQSI6MjU1LCJSIjoxOTYsIkciOjEwNCwiQiI6MzJ9fSwiSXNWaXNpYmxlIjp0cnVlLCJXaWR0aCI6MTguMCwiSGVpZ2h0IjoyMC4wLCJCb3JkZXJTdHlsZSI6eyIkaWQiOiIyNDEiLCJMaW5lQ29sb3IiOnsiJHJlZiI6IjYzIn0sIkxpbmVXZWlnaHQiOjAuMCwiTGluZVR5cGUiOjAsIlBhcmVudFN0eWxlIjp7IiRyZWYiOiI2MiJ9fSwiUGFyZW50U3R5bGUiOnsiJHJlZiI6IjU5In19LCJUaXRsZVN0eWxlIjp7IiRpZCI6IjI0MiIsIkZvbnRTZXR0aW5ncyI6eyIkaWQiOiIyNDMiLCJGb250U2l6ZSI6MTEsIkZvbnROYW1lIjoiQ2FsaWJyaSIsIklzQm9sZCI6dHJ1ZSwiSXNJdGFsaWMiOmZhbHNlLCJJc1VuZGVybGluZWQiOmZhbHNlLCJQYXJlbnRTdHlsZSI6eyIkcmVmIjoiNjYifX0sIkF1dG9TaXplIjoyLCJGb3JlZ3JvdW5kIjp7IiRyZWYiOiI2NyJ9LCJNYXhXaWR0aCI6NjkuNzc2NzcxNTQ1NDEwMTU2LCJNYXhIZWlnaHQiOiJJbmZpbml0eSIsIlNtYXJ0Rm9yZWdyb3VuZElzQWN0aXZlIjpmYWxzZSwiSG9yaXpvbnRhbEFsaWdubWVudCI6MCwiVmVydGljYWxBbGlnbm1lbnQiOjAsIlNtYXJ0Rm9yZWdyb3VuZCI6bnVsbCwiTWFyZ2luIjp7IiRyZWYiOiI2OSJ9LCJQYWRkaW5nIjp7IiRyZWYiOiI3MCJ9LCJCYWNrZ3JvdW5kIjp7IiRyZWYiOiI3MSJ9LCJJc1Zpc2libGUiOnRydWUsIldpZHRoIjowLjAsIkhlaWdodCI6MC4wLCJCb3JkZXJTdHlsZSI6eyIkaWQiOiIyNDQiLCJMaW5lQ29sb3IiOm51bGwsIkxpbmVXZWlnaHQiOjAuMCwiTGluZVR5cGUiOjAsIlBhcmVudFN0eWxlIjpudWxsfSwiUGFyZW50U3R5bGUiOnsiJHJlZiI6IjY1In19LCJEYXRlU3R5bGUiOnsiJGlkIjoiMjQ1IiwiRm9udFNldHRpbmdzIjp7IiRpZCI6IjI0NiIsIkZvbnRTaXplIjoxMCwiRm9udE5hbWUiOiJDYWxpYnJpIiwiSXNCb2xkIjpmYWxzZSwiSXNJdGFsaWMiOmZhbHNlLCJJc1VuZGVybGluZWQiOmZhbHNlLCJQYXJlbnRTdHlsZSI6eyIkcmVmIjoiNzMifX0sIkF1dG9TaXplIjowLCJGb3JlZ3JvdW5kIjp7IiRyZWYiOiI3NCJ9LCJNYXhXaWR0aCI6MjAwLjAsIk1heEhlaWdodCI6IkluZmluaXR5IiwiU21hcnRGb3JlZ3JvdW5kSXNBY3RpdmUiOmZhbHNlLCJIb3Jpem9udGFsQWxpZ25tZW50IjowLCJWZXJ0aWNhbEFsaWdubWVudCI6MCwiU21hcnRGb3JlZ3JvdW5kIjpudWxsLCJNYXJnaW4iOnsiJHJlZiI6Ijc2In0sIlBhZGRpbmciOnsiJHJlZiI6Ijc3In0sIkJhY2tncm91bmQiOnsiJHJlZiI6Ijc4In0sIklzVmlzaWJsZSI6dHJ1ZSwiV2lkdGgiOjAuMCwiSGVpZ2h0IjowLjAsIkJvcmRlclN0eWxlIjp7IiRpZCI6IjI0NyIsIkxpbmVDb2xvciI6bnVsbCwiTGluZVdlaWdodCI6MC4wLCJMaW5lVHlwZSI6MCwiUGFyZW50U3R5bGUiOm51bGx9LCJQYXJlbnRTdHlsZSI6eyIkcmVmIjoiNzIifX0sIkRhdGVGb3JtYXQiOnsiJHJlZiI6Ijc5In0sIklzVmlzaWJsZSI6dHJ1ZSwiUGFyZW50U3R5bGUiOnsiJHJlZiI6IjUzIn19LCJQb3NpdGlvbiI6eyIkaWQiOiIyNDgiLCJSYXRpbyI6MC4wOTQ4MjcyMTM5OTM3Nzg5NDIsIklzQ3VzdG9tIjp0cnVlfSwiSWQiOiIzM2RiNGM5Zi0yYjJmLTQ5YzAtYTQ4ZC02MjU0ODU5ODAwYTMiLCJUaXRsZSI6IkJldGEgVGVzdCAyLjIiLCJOb3RlIjpudWxsLCJIeXBlcmxpbmsiOm51bGwsIklzQ2hhbmdlZCI6ZmFsc2UsIklzTmV3IjpmYWxzZX0seyIkaWQiOiIyNDkiLCJEYXRlIjoiMjAxNS0xMi0xNVQyMzo1OTo1OS45OTlaIiwiU3R5bGUiOnsiJGlkIjoiMjUwIiwiU2hhcGUiOjE0LCJDb25uZWN0b3JNYXJnaW4iOnsiJHJlZiI6IjU0In0sIkNvbm5lY3RvclN0eWxlIjp7IiRpZCI6IjI1MSIsIkxpbmVDb2xvciI6eyIkaWQiOiIyNTIiLCIkdHlwZSI6Ik5MUkUuQ29tbW9uLkRvbS5Tb2xpZENvbG9yQnJ1c2gsIE5MUkUuQ29tbW9uIiwiQ29sb3IiOnsiJGlkIjoiMjUzIiwiQSI6MjU1LCJSIjoxMjksIkciOjE4NywiQiI6NTJ9fSwiTGluZVdlaWdodCI6MS4wLCJMaW5lVHlwZSI6MCwiUGFyZW50U3R5bGUiOnsiJHJlZiI6IjU1In19LCJJc0JlbG93VGltZWJhbmQiOmZhbHNlLCJIaWRlRGF0ZSI6ZmFsc2UsIlNoYXBlU2l6ZSI6MSwiU3BhY2luZyI6Mi4wLCJQYWRkaW5nIjp7IiRyZWYiOiI1OCJ9LCJTaGFwZVN0eWxlIjp7IiRpZCI6IjI1NCIsIk1hcmdpbiI6eyIkcmVmIjoiNjAifSwiUGFkZGluZyI6eyIkcmVmIjoiNjEifSwiQmFja2dyb3VuZCI6eyIkcmVmIjoiMjUyIn0sIklzVmlzaWJsZSI6dHJ1ZSwiV2lkdGgiOjE4LjAsIkhlaWdodCI6MjAuMCwiQm9yZGVyU3R5bGUiOnsiJGlkIjoiMjU1IiwiTGluZUNvbG9yIjp7IiRyZWYiOiI2MyJ9LCJMaW5lV2VpZ2h0IjowLjAsIkxpbmVUeXBlIjowLCJQYXJlbnRTdHlsZSI6eyIkcmVmIjoiNjIifX0sIlBhcmVudFN0eWxlIjp7IiRyZWYiOiI1OSJ9fSwiVGl0bGVTdHlsZSI6eyIkaWQiOiIyNTYiLCJGb250U2V0dGluZ3MiOnsiJGlkIjoiMjU3IiwiRm9udFNpemUiOjExLCJGb250TmFtZSI6IkNhbGlicmkiLCJJc0JvbGQiOnRydWUsIklzSXRhbGljIjpmYWxzZSwiSXNVbmRlcmxpbmVkIjpmYWxzZSwiUGFyZW50U3R5bGUiOnsiJHJlZiI6IjY2In19LCJBdXRvU2l6ZSI6MiwiRm9yZWdyb3VuZCI6eyIkcmVmIjoiNjcifSwiTWF4V2lkdGgiOjEwMS44NjcyNDA5MDU3NjE3MiwiTWF4SGVpZ2h0IjoiSW5maW5pdHkiLCJTbWFydEZvcmVncm91bmRJc0FjdGl2ZSI6ZmFsc2UsIkhvcml6b250YWxBbGlnbm1lbnQiOjEsIlZlcnRpY2FsQWxpZ25tZW50IjowLCJTbWFydEZvcmVncm91bmQiOm51bGwsIk1hcmdpbiI6eyIkcmVmIjoiNjkifSwiUGFkZGluZyI6eyIkcmVmIjoiNzAifSwiQmFja2dyb3VuZCI6eyIkcmVmIjoiNzEifSwiSXNWaXNpYmxlIjp0cnVlLCJXaWR0aCI6MC4wLCJIZWlnaHQiOjAuMCwiQm9yZGVyU3R5bGUiOnsiJGlkIjoiMjU4IiwiTGluZUNvbG9yIjpudWxsLCJMaW5lV2VpZ2h0IjowLjAsIkxpbmVUeXBlIjowLCJQYXJlbnRTdHlsZSI6bnVsbH0sIlBhcmVudFN0eWxlIjp7IiRyZWYiOiI2NSJ9fSwiRGF0ZVN0eWxlIjp7IiRpZCI6IjI1OSIsIkZvbnRTZXR0aW5ncyI6eyIkaWQiOiIyNjAiLCJGb250U2l6ZSI6MTAsIkZvbnROYW1lIjoiQ2FsaWJyaSIsIklzQm9sZCI6ZmFsc2UsIklzSXRhbGljIjpmYWxzZSwiSXNVbmRlcmxpbmVkIjpmYWxzZSwiUGFyZW50U3R5bGUiOnsiJHJlZiI6IjczIn19LCJBdXRvU2l6ZSI6MCwiRm9yZWdyb3VuZCI6eyIkcmVmIjoiNzQifSwiTWF4V2lkdGgiOjIwMC4wLCJNYXhIZWlnaHQiOiJJbmZpbml0eSIsIlNtYXJ0Rm9yZWdyb3VuZElzQWN0aXZlIjpmYWxzZSwiSG9yaXpvbnRhbEFsaWdubWVudCI6MCwiVmVydGljYWxBbGlnbm1lbnQiOjAsIlNtYXJ0Rm9yZWdyb3VuZCI6bnVsbCwiTWFyZ2luIjp7IiRyZWYiOiI3NiJ9LCJQYWRkaW5nIjp7IiRyZWYiOiI3NyJ9LCJCYWNrZ3JvdW5kIjp7IiRyZWYiOiI3OCJ9LCJJc1Zpc2libGUiOnRydWUsIldpZHRoIjowLjAsIkhlaWdodCI6MC4wLCJCb3JkZXJTdHlsZSI6eyIkaWQiOiIyNjEiLCJMaW5lQ29sb3IiOm51bGwsIkxpbmVXZWlnaHQiOjAuMCwiTGluZVR5cGUiOjAsIlBhcmVudFN0eWxlIjpudWxsfSwiUGFyZW50U3R5bGUiOnsiJHJlZiI6IjcyIn19LCJEYXRlRm9ybWF0Ijp7IiRyZWYiOiI3OSJ9LCJJc1Zpc2libGUiOnRydWUsIlBhcmVudFN0eWxlIjp7IiRyZWYiOiI1MyJ9fSwiUG9zaXRpb24iOnsiJGlkIjoiMjYyIiwiUmF0aW8iOjAuMTkyNTMwOTA3NTI0OTU2NjEsIklzQ3VzdG9tIjp0cnVlfSwiSWQiOiIwMDE4NjkxYS1mODhkLTQ4MzgtYjNlYy0yZDEyNTZiOWVlZTUiLCJUaXRsZSI6IkZpbmFsIHByb2plY3QgY2hlY2twb2ludCBhbmQgY2xvc2UiLCJOb3RlIjpudWxsLCJIeXBlcmxpbmsiOm51bGwsIklzQ2hhbmdlZCI6ZmFsc2UsIklzTmV3IjpmYWxzZX1dLCJUYXNrcyI6W3siJGlkIjoiMjYzIiwiR3JvdXBOYW1lIjpudWxsLCJTdGFydERhdGUiOiIyMDE1LTA4LTEzVDAwOjAwOjAwWiIsIkVuZERhdGUiOiIyMDE1LTA5LTAxVDIzOjU5OjU5Ljk5OVoiLCJQZXJjZW50YWdlQ29tcGxldGUiOjUwLjAsIlN0eWxlIjp7IiRpZCI6IjI2NCIsIlNoYXBlIjo3LCJTaGFwZVRoaWNrbmVzcyI6MSwiRHVyYXRpb25Gb3JtYXQiOjAsIkluY2x1ZGVOb25Xb3JraW5nRGF5c0luRHVyYXRpb24iOnRydWUsIlBlcmNlbnRhZ2VDb21wbGV0ZVN0eWxlIjp7IiRpZCI6IjI2NSIsIkZvbnRTZXR0aW5ncyI6eyIkaWQiOiIyNjYiLCJGb250U2l6ZSI6MTAsIkZvbnROYW1lIjoiQ2FsaWJyaSIsIklzQm9sZCI6ZmFsc2UsIklzSXRhbGljIjpmYWxzZSwiSXNVbmRlcmxpbmVkIjpmYWxzZSwiUGFyZW50U3R5bGUiOnsiJHJlZiI6IjgyIn19LCJBdXRvU2l6ZSI6MCwiRm9yZWdyb3VuZCI6eyIkcmVmIjoiODMifSwiTWF4V2lkdGgiOjIwMC4wLCJNYXhIZWlnaHQiOiJJbmZpbml0eSIsIlNtYXJ0Rm9yZWdyb3VuZElzQWN0aXZlIjpmYWxzZSwiSG9yaXpvbnRhbEFsaWdubWVudCI6MCwiVmVydGljYWxBbGlnbm1lbnQiOjAsIlNtYXJ0Rm9yZWdyb3VuZCI6bnVsbCwiTWFyZ2luIjp7IiRyZWYiOiI4NSJ9LCJQYWRkaW5nIjp7IiRyZWYiOiI4NiJ9LCJCYWNrZ3JvdW5kIjp7IiRyZWYiOiI4NyJ9LCJJc1Zpc2libGUiOnRydWUsIldpZHRoIjowLjAsIkhlaWdodCI6MC4wLCJCb3JkZXJTdHlsZSI6eyIkaWQiOiIyNjciLCJMaW5lQ29sb3IiOm51bGwsIkxpbmVXZWlnaHQiOjAuMCwiTGluZVR5cGUiOjAsIlBhcmVudFN0eWxlIjpudWxsfSwiUGFyZW50U3R5bGUiOnsiJHJlZiI6IjgxIn19LCJEdXJhdGlvblN0eWxlIjp7IiRpZCI6IjI2OCIsIkZvbnRTZXR0aW5ncyI6eyIkaWQiOiIyNjkiLCJGb250U2l6ZSI6MTAsIkZvbnROYW1lIjoiQ2FsaWJyaSIsIklzQm9sZCI6ZmFsc2UsIklzSXRhbGljIjpmYWxzZSwiSXNVbmRlcmxpbmVkIjpmYWxzZSwiUGFyZW50U3R5bGUiOnsiJHJlZiI6Ijg5In19LCJBdXRvU2l6ZSI6MCwiRm9yZWdyb3VuZCI6eyIkcmVmIjoiOTAifSwiTWF4V2lkdGgiOjIwMC4wLCJNYXhIZWlnaHQiOiJJbmZpbml0eSIsIlNtYXJ0Rm9yZWdyb3VuZElzQWN0aXZlIjpmYWxzZSwiSG9yaXpvbnRhbEFsaWdubWVudCI6MCwiVmVydGljYWxBbGlnbm1lbnQiOjAsIlNtYXJ0Rm9yZWdyb3VuZCI6bnVsbCwiTWFyZ2luIjp7IiRyZWYiOiI5MiJ9LCJQYWRkaW5nIjp7IiRyZWYiOiI5MyJ9LCJCYWNrZ3JvdW5kIjp7IiRyZWYiOiI5NCJ9LCJJc1Zpc2libGUiOnRydWUsIldpZHRoIjowLjAsIkhlaWdodCI6MC4wLCJCb3JkZXJTdHlsZSI6eyIkaWQiOiIyNzAiLCJMaW5lQ29sb3IiOm51bGwsIkxpbmVXZWlnaHQiOjAuMCwiTGluZVR5cGUiOjAsIlBhcmVudFN0eWxlIjpudWxsfSwiUGFyZW50U3R5bGUiOnsiJHJlZiI6Ijg4In19LCJIb3Jpem9udGFsQ29ubmVjdG9yU3R5bGUiOnsiJGlkIjoiMjcxIiwiTGluZUNvbG9yIjp7IiRyZWYiOiI5NiJ9LCJMaW5lV2VpZ2h0IjoxLjAsIkxpbmVUeXBlIjowLCJQYXJlbnRTdHlsZSI6eyIkcmVmIjoiOTUifX0sIlZlcnRpY2FsQ29ubmVjdG9yU3R5bGUiOnsiJGlkIjoiMjcyIiwiTGluZUNvbG9yIjp7IiRyZWYiOiI5OSJ9LCJMaW5lV2VpZ2h0IjoxLjAsIkxpbmVUeXBlIjowLCJQYXJlbnRTdHlsZSI6eyIkcmVmIjoiOTgifX0sIk1hcmdpbiI6bnVsbCwiU3RhcnREYXRlUG9zaXRpb24iOjQsIkVuZERhdGVQb3NpdGlvbiI6NCwiVGl0bGVQb3NpdGlvbiI6NSwiRHVyYXRpb25Qb3NpdGlvbiI6NiwiUGVyY2VudGFnZUNvbXBsZXRlZFBvc2l0aW9uIjoyLCJTcGFjaW5nIjo1LCJJc0JlbG93VGltZWJhbmQiOmZhbHNlLCJQZXJjZW50YWdlQ29tcGxldGVTaGFwZU9wYWNpdHkiOjM1LCJTaGFwZVN0eWxlIjp7IiRpZCI6IjI3MyIsIk1hcmdpbiI6eyIkcmVmIjoiMTAyIn0sIlBhZGRpbmciOnsiJHJlZiI6IjEwMyJ9LCJCYWNrZ3JvdW5kIjp7IiRpZCI6IjI3NCIsIkNvbG9yIjp7IiRpZCI6IjI3NSIsIkEiOjI1NSwiUiI6MTY0LCJHIjo3MCwiQiI6MjN9fSwiSXNWaXNpYmxlIjp0cnVlLCJXaWR0aCI6MC4wLCJIZWlnaHQiOjE2LjAsIkJvcmRlclN0eWxlIjp7IiRpZCI6IjI3NiIsIkxpbmVDb2xvciI6eyIkcmVmIjoiMTA1In0sIkxpbmVXZWlnaHQiOjAuMCwiTGluZVR5cGUiOjAsIlBhcmVudFN0eWxlIjp7IiRyZWYiOiIxMDQifX0sIlBhcmVudFN0eWxlIjp7IiRyZWYiOiIxMDEifX0sIlRpdGxlU3R5bGUiOnsiJGlkIjoiMjc3IiwiRm9udFNldHRpbmdzIjp7IiRpZCI6IjI3OCIsIkZvbnRTaXplIjoxMSwiRm9udE5hbWUiOiJDYWxpYnJpIiwiSXNCb2xkIjpmYWxzZSwiSXNJdGFsaWMiOmZhbHNlLCJJc1VuZGVybGluZWQiOmZhbHNlLCJQYXJlbnRTdHlsZSI6eyIkcmVmIjoiMTA4In19LCJBdXRvU2l6ZSI6MCwiRm9yZWdyb3VuZCI6eyIkcmVmIjoiMTA5In0sIk1heFdpZHRoIjo3MjAuMCwiTWF4SGVpZ2h0IjoiSW5maW5pdHkiLCJTbWFydEZvcmVncm91bmRJc0FjdGl2ZSI6ZmFsc2UsIkhvcml6b250YWxBbGlnbm1lbnQiOjAsIlZlcnRpY2FsQWxpZ25tZW50IjowLCJTbWFydEZvcmVncm91bmQiOm51bGwsIk1hcmdpbiI6eyIkcmVmIjoiMTExIn0sIlBhZGRpbmciOnsiJHJlZiI6IjExMiJ9LCJCYWNrZ3JvdW5kIjp7IiRyZWYiOiIxMTMifSwiSXNWaXNpYmxlIjp0cnVlLCJXaWR0aCI6MC4wLCJIZWlnaHQiOjAuMCwiQm9yZGVyU3R5bGUiOnsiJGlkIjoiMjc5IiwiTGluZUNvbG9yIjpudWxsLCJMaW5lV2VpZ2h0IjowLjAsIkxpbmVUeXBlIjowLCJQYXJlbnRTdHlsZSI6bnVsbH0sIlBhcmVudFN0eWxlIjp7IiRyZWYiOiIxMDcifX0sIkRhdGVTdHlsZSI6eyIkaWQiOiIyODAiLCJGb250U2V0dGluZ3MiOnsiJGlkIjoiMjgxIiwiRm9udFNpemUiOjEwLCJGb250TmFtZSI6IkNhbGlicmkiLCJJc0JvbGQiOmZhbHNlLCJJc0l0YWxpYyI6ZmFsc2UsIklzVW5kZXJsaW5lZCI6ZmFsc2UsIlBhcmVudFN0eWxlIjp7IiRyZWYiOiIxMTUifX0sIkF1dG9TaXplIjowLCJGb3JlZ3JvdW5kIjp7IiRyZWYiOiIxMTYifSwiTWF4V2lkdGgiOjIwMC4wLCJNYXhIZWlnaHQiOiJJbmZpbml0eSIsIlNtYXJ0Rm9yZWdyb3VuZElzQWN0aXZlIjpmYWxzZSwiSG9yaXpvbnRhbEFsaWdubWVudCI6MCwiVmVydGljYWxBbGlnbm1lbnQiOjAsIlNtYXJ0Rm9yZWdyb3VuZCI6bnVsbCwiTWFyZ2luIjp7IiRyZWYiOiIxMTgifSwiUGFkZGluZyI6eyIkcmVmIjoiMTE5In0sIkJhY2tncm91bmQiOnsiJHJlZiI6IjEyMCJ9LCJJc1Zpc2libGUiOnRydWUsIldpZHRoIjowLjAsIkhlaWdodCI6MC4wLCJCb3JkZXJTdHlsZSI6eyIkaWQiOiIyODIiLCJMaW5lQ29sb3IiOm51bGwsIkxpbmVXZWlnaHQiOjAuMCwiTGluZVR5cGUiOjAsIlBhcmVudFN0eWxlIjpudWxsfSwiUGFyZW50U3R5bGUiOnsiJHJlZiI6IjExNCJ9fSwiRGF0ZUZvcm1hdCI6eyIkcmVmIjoiMTIxIn0sIklzVmlzaWJsZSI6ZmFsc2UsIlBhcmVudFN0eWxlIjp7IiRyZWYiOiI4MCJ9fSwiSW5kZXgiOjEsIklkIjoiNDE1ZTUwODQtMTM1Ni00ZjM5LTgwNzUtMzMwMjk1NjgxOTgwIiwiVGl0bGUiOiJUYXNrIDEiLCJOb3RlIjpudWxsLCJIeXBlcmxpbmsiOm51bGwsIklzQ2hhbmdlZCI6ZmFsc2UsIklzTmV3IjpmYWxzZX0seyIkaWQiOiIyODMiLCJHcm91cE5hbWUiOm51bGwsIlN0YXJ0RGF0ZSI6IjIwMTUtMDktMTZUMDA6MDA6MDBaIiwiRW5kRGF0ZSI6IjIwMTUtMTAtMTVUMjM6NTk6NTkuOTk5WiIsIlBlcmNlbnRhZ2VDb21wbGV0ZSI6NzAuMCwiU3R5bGUiOnsiJGlkIjoiMjg0IiwiU2hhcGUiOjcsIlNoYXBlVGhpY2tuZXNzIjoxLCJEdXJhdGlvbkZvcm1hdCI6MCwiSW5jbHVkZU5vbldvcmtpbmdEYXlzSW5EdXJhdGlvbiI6dHJ1ZSwiUGVyY2VudGFnZUNvbXBsZXRlU3R5bGUiOnsiJGlkIjoiMjg1IiwiRm9udFNldHRpbmdzIjp7IiRpZCI6IjI4NiIsIkZvbnRTaXplIjoxMCwiRm9udE5hbWUiOiJDYWxpYnJpIiwiSXNCb2xkIjpmYWxzZSwiSXNJdGFsaWMiOmZhbHNlLCJJc1VuZGVybGluZWQiOmZhbHNlLCJQYXJlbnRTdHlsZSI6eyIkcmVmIjoiODIifX0sIkF1dG9TaXplIjowLCJGb3JlZ3JvdW5kIjp7IiRyZWYiOiI4MyJ9LCJNYXhXaWR0aCI6MjAwLjAsIk1heEhlaWdodCI6IkluZmluaXR5IiwiU21hcnRGb3JlZ3JvdW5kSXNBY3RpdmUiOmZhbHNlLCJIb3Jpem9udGFsQWxpZ25tZW50IjowLCJWZXJ0aWNhbEFsaWdubWVudCI6MCwiU21hcnRGb3JlZ3JvdW5kIjpudWxsLCJNYXJnaW4iOnsiJHJlZiI6Ijg1In0sIlBhZGRpbmciOnsiJHJlZiI6Ijg2In0sIkJhY2tncm91bmQiOnsiJHJlZiI6Ijg3In0sIklzVmlzaWJsZSI6dHJ1ZSwiV2lkdGgiOjAuMCwiSGVpZ2h0IjowLjAsIkJvcmRlclN0eWxlIjp7IiRpZCI6IjI4NyIsIkxpbmVDb2xvciI6bnVsbCwiTGluZVdlaWdodCI6MC4wLCJMaW5lVHlwZSI6MCwiUGFyZW50U3R5bGUiOm51bGx9LCJQYXJlbnRTdHlsZSI6eyIkcmVmIjoiODEifX0sIkR1cmF0aW9uU3R5bGUiOnsiJGlkIjoiMjg4IiwiRm9udFNldHRpbmdzIjp7IiRpZCI6IjI4OSIsIkZvbnRTaXplIjoxMCwiRm9udE5hbWUiOiJDYWxpYnJpIiwiSXNCb2xkIjpmYWxzZSwiSXNJdGFsaWMiOmZhbHNlLCJJc1VuZGVybGluZWQiOmZhbHNlLCJQYXJlbnRTdHlsZSI6eyIkcmVmIjoiODkifX0sIkF1dG9TaXplIjowLCJGb3JlZ3JvdW5kIjp7IiRyZWYiOiI5MCJ9LCJNYXhXaWR0aCI6MjAwLjAsIk1heEhlaWdodCI6IkluZmluaXR5IiwiU21hcnRGb3JlZ3JvdW5kSXNBY3RpdmUiOmZhbHNlLCJIb3Jpem9udGFsQWxpZ25tZW50IjowLCJWZXJ0aWNhbEFsaWdubWVudCI6MCwiU21hcnRGb3JlZ3JvdW5kIjpudWxsLCJNYXJnaW4iOnsiJHJlZiI6IjkyIn0sIlBhZGRpbmciOnsiJHJlZiI6IjkzIn0sIkJhY2tncm91bmQiOnsiJHJlZiI6Ijk0In0sIklzVmlzaWJsZSI6dHJ1ZSwiV2lkdGgiOjAuMCwiSGVpZ2h0IjowLjAsIkJvcmRlclN0eWxlIjp7IiRpZCI6IjI5MCIsIkxpbmVDb2xvciI6bnVsbCwiTGluZVdlaWdodCI6MC4wLCJMaW5lVHlwZSI6MCwiUGFyZW50U3R5bGUiOm51bGx9LCJQYXJlbnRTdHlsZSI6eyIkcmVmIjoiODgifX0sIkhvcml6b250YWxDb25uZWN0b3JTdHlsZSI6eyIkaWQiOiIyOTEiLCJMaW5lQ29sb3IiOnsiJHJlZiI6Ijk2In0sIkxpbmVXZWlnaHQiOjEuMCwiTGluZVR5cGUiOjAsIlBhcmVudFN0eWxlIjp7IiRyZWYiOiI5NSJ9fSwiVmVydGljYWxDb25uZWN0b3JTdHlsZSI6eyIkaWQiOiIyOTIiLCJMaW5lQ29sb3IiOnsiJHJlZiI6Ijk5In0sIkxpbmVXZWlnaHQiOjEuMCwiTGluZVR5cGUiOjAsIlBhcmVudFN0eWxlIjp7IiRyZWYiOiI5OCJ9fSwiTWFyZ2luIjpudWxsLCJTdGFydERhdGVQb3NpdGlvbiI6NCwiRW5kRGF0ZVBvc2l0aW9uIjo0LCJUaXRsZVBvc2l0aW9uIjo1LCJEdXJhdGlvblBvc2l0aW9uIjo2LCJQZXJjZW50YWdlQ29tcGxldGVkUG9zaXRpb24iOjIsIlNwYWNpbmciOjUsIklzQmVsb3dUaW1lYmFuZCI6ZmFsc2UsIlBlcmNlbnRhZ2VDb21wbGV0ZVNoYXBlT3BhY2l0eSI6MzUsIlNoYXBlU3R5bGUiOnsiJGlkIjoiMjkzIiwiTWFyZ2luIjp7IiRyZWYiOiIxMDIifSwiUGFkZGluZyI6eyIkcmVmIjoiMTAzIn0sIkJhY2tncm91bmQiOnsiJGlkIjoiMjk0IiwiQ29sb3IiOnsiJGlkIjoiMjk1IiwiQSI6MjU1LCJSIjoyMDQsIkciOjg2LCJCIjo0NX19LCJJc1Zpc2libGUiOnRydWUsIldpZHRoIjowLjAsIkhlaWdodCI6MTYuMCwiQm9yZGVyU3R5bGUiOnsiJGlkIjoiMjk2IiwiTGluZUNvbG9yIjp7IiRyZWYiOiIxMDUifSwiTGluZVdlaWdodCI6MC4wLCJMaW5lVHlwZSI6MCwiUGFyZW50U3R5bGUiOnsiJHJlZiI6IjEwNCJ9fSwiUGFyZW50U3R5bGUiOnsiJHJlZiI6IjEwMSJ9fSwiVGl0bGVTdHlsZSI6eyIkaWQiOiIyOTciLCJGb250U2V0dGluZ3MiOnsiJGlkIjoiMjk4IiwiRm9udFNpemUiOjExLCJGb250TmFtZSI6IkNhbGlicmkiLCJJc0JvbGQiOmZhbHNlLCJJc0l0YWxpYyI6ZmFsc2UsIklzVW5kZXJsaW5lZCI6ZmFsc2UsIlBhcmVudFN0eWxlIjp7IiRyZWYiOiIxMDgifX0sIkF1dG9TaXplIjowLCJGb3JlZ3JvdW5kIjp7IiRyZWYiOiIxMDkifSwiTWF4V2lkdGgiOjcyMC4wLCJNYXhIZWlnaHQiOiJJbmZpbml0eSIsIlNtYXJ0Rm9yZWdyb3VuZElzQWN0aXZlIjpmYWxzZSwiSG9yaXpvbnRhbEFsaWdubWVudCI6MCwiVmVydGljYWxBbGlnbm1lbnQiOjAsIlNtYXJ0Rm9yZWdyb3VuZCI6bnVsbCwiTWFyZ2luIjp7IiRyZWYiOiIxMTEifSwiUGFkZGluZyI6eyIkcmVmIjoiMTEyIn0sIkJhY2tncm91bmQiOnsiJHJlZiI6IjExMyJ9LCJJc1Zpc2libGUiOnRydWUsIldpZHRoIjowLjAsIkhlaWdodCI6MC4wLCJCb3JkZXJTdHlsZSI6eyIkaWQiOiIyOTkiLCJMaW5lQ29sb3IiOm51bGwsIkxpbmVXZWlnaHQiOjAuMCwiTGluZVR5cGUiOjAsIlBhcmVudFN0eWxlIjpudWxsfSwiUGFyZW50U3R5bGUiOnsiJHJlZiI6IjEwNyJ9fSwiRGF0ZVN0eWxlIjp7IiRpZCI6IjMwMCIsIkZvbnRTZXR0aW5ncyI6eyIkaWQiOiIzMDEiLCJGb250U2l6ZSI6MTAsIkZvbnROYW1lIjoiQ2FsaWJyaSIsIklzQm9sZCI6ZmFsc2UsIklzSXRhbGljIjpmYWxzZSwiSXNVbmRlcmxpbmVkIjpmYWxzZSwiUGFyZW50U3R5bGUiOnsiJHJlZiI6IjExNSJ9fSwiQXV0b1NpemUiOjAsIkZvcmVncm91bmQiOnsiJHJlZiI6IjExNiJ9LCJNYXhXaWR0aCI6MjAwLjAsIk1heEhlaWdodCI6IkluZmluaXR5IiwiU21hcnRGb3JlZ3JvdW5kSXNBY3RpdmUiOmZhbHNlLCJIb3Jpem9udGFsQWxpZ25tZW50IjowLCJWZXJ0aWNhbEFsaWdubWVudCI6MCwiU21hcnRGb3JlZ3JvdW5kIjpudWxsLCJNYXJnaW4iOnsiJHJlZiI6IjExOCJ9LCJQYWRkaW5nIjp7IiRyZWYiOiIxMTkifSwiQmFja2dyb3VuZCI6eyIkcmVmIjoiMTIwIn0sIklzVmlzaWJsZSI6dHJ1ZSwiV2lkdGgiOjAuMCwiSGVpZ2h0IjowLjAsIkJvcmRlclN0eWxlIjp7IiRpZCI6IjMwMiIsIkxpbmVDb2xvciI6bnVsbCwiTGluZVdlaWdodCI6MC4wLCJMaW5lVHlwZSI6MCwiUGFyZW50U3R5bGUiOm51bGx9LCJQYXJlbnRTdHlsZSI6eyIkcmVmIjoiMTE0In19LCJEYXRlRm9ybWF0Ijp7IiRyZWYiOiIxMjEifSwiSXNWaXNpYmxlIjpmYWxzZSwiUGFyZW50U3R5bGUiOnsiJHJlZiI6IjgwIn19LCJJbmRleCI6MiwiSWQiOiI2M2MxYjRhOC01ZWNhLTRkOTQtYjJmYy0wMDJiMGY3MmE2MzYiLCJUaXRsZSI6IlRhc2sgMiIsIk5vdGUiOm51bGwsIkh5cGVybGluayI6bnVsbCwiSXNDaGFuZ2VkIjpmYWxzZSwiSXNOZXciOmZhbHNlfSx7IiRpZCI6IjMwMyIsIkdyb3VwTmFtZSI6bnVsbCwiU3RhcnREYXRlIjoiMjAxNS0xMC0yNlQwMDowMDowMFoiLCJFbmREYXRlIjoiMjAxNS0xMi0wNFQyMzo1OTo1OS45OTlaIiwiUGVyY2VudGFnZUNvbXBsZXRlIjo0MC4wLCJTdHlsZSI6eyIkaWQiOiIzMDQiLCJTaGFwZSI6NywiU2hhcGVUaGlja25lc3MiOjEsIkR1cmF0aW9uRm9ybWF0IjowLCJJbmNsdWRlTm9uV29ya2luZ0RheXNJbkR1cmF0aW9uIjp0cnVlLCJQZXJjZW50YWdlQ29tcGxldGVTdHlsZSI6eyIkaWQiOiIzMDUiLCJGb250U2V0dGluZ3MiOnsiJGlkIjoiMzA2IiwiRm9udFNpemUiOjEwLCJGb250TmFtZSI6IkNhbGlicmkiLCJJc0JvbGQiOmZhbHNlLCJJc0l0YWxpYyI6ZmFsc2UsIklzVW5kZXJsaW5lZCI6ZmFsc2UsIlBhcmVudFN0eWxlIjp7IiRyZWYiOiI4MiJ9fSwiQXV0b1NpemUiOjAsIkZvcmVncm91bmQiOnsiJHJlZiI6IjgzIn0sIk1heFdpZHRoIjoyMDAuMCwiTWF4SGVpZ2h0IjoiSW5maW5pdHkiLCJTbWFydEZvcmVncm91bmRJc0FjdGl2ZSI6ZmFsc2UsIkhvcml6b250YWxBbGlnbm1lbnQiOjAsIlZlcnRpY2FsQWxpZ25tZW50IjowLCJTbWFydEZvcmVncm91bmQiOm51bGwsIk1hcmdpbiI6eyIkcmVmIjoiODUifSwiUGFkZGluZyI6eyIkcmVmIjoiODYifSwiQmFja2dyb3VuZCI6eyIkcmVmIjoiODcifSwiSXNWaXNpYmxlIjp0cnVlLCJXaWR0aCI6MC4wLCJIZWlnaHQiOjAuMCwiQm9yZGVyU3R5bGUiOnsiJGlkIjoiMzA3IiwiTGluZUNvbG9yIjpudWxsLCJMaW5lV2VpZ2h0IjowLjAsIkxpbmVUeXBlIjowLCJQYXJlbnRTdHlsZSI6bnVsbH0sIlBhcmVudFN0eWxlIjp7IiRyZWYiOiI4MSJ9fSwiRHVyYXRpb25TdHlsZSI6eyIkaWQiOiIzMDgiLCJGb250U2V0dGluZ3MiOnsiJGlkIjoiMzA5IiwiRm9udFNpemUiOjEwLCJGb250TmFtZSI6IkNhbGlicmkiLCJJc0JvbGQiOmZhbHNlLCJJc0l0YWxpYyI6ZmFsc2UsIklzVW5kZXJsaW5lZCI6ZmFsc2UsIlBhcmVudFN0eWxlIjp7IiRyZWYiOiI4OSJ9fSwiQXV0b1NpemUiOjAsIkZvcmVncm91bmQiOnsiJHJlZiI6IjkwIn0sIk1heFdpZHRoIjoyMDAuMCwiTWF4SGVpZ2h0IjoiSW5maW5pdHkiLCJTbWFydEZvcmVncm91bmRJc0FjdGl2ZSI6ZmFsc2UsIkhvcml6b250YWxBbGlnbm1lbnQiOjAsIlZlcnRpY2FsQWxpZ25tZW50IjowLCJTbWFydEZvcmVncm91bmQiOm51bGwsIk1hcmdpbiI6eyIkcmVmIjoiOTIifSwiUGFkZGluZyI6eyIkcmVmIjoiOTMifSwiQmFja2dyb3VuZCI6eyIkcmVmIjoiOTQifSwiSXNWaXNpYmxlIjp0cnVlLCJXaWR0aCI6MC4wLCJIZWlnaHQiOjAuMCwiQm9yZGVyU3R5bGUiOnsiJGlkIjoiMzEwIiwiTGluZUNvbG9yIjpudWxsLCJMaW5lV2VpZ2h0IjowLjAsIkxpbmVUeXBlIjowLCJQYXJlbnRTdHlsZSI6bnVsbH0sIlBhcmVudFN0eWxlIjp7IiRyZWYiOiI4OCJ9fSwiSG9yaXpvbnRhbENvbm5lY3RvclN0eWxlIjp7IiRpZCI6IjMxMSIsIkxpbmVDb2xvciI6eyIkcmVmIjoiOTYifSwiTGluZVdlaWdodCI6MS4wLCJMaW5lVHlwZSI6MCwiUGFyZW50U3R5bGUiOnsiJHJlZiI6Ijk1In19LCJWZXJ0aWNhbENvbm5lY3RvclN0eWxlIjp7IiRpZCI6IjMxMiIsIkxpbmVDb2xvciI6eyIkcmVmIjoiOTkifSwiTGluZVdlaWdodCI6MS4wLCJMaW5lVHlwZSI6MCwiUGFyZW50U3R5bGUiOnsiJHJlZiI6Ijk4In19LCJNYXJnaW4iOm51bGwsIlN0YXJ0RGF0ZVBvc2l0aW9uIjo0LCJFbmREYXRlUG9zaXRpb24iOjQsIlRpdGxlUG9zaXRpb24iOjUsIkR1cmF0aW9uUG9zaXRpb24iOjYsIlBlcmNlbnRhZ2VDb21wbGV0ZWRQb3NpdGlvbiI6MiwiU3BhY2luZyI6NSwiSXNCZWxvd1RpbWViYW5kIjpmYWxzZSwiUGVyY2VudGFnZUNvbXBsZXRlU2hhcGVPcGFjaXR5IjozNSwiU2hhcGVTdHlsZSI6eyIkaWQiOiIzMTMiLCJNYXJnaW4iOnsiJHJlZiI6IjEwMiJ9LCJQYWRkaW5nIjp7IiRyZWYiOiIxMDMifSwiQmFja2dyb3VuZCI6eyIkaWQiOiIzMTQiLCJDb2xvciI6eyIkaWQiOiIzMTUiLCJBIjoyNTUsIlIiOjE4MSwiRyI6ODMsIkIiOjI2fX0sIklzVmlzaWJsZSI6dHJ1ZSwiV2lkdGgiOjAuMCwiSGVpZ2h0IjoxNi4wLCJCb3JkZXJTdHlsZSI6eyIkaWQiOiIzMTYiLCJMaW5lQ29sb3IiOnsiJHJlZiI6IjEwNSJ9LCJMaW5lV2VpZ2h0IjowLjAsIkxpbmVUeXBlIjowLCJQYXJlbnRTdHlsZSI6eyIkcmVmIjoiMTA0In19LCJQYXJlbnRTdHlsZSI6eyIkcmVmIjoiMTAxIn19LCJUaXRsZVN0eWxlIjp7IiRpZCI6IjMxNyIsIkZvbnRTZXR0aW5ncyI6eyIkaWQiOiIzMTgiLCJGb250U2l6ZSI6MTEsIkZvbnROYW1lIjoiQ2FsaWJyaSIsIklzQm9sZCI6ZmFsc2UsIklzSXRhbGljIjpmYWxzZSwiSXNVbmRlcmxpbmVkIjpmYWxzZSwiUGFyZW50U3R5bGUiOnsiJHJlZiI6IjEwOCJ9fSwiQXV0b1NpemUiOjAsIkZvcmVncm91bmQiOnsiJHJlZiI6IjEwOSJ9LCJNYXhXaWR0aCI6NzIwLjAsIk1heEhlaWdodCI6IkluZmluaXR5IiwiU21hcnRGb3JlZ3JvdW5kSXNBY3RpdmUiOmZhbHNlLCJIb3Jpem9udGFsQWxpZ25tZW50IjowLCJWZXJ0aWNhbEFsaWdubWVudCI6MCwiU21hcnRGb3JlZ3JvdW5kIjpudWxsLCJNYXJnaW4iOnsiJHJlZiI6IjExMSJ9LCJQYWRkaW5nIjp7IiRyZWYiOiIxMTIifSwiQmFja2dyb3VuZCI6eyIkcmVmIjoiMTEzIn0sIklzVmlzaWJsZSI6dHJ1ZSwiV2lkdGgiOjAuMCwiSGVpZ2h0IjowLjAsIkJvcmRlclN0eWxlIjp7IiRpZCI6IjMxOSIsIkxpbmVDb2xvciI6bnVsbCwiTGluZVdlaWdodCI6MC4wLCJMaW5lVHlwZSI6MCwiUGFyZW50U3R5bGUiOm51bGx9LCJQYXJlbnRTdHlsZSI6eyIkcmVmIjoiMTA3In19LCJEYXRlU3R5bGUiOnsiJGlkIjoiMzIwIiwiRm9udFNldHRpbmdzIjp7IiRpZCI6IjMyMSIsIkZvbnRTaXplIjoxMCwiRm9udE5hbWUiOiJDYWxpYnJpIiwiSXNCb2xkIjpmYWxzZSwiSXNJdGFsaWMiOmZhbHNlLCJJc1VuZGVybGluZWQiOmZhbHNlLCJQYXJlbnRTdHlsZSI6eyIkcmVmIjoiMTE1In19LCJBdXRvU2l6ZSI6MCwiRm9yZWdyb3VuZCI6eyIkcmVmIjoiMTE2In0sIk1heFdpZHRoIjoyMDAuMCwiTWF4SGVpZ2h0IjoiSW5maW5pdHkiLCJTbWFydEZvcmVncm91bmRJc0FjdGl2ZSI6ZmFsc2UsIkhvcml6b250YWxBbGlnbm1lbnQiOjAsIlZlcnRpY2FsQWxpZ25tZW50IjowLCJTbWFydEZvcmVncm91bmQiOm51bGwsIk1hcmdpbiI6eyIkcmVmIjoiMTE4In0sIlBhZGRpbmciOnsiJHJlZiI6IjExOSJ9LCJCYWNrZ3JvdW5kIjp7IiRyZWYiOiIxMjAifSwiSXNWaXNpYmxlIjp0cnVlLCJXaWR0aCI6MC4wLCJIZWlnaHQiOjAuMCwiQm9yZGVyU3R5bGUiOnsiJGlkIjoiMzIyIiwiTGluZUNvbG9yIjpudWxsLCJMaW5lV2VpZ2h0IjowLjAsIkxpbmVUeXBlIjowLCJQYXJlbnRTdHlsZSI6bnVsbH0sIlBhcmVudFN0eWxlIjp7IiRyZWYiOiIxMTQifX0sIkRhdGVGb3JtYXQiOnsiJHJlZiI6IjEyMSJ9LCJJc1Zpc2libGUiOmZhbHNlLCJQYXJlbnRTdHlsZSI6eyIkcmVmIjoiODAifX0sIkluZGV4IjozLCJJZCI6ImJmZDU2ODVmLTg4NmItNDJjMy1iMWI3LThhZWU4YzE4Y2MxMSIsIlRpdGxlIjoiVGFzayAzIiwiTm90ZSI6bnVsbCwiSHlwZXJsaW5rIjpudWxsLCJJc0NoYW5nZWQiOmZhbHNlLCJJc05ldyI6ZmFsc2V9XSwiU2V0dGluZ3MiOnsiJGlkIjoiMzIzIiwiSW1wYU9wdGlvbnMiOnsiJGlkIjoiMzI0IiwiTGVmdFRvUmlnaHQiOmZhbHNlLCJQYXlsb2FkT3B0aW9ucyI6Mn0sIlVzZUNvbXByZXNzaW9uIjpmYWxzZSwiQ29tcHJlc2lvblBlcmNlbnRhZ2UiOjAuMCwiSW5hY3RpdmVJbnRlcnZhbFdpZHRoVGhyZXNob2xkIjowLjAsIkluYWN0aXZlSW50ZXJ2YWxXaWR0aCI6MC4wLCJTcGxpdFRhc2tzIjpmYWxzZSwiVXNlQ2x1c3RlciI6ZmFsc2UsIkVwc2lsb24iOjAuMCwiTWluUG9pbnRzVG9Gb3JtQUNsdXN0ZXIiOjAsIkdlbmVyYXRlSW52aXNpYmxlU2hhcGVzIjpmYWxzZSwiU21hcnRUaW1lbGluZVRhc2tQZXJjZW50YWdlRml0IjpmYWxzZX0sIklzTmV3Ijp0cnVlfQ=="/>
  <p:tag name="__MASTER" val="__part_0"/>
</p:tagLst>
</file>

<file path=ppt/tags/tag1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ART_0" val="eyIkaWQiOiIxIiwiQ3VsdHVyZUluZm9OYW1lIjoiZW4tVVMiLCJTdHlsZU5hbWUiOiJNb2Rlcm4iLCJJc1RlbXBsYXRlIjpmYWxzZSwiVmVyc2lvbiI6eyIkaWQiOiIyIiwiVmVyc2lvbiI6IjMuMC4xIiwiT3JpZ2luYWxBc3NlbWJseVZlcnNpb24iOiIzLjAxLjA2LjAwIiwiRWRpdGlvbiI6IlBsdXMiLCJJc1BsdXNFZGl0aW9uIjp0cnVlfSwiRWZmZWN0IjoxLCJTdHlsZSI6eyIkaWQiOiIzIiwiVGltZWJhbmRTdHlsZSI6eyIkaWQiOiI0IiwiU2NhbGVNYXJraW5nIjowLCJTaGFwZSI6NiwiU2hhcGVTdHlsZSI6eyIkaWQiOiI1IiwiTWFyZ2luIjp7IiRpZCI6IjYiLCJUb3AiOjAsIkxlZnQiOjEwLCJSaWdodCI6MTAsIkJvdHRvbSI6MH0sIlBhZGRpbmciOnsiJGlkIjoiNyIsIlRvcCI6MywiTGVmdCI6MTMsIlJpZ2h0IjoxMywiQm90dG9tIjozfSwiQmFja2dyb3VuZCI6eyIkaWQiOiI4IiwiQ29sb3IiOnsiJGlkIjoiOSIsIkEiOjI1NSwiUiI6MTc4LCJHIjo3OSwiQiI6NDF9fSwiSXNWaXNpYmxlIjp0cnVlLCJXaWR0aCI6ODU4LjAsIkhlaWdodCI6MzAuMCwiQm9yZGVyU3R5bGUiOnsiJGlkIjoiMTAiLCJMaW5lQ29sb3IiOnsiJGlkIjoiMTEiLCIkdHlwZSI6Ik5MUkUuQ29tbW9uLkRvbS5Tb2xpZENvbG9yQnJ1c2gsIE5MUkUuQ29tbW9uIiwiQ29sb3IiOnsiJGlkIjoiMTIiLCJBIjoyNTUsIlIiOjI1NSwiRyI6MCwiQiI6MH19LCJMaW5lV2VpZ2h0IjowLjAsIkxpbmVUeXBlIjowLCJQYXJlbnRTdHlsZSI6bnVsbH0sIlBhcmVudFN0eWxlIjpudWxsfSwiUmlnaHRFbmRDYXBzU3R5bGUiOnsiJGlkIjoiMTMiLCJGb250U2V0dGluZ3MiOnsiJGlkIjoiMTQiLCJGb250U2l6ZSI6MTgsIkZvbnROYW1lIjoiQ2FsaWJyaSIsIklzQm9sZCI6dHJ1ZSwiSXNJdGFsaWMiOmZhbHNlLCJJc1VuZGVybGluZWQiOmZhbHNlLCJQYXJlbnRTdHlsZSI6bnVsbH0sIkF1dG9TaXplIjowLCJGb3JlZ3JvdW5kIjp7IiRpZCI6IjE1IiwiQ29sb3IiOnsiJGlkIjoiMTYiLCJBIjoyNTUsIlIiOjEzNSwiRyI6MTMyLCJCIjoxOTl9fSwiTWF4V2lkdGgiOiJJbmZpbml0eSIsIk1heEhlaWdodCI6IkluZmluaXR5IiwiU21hcnRGb3JlZ3JvdW5kSXNBY3RpdmUiOmZhbHNlLCJIb3Jpem9udGFsQWxpZ25tZW50IjowLCJWZXJ0aWNhbEFsaWdubWVudCI6MCwiU21hcnRGb3JlZ3JvdW5kIjpudWxsLCJNYXJnaW4iOnsiJGlkIjoiMTciLCJUb3AiOjAsIkxlZnQiOjAsIlJpZ2h0IjoyMCwiQm90dG9tIjowfSwiUGFkZGluZyI6eyIkaWQiOiIxOCIsIlRvcCI6MCwiTGVmdCI6MCwiUmlnaHQiOjAsIkJvdHRvbSI6MH0sIkJhY2tncm91bmQiOnsiJGlkIjoiMTkiLCJDb2xvciI6eyIkaWQiOiIyMCIsIkEiOjg5LCJSIjowLCJHIjowLCJCIjowfX0sIklzVmlzaWJsZSI6ZmFsc2UsIldpZHRoIjowLjAsIkhlaWdodCI6MC4wLCJCb3JkZXJTdHlsZSI6bnVsbCwiUGFyZW50U3R5bGUiOm51bGx9LCJMZWZ0RW5kQ2Fwc1N0eWxlIjp7IiRpZCI6IjIxIiwiRm9udFNldHRpbmdzIjp7IiRpZCI6IjIyIiwiRm9udFNpemUiOjE4LCJGb250TmFtZSI6IkNhbGlicmkiLCJJc0JvbGQiOnRydWUsIklzSXRhbGljIjpmYWxzZSwiSXNVbmRlcmxpbmVkIjpmYWxzZSwiUGFyZW50U3R5bGUiOm51bGx9LCJBdXRvU2l6ZSI6MCwiRm9yZWdyb3VuZCI6eyIkaWQiOiIyMyIsIkNvbG9yIjp7IiRpZCI6IjI0IiwiQSI6MjU1LCJSIjoxMzUsIkciOjEzMiwiQiI6MTk5fX0sIk1heFdpZHRoIjoiSW5maW5pdHkiLCJNYXhIZWlnaHQiOiJJbmZpbml0eSIsIlNtYXJ0Rm9yZWdyb3VuZElzQWN0aXZlIjpmYWxzZSwiSG9yaXpvbnRhbEFsaWdubWVudCI6MCwiVmVydGljYWxBbGlnbm1lbnQiOjAsIlNtYXJ0Rm9yZWdyb3VuZCI6bnVsbCwiTWFyZ2luIjp7IiRpZCI6IjI1IiwiVG9wIjowLCJMZWZ0IjoyMCwiUmlnaHQiOjAsIkJvdHRvbSI6MH0sIlBhZGRpbmciOnsiJGlkIjoiMjYiLCJUb3AiOjAsIkxlZnQiOjAsIlJpZ2h0IjowLCJCb3R0b20iOjB9LCJCYWNrZ3JvdW5kIjp7IiRpZCI6IjI3IiwiQ29sb3IiOnsiJHJlZiI6IjIwIn19LCJJc1Zpc2libGUiOmZhbHNlLCJXaWR0aCI6MC4wLCJIZWlnaHQiOjAuMCwiQm9yZGVyU3R5bGUiOm51bGwsIlBhcmVudFN0eWxlIjpudWxsfSwiVG9kYXlUZXh0U3R5bGUiOnsiJGlkIjoiMjgiLCJGb250U2V0dGluZ3MiOnsiJGlkIjoiMjkiLCJGb250U2l6ZSI6MTIsIkZvbnROYW1lIjoiQ2FsaWJyaSIsIklzQm9sZCI6ZmFsc2UsIklzSXRhbGljIjpmYWxzZSwiSXNVbmRlcmxpbmVkIjpmYWxzZSwiUGFyZW50U3R5bGUiOm51bGx9LCJBdXRvU2l6ZSI6MCwiRm9yZWdyb3VuZCI6eyIkaWQiOiIzMCIsIkNvbG9yIjp7IiRpZCI6IjMxIiwiQSI6MjU1LCJSIjowLCJHIjowLCJCIjowfX0sIk1heFdpZHRoIjoyMDAuMCwiTWF4SGVpZ2h0IjoiSW5maW5pdHkiLCJTbWFydEZvcmVncm91bmRJc0FjdGl2ZSI6ZmFsc2UsIkhvcml6b250YWxBbGlnbm1lbnQiOjAsIlZlcnRpY2FsQWxpZ25tZW50IjowLCJTbWFydEZvcmVncm91bmQiOm51bGwsIk1hcmdpbiI6eyIkaWQiOiIzMiIsIlRvcCI6MCwiTGVmdCI6MCwiUmlnaHQiOjAsIkJvdHRvbSI6MH0sIlBhZGRpbmciOnsiJGlkIjoiMzMiLCJUb3AiOjAsIkxlZnQiOjAsIlJpZ2h0IjowLCJCb3R0b20iOjB9LCJCYWNrZ3JvdW5kIjp7IiRpZCI6IjM0IiwiQ29sb3IiOnsiJHJlZiI6IjIwIn19LCJJc1Zpc2libGUiOnRydWUsIldpZHRoIjowLjAsIkhlaWdodCI6MC4wLCJCb3JkZXJTdHlsZSI6bnVsbCwiUGFyZW50U3R5bGUiOm51bGx9LCJUb2RheU1hcmtlclN0eWxlIjp7IiRpZCI6IjM1IiwiTWFyZ2luIjp7IiRpZCI6IjM2IiwiVG9wIjowLCJMZWZ0IjowLCJSaWdodCI6MCwiQm90dG9tIjowfSwiUGFkZGluZyI6eyIkaWQiOiIzNyIsIlRvcCI6MCwiTGVmdCI6MCwiUmlnaHQiOjAsIkJvdHRvbSI6MH0sIkJhY2tncm91bmQiOnsiJGlkIjoiMzgiLCJDb2xvciI6eyIkaWQiOiIzOSIsIkEiOjI1NSwiUiI6MjU1LCJHIjowLCJCIjowfX0sIklzVmlzaWJsZSI6dHJ1ZSwiV2lkdGgiOjAuMCwiSGVpZ2h0IjowLjAsIkJvcmRlclN0eWxlIjpudWxsLCJQYXJlbnRTdHlsZSI6bnVsbH0sIlNjYWxlU3R5bGUiOnsiJGlkIjoiNDAiLCJTaG93U2VnbWVudFNlcGFyYXRvcnMiOnRydWUsIlNlZ21lbnRTZXBhcmF0b3JPcGFjaXR5IjozMCwiRm9udFNldHRpbmdzIjp7IiRpZCI6IjQxIiwiRm9udFNpemUiOjEyLCJGb250TmFtZSI6IkNhbGlicmkiLCJJc0JvbGQiOmZhbHNlLCJJc0l0YWxpYyI6ZmFsc2UsIklzVW5kZXJsaW5lZCI6ZmFsc2UsIlBhcmVudFN0eWxlIjpudWxsfSwiQXV0b1NpemUiOjAsIkZvcmVncm91bmQiOnsiJGlkIjoiNDIiLCJDb2xvciI6eyIkaWQiOiI0MyIsIkEiOjI1NSwiUiI6MjU1LCJHIjoyNTUsIkIiOjI1NX19LCJNYXhXaWR0aCI6MjAwLjAsIk1heEhlaWdodCI6IkluZmluaXR5IiwiU21hcnRGb3JlZ3JvdW5kSXNBY3RpdmUiOmZhbHNlLCJIb3Jpem9udGFsQWxpZ25tZW50IjowLCJWZXJ0aWNhbEFsaWdubWVudCI6MSwiU21hcnRGb3JlZ3JvdW5kIjpudWxsLCJNYXJnaW4iOnsiJGlkIjoiNDQiLCJUb3AiOjAsIkxlZnQiOjUsIlJpZ2h0IjowLCJCb3R0b20iOjB9LCJQYWRkaW5nIjp7IiRpZCI6IjQ1IiwiVG9wIjowLCJMZWZ0IjowLCJSaWdodCI6MCwiQm90dG9tIjowfSwiQmFja2dyb3VuZCI6eyIkaWQiOiI0NiIsIkNvbG9yIjp7IiRyZWYiOiIyMCJ9fSwiSXNWaXNpYmxlIjp0cnVlLCJXaWR0aCI6MC4wLCJIZWlnaHQiOjAuMCwiQm9yZGVyU3R5bGUiOm51bGwsIlBhcmVudFN0eWxlIjpudWxsfSwiRWxhcHNlZFRpbWVCYWNrZ3JvdW5kIjp7IiRpZCI6IjQ3IiwiQ29sb3IiOnsiJGlkIjoiNDgiLCJBIjo3NywiUiI6MCwiRyI6MCwiQiI6MH19LCJBcHBlbmRZZWFyT25ZZWFyQ2hhbmdlIjp0cnVlLCJFbGFwc2VkVGltZUZvcm1hdCI6MSwiVG9kYXlNYXJrZXJQb3NpdGlvbiI6MywiUXVpY2tQb3NpdGlvbiI6MywiQWJzb2x1dGVQb3NpdGlvbiI6MjQzLjAsIk1hcmdpbiI6eyIkaWQiOiI0OSIsIlRvcCI6MCwiTGVmdCI6MTAsIlJpZ2h0IjoxMCwiQm90dG9tIjowfSwiUGFkZGluZyI6eyIkaWQiOiI1MCIsIlRvcCI6MCwiTGVmdCI6MCwiUmlnaHQiOjAsIkJvdHRvbSI6MH0sIkJhY2tncm91bmQiOnsiJGlkIjoiNTEiLCJDb2xvciI6eyIkaWQiOiI1MiIsIkEiOjI1NSwiUiI6MTE1LCJHIjoxMTUsIkIiOjExNX19LCJJc1Zpc2libGUiOnRydWUsIldpZHRoIjowLjAsIkhlaWdodCI6MC4wLCJCb3JkZXJTdHlsZSI6bnVsbCwiUGFyZW50U3R5bGUiOm51bGx9LCJEZWZhdWx0TWlsZXN0b25lU3R5bGUiOnsiJGlkIjoiNTMiLCJTaGFwZSI6MywiQ29ubmVjdG9yTWFyZ2luIjp7IiRpZCI6IjU0IiwiVG9wIjowLCJMZWZ0IjoyLCJSaWdodCI6MiwiQm90dG9tIjowfSwiQ29ubmVjdG9yU3R5bGUiOnsiJGlkIjoiNTUiLCJMaW5lQ29sb3IiOnsiJGlkIjoiNTYiLCIkdHlwZSI6Ik5MUkUuQ29tbW9uLkRvbS5Tb2xpZENvbG9yQnJ1c2gsIE5MUkUuQ29tbW9uIiwiQ29sb3IiOnsiJGlkIjoiNTciLCJBIjoyNTUsIlIiOjMxLCJHIjo3MywiQiI6MTI2fX0sIkxpbmVXZWlnaHQiOjEuMCwiTGluZVR5cGUiOjAsIlBhcmVudFN0eWxlIjpudWxsfSwiSXNCZWxvd1RpbWViYW5kIjpmYWxzZSwiSGlkZURhdGUiOmZhbHNlLCJTaGFwZVNpemUiOjEsIlNwYWNpbmciOjIuMCwiUGFkZGluZyI6eyIkaWQiOiI1OCIsIlRvcCI6NywiTGVmdCI6MywiUmlnaHQiOjAsIkJvdHRvbSI6Mn0sIlNoYXBlU3R5bGUiOnsiJGlkIjoiNTkiLCJNYXJnaW4iOnsiJGlkIjoiNjAiLCJUb3AiOjAsIkxlZnQiOjAsIlJpZ2h0IjowLCJCb3R0b20iOjB9LCJQYWRkaW5nIjp7IiRpZCI6IjYxIiwiVG9wIjowLCJMZWZ0IjowLCJSaWdodCI6MCwiQm90dG9tIjowfSwiQmFja2dyb3VuZCI6bnVsbCwiSXNWaXNpYmxlIjp0cnVlLCJXaWR0aCI6MTguMCwiSGVpZ2h0IjoyMC4wLCJCb3JkZXJTdHlsZSI6eyIkaWQiOiI2MiIsIkxpbmVDb2xvciI6eyIkaWQiOiI2MyIsIiR0eXBlIjoiTkxSRS5Db21tb24uRG9tLlNvbGlkQ29sb3JCcnVzaCwgTkxSRS5Db21tb24iLCJDb2xvciI6eyIkaWQiOiI2NCIsIkEiOjI1NSwiUiI6MjU1LCJHIjowLCJCIjowfX0sIkxpbmVXZWlnaHQiOjAuMCwiTGluZVR5cGUiOjAsIlBhcmVudFN0eWxlIjpudWxsfSwiUGFyZW50U3R5bGUiOm51bGx9LCJUaXRsZVN0eWxlIjp7IiRpZCI6IjY1IiwiRm9udFNldHRpbmdzIjp7IiRpZCI6IjY2IiwiRm9udFNpemUiOjExLCJGb250TmFtZSI6IkNhbGlicmkiLCJJc0JvbGQiOmZhbHNlLCJJc0l0YWxpYyI6ZmFsc2UsIklzVW5kZXJsaW5lZCI6ZmFsc2UsIlBhcmVudFN0eWxlIjpudWxsfSwiQXV0b1NpemUiOjAsIkZvcmVncm91bmQiOnsiJGlkIjoiNjciLCJDb2xvciI6eyIkaWQiOiI2OCIsIkEiOjI1NSwiUiI6OTgsIkciOjY3LCJCIjo1MH19LCJNYXhXaWR0aCI6MjAwLjAsIk1heEhlaWdodCI6IkluZmluaXR5IiwiU21hcnRGb3JlZ3JvdW5kSXNBY3RpdmUiOmZhbHNlLCJIb3Jpem9udGFsQWxpZ25tZW50IjoxLCJWZXJ0aWNhbEFsaWdubWVudCI6MCwiU21hcnRGb3JlZ3JvdW5kIjpudWxsLCJNYXJnaW4iOnsiJGlkIjoiNjkiLCJUb3AiOjAsIkxlZnQiOjAsIlJpZ2h0IjowLCJCb3R0b20iOjB9LCJQYWRkaW5nIjp7IiRpZCI6IjcwIiwiVG9wIjowLCJMZWZ0IjowLCJSaWdodCI6MCwiQm90dG9tIjowfSwiQmFja2dyb3VuZCI6eyIkaWQiOiI3MSIsIkNvbG9yIjp7IiRyZWYiOiIyMCJ9fSwiSXNWaXNpYmxlIjp0cnVlLCJXaWR0aCI6MC4wLCJIZWlnaHQiOjAuMCwiQm9yZGVyU3R5bGUiOm51bGwsIlBhcmVudFN0eWxlIjpudWxsfSwiRGF0ZVN0eWxlIjp7IiRpZCI6IjcyIiwiRm9udFNldHRpbmdzIjp7IiRpZCI6IjczIiwiRm9udFNpemUiOjEwLCJGb250TmFtZSI6IkNhbGlicmkiLCJJc0JvbGQiOmZhbHNlLCJJc0l0YWxpYyI6ZmFsc2UsIklzVW5kZXJsaW5lZCI6ZmFsc2UsIlBhcmVudFN0eWxlIjpudWxsfSwiQXV0b1NpemUiOjAsIkZvcmVncm91bmQiOnsiJGlkIjoiNzQiLCJDb2xvciI6eyIkaWQiOiI3NSIsIkEiOjI1NSwiUiI6MTA3LCJHIjoxNjUsIkIiOjMxfX0sIk1heFdpZHRoIjoyMDAuMCwiTWF4SGVpZ2h0IjoiSW5maW5pdHkiLCJTbWFydEZvcmVncm91bmRJc0FjdGl2ZSI6ZmFsc2UsIkhvcml6b250YWxBbGlnbm1lbnQiOjAsIlZlcnRpY2FsQWxpZ25tZW50IjowLCJTbWFydEZvcmVncm91bmQiOm51bGwsIk1hcmdpbiI6eyIkaWQiOiI3NiIsIlRvcCI6MCwiTGVmdCI6MCwiUmlnaHQiOjAsIkJvdHRvbSI6MH0sIlBhZGRpbmciOnsiJGlkIjoiNzciLCJUb3AiOjAsIkxlZnQiOjAsIlJpZ2h0IjowLCJCb3R0b20iOjB9LCJCYWNrZ3JvdW5kIjp7IiRpZCI6Ijc4IiwiQ29sb3IiOnsiJHJlZiI6IjIwIn19LCJJc1Zpc2libGUiOnRydWUsIldpZHRoIjowLjAsIkhlaWdodCI6MC4wLCJCb3JkZXJTdHlsZSI6bnVsbCwiUGFyZW50U3R5bGUiOm51bGx9LCJEYXRlRm9ybWF0Ijp7IiRpZCI6Ijc5IiwiRm9ybWF0U3RyaW5nIjoiTU1NIGQiLCJTZXBhcmF0b3IiOiIvIiwiVXNlSW50ZXJuYXRpb25hbERhdGVGb3JtYXQiOmZhbHNlfSwiSXNWaXNpYmxlIjp0cnVlLCJQYXJlbnRTdHlsZSI6bnVsbH0sIkRlZmF1bHRUYXNrU3R5bGUiOnsiJGlkIjoiODAiLCJTaGFwZSI6NywiU2hhcGVUaGlja25lc3MiOjEsIkR1cmF0aW9uRm9ybWF0IjowLCJJbmNsdWRlTm9uV29ya2luZ0RheXNJbkR1cmF0aW9uIjp0cnVlLCJQZXJjZW50YWdlQ29tcGxldGVTdHlsZSI6eyIkaWQiOiI4MSIsIkZvbnRTZXR0aW5ncyI6eyIkaWQiOiI4MiIsIkZvbnRTaXplIjoxMCwiRm9udE5hbWUiOiJDYWxpYnJpIiwiSXNCb2xkIjpmYWxzZSwiSXNJdGFsaWMiOmZhbHNlLCJJc1VuZGVybGluZWQiOmZhbHNlLCJQYXJlbnRTdHlsZSI6bnVsbH0sIkF1dG9TaXplIjowLCJGb3JlZ3JvdW5kIjp7IiRpZCI6IjgzIiwiQ29sb3IiOnsiJGlkIjoiODQiLCJBIjoyNTUsIlIiOjIzOCwiRyI6MjM2LCJCIjoyMjV9fSwiTWF4V2lkdGgiOjIwMC4wLCJNYXhIZWlnaHQiOiJJbmZpbml0eSIsIlNtYXJ0Rm9yZWdyb3VuZElzQWN0aXZlIjpmYWxzZSwiSG9yaXpvbnRhbEFsaWdubWVudCI6MCwiVmVydGljYWxBbGlnbm1lbnQiOjAsIlNtYXJ0Rm9yZWdyb3VuZCI6bnVsbCwiTWFyZ2luIjp7IiRpZCI6Ijg1IiwiVG9wIjowLCJMZWZ0IjowLCJSaWdodCI6MCwiQm90dG9tIjowfSwiUGFkZGluZyI6eyIkaWQiOiI4NiIsIlRvcCI6MCwiTGVmdCI6MCwiUmlnaHQiOjAsIkJvdHRvbSI6MH0sIkJhY2tncm91bmQiOnsiJGlkIjoiODciLCJDb2xvciI6eyIkcmVmIjoiMjAifX0sIklzVmlzaWJsZSI6dHJ1ZSwiV2lkdGgiOjAuMCwiSGVpZ2h0IjowLjAsIkJvcmRlclN0eWxlIjpudWxsLCJQYXJlbnRTdHlsZSI6bnVsbH0sIkR1cmF0aW9uU3R5bGUiOnsiJGlkIjoiODgiLCJGb250U2V0dGluZ3MiOnsiJGlkIjoiODkiLCJGb250U2l6ZSI6MTAsIkZvbnROYW1lIjoiQ2FsaWJyaSIsIklzQm9sZCI6ZmFsc2UsIklzSXRhbGljIjpmYWxzZSwiSXNVbmRlcmxpbmVkIjpmYWxzZSwiUGFyZW50U3R5bGUiOm51bGx9LCJBdXRvU2l6ZSI6MCwiRm9yZWdyb3VuZCI6eyIkaWQiOiI5MCIsIkNvbG9yIjp7IiRpZCI6IjkxIiwiQSI6MjU1LCJSIjoxMzUsIkciOjEzMiwiQiI6MTk5fX0sIk1heFdpZHRoIjoyMDAuMCwiTWF4SGVpZ2h0IjoiSW5maW5pdHkiLCJTbWFydEZvcmVncm91bmRJc0FjdGl2ZSI6ZmFsc2UsIkhvcml6b250YWxBbGlnbm1lbnQiOjAsIlZlcnRpY2FsQWxpZ25tZW50IjowLCJTbWFydEZvcmVncm91bmQiOm51bGwsIk1hcmdpbiI6eyIkaWQiOiI5MiIsIlRvcCI6MCwiTGVmdCI6MCwiUmlnaHQiOjAsIkJvdHRvbSI6MH0sIlBhZGRpbmciOnsiJGlkIjoiOTMiLCJUb3AiOjAsIkxlZnQiOjAsIlJpZ2h0IjowLCJCb3R0b20iOjB9LCJCYWNrZ3JvdW5kIjp7IiRpZCI6Ijk0IiwiQ29sb3IiOnsiJHJlZiI6IjIwIn19LCJJc1Zpc2libGUiOnRydWUsIldpZHRoIjowLjAsIkhlaWdodCI6MC4wLCJCb3JkZXJTdHlsZSI6bnVsbCwiUGFyZW50U3R5bGUiOm51bGx9LCJIb3Jpem9udGFsQ29ubmVjdG9yU3R5bGUiOnsiJGlkIjoiOTUiLCJMaW5lQ29sb3IiOnsiJGlkIjoiOTYiLCIkdHlwZSI6Ik5MUkUuQ29tbW9uLkRvbS5Tb2xpZENvbG9yQnJ1c2gsIE5MUkUuQ29tbW9uIiwiQ29sb3IiOnsiJGlkIjoiOTciLCJBIjoyNTUsIlIiOjIwNCwiRyI6MjA0LCJCIjoyMDR9fSwiTGluZVdlaWdodCI6MS4wLCJMaW5lVHlwZSI6MCwiUGFyZW50U3R5bGUiOm51bGx9LCJWZXJ0aWNhbENvbm5lY3RvclN0eWxlIjp7IiRpZCI6Ijk4IiwiTGluZUNvbG9yIjp7IiRpZCI6Ijk5IiwiJHR5cGUiOiJOTFJFLkNvbW1vbi5Eb20uU29saWRDb2xvckJydXNoLCBOTFJFLkNvbW1vbiIsIkNvbG9yIjp7IiRpZCI6IjEwMCIsIkEiOjI1NSwiUiI6MjIwLCJHIjoyMTYsIkIiOjIyMH19LCJMaW5lV2VpZ2h0IjowLjAsIkxpbmVUeXBlIjowLCJQYXJlbnRTdHlsZSI6bnVsbH0sIk1hcmdpbiI6bnVsbCwiU3RhcnREYXRlUG9zaXRpb24iOjQsIkVuZERhdGVQb3NpdGlvbiI6NCwiVGl0bGVQb3NpdGlvbiI6NSwiRHVyYXRpb25Qb3NpdGlvbiI6NiwiUGVyY2VudGFnZUNvbXBsZXRlZFBvc2l0aW9uIjoyLCJTcGFjaW5nIjo1LCJJc0JlbG93VGltZWJhbmQiOmZhbHNlLCJQZXJjZW50YWdlQ29tcGxldGVTaGFwZU9wYWNpdHkiOjM1LCJTaGFwZVN0eWxlIjp7IiRpZCI6IjEwMSIsIk1hcmdpbiI6eyIkaWQiOiIxMDIiLCJUb3AiOjAsIkxlZnQiOjQsIlJpZ2h0Ijo0LCJCb3R0b20iOjB9LCJQYWRkaW5nIjp7IiRpZCI6IjEwMyIsIlRvcCI6MCwiTGVmdCI6MCwiUmlnaHQiOjAsIkJvdHRvbSI6MH0sIkJhY2tncm91bmQiOm51bGwsIklzVmlzaWJsZSI6dHJ1ZSwiV2lkdGgiOjAuMCwiSGVpZ2h0IjoxNi4wLCJCb3JkZXJTdHlsZSI6eyIkaWQiOiIxMDQiLCJMaW5lQ29sb3IiOnsiJGlkIjoiMTA1IiwiJHR5cGUiOiJOTFJFLkNvbW1vbi5Eb20uU29saWRDb2xvckJydXNoLCBOTFJFLkNvbW1vbiIsIkNvbG9yIjp7IiRpZCI6IjEwNiIsIkEiOjI1NSwiUiI6MjU1LCJHIjowLCJCIjowfX0sIkxpbmVXZWlnaHQiOjAuMCwiTGluZVR5cGUiOjAsIlBhcmVudFN0eWxlIjpudWxsfSwiUGFyZW50U3R5bGUiOm51bGx9LCJUaXRsZVN0eWxlIjp7IiRpZCI6IjEwNyIsIkZvbnRTZXR0aW5ncyI6eyIkaWQiOiIxMDgiLCJGb250U2l6ZSI6MTEsIkZvbnROYW1lIjoiQ2FsaWJyaSIsIklzQm9sZCI6dHJ1ZSwiSXNJdGFsaWMiOmZhbHNlLCJJc1VuZGVybGluZWQiOmZhbHNlLCJQYXJlbnRTdHlsZSI6bnVsbH0sIkF1dG9TaXplIjowLCJGb3JlZ3JvdW5kIjp7IiRpZCI6IjEwOSIsIkNvbG9yIjp7IiRpZCI6IjExMCIsIkEiOjI1NSwiUiI6OTYsIkciOjQyLCJCIjoyNH19LCJNYXhXaWR0aCI6NzIwLjAsIk1heEhlaWdodCI6IkluZmluaXR5IiwiU21hcnRGb3JlZ3JvdW5kSXNBY3RpdmUiOmZhbHNlLCJIb3Jpem9udGFsQWxpZ25tZW50IjowLCJWZXJ0aWNhbEFsaWdubWVudCI6MCwiU21hcnRGb3JlZ3JvdW5kIjpudWxsLCJNYXJnaW4iOnsiJGlkIjoiMTExIiwiVG9wIjowLCJMZWZ0IjowLCJSaWdodCI6MCwiQm90dG9tIjowfSwiUGFkZGluZyI6eyIkaWQiOiIxMTIiLCJUb3AiOjAsIkxlZnQiOjAsIlJpZ2h0IjowLCJCb3R0b20iOjB9LCJCYWNrZ3JvdW5kIjp7IiRpZCI6IjExMyIsIkNvbG9yIjp7IiRyZWYiOiIyMCJ9fSwiSXNWaXNpYmxlIjp0cnVlLCJXaWR0aCI6MC4wLCJIZWlnaHQiOjAuMCwiQm9yZGVyU3R5bGUiOm51bGwsIlBhcmVudFN0eWxlIjpudWxsfSwiRGF0ZVN0eWxlIjp7IiRpZCI6IjExNCIsIkZvbnRTZXR0aW5ncyI6eyIkaWQiOiIxMTUiLCJGb250U2l6ZSI6MTAsIkZvbnROYW1lIjoiQ2FsaWJyaSIsIklzQm9sZCI6ZmFsc2UsIklzSXRhbGljIjpmYWxzZSwiSXNVbmRlcmxpbmVkIjpmYWxzZSwiUGFyZW50U3R5bGUiOm51bGx9LCJBdXRvU2l6ZSI6MCwiRm9yZWdyb3VuZCI6eyIkaWQiOiIxMTYiLCJDb2xvciI6eyIkaWQiOiIxMTciLCJBIjoyNTUsIlIiOjExNSwiRyI6MTE1LCJCIjoxMTV9fSwiTWF4V2lkdGgiOjIwMC4wLCJNYXhIZWlnaHQiOiJJbmZpbml0eSIsIlNtYXJ0Rm9yZWdyb3VuZElzQWN0aXZlIjpmYWxzZSwiSG9yaXpvbnRhbEFsaWdubWVudCI6MCwiVmVydGljYWxBbGlnbm1lbnQiOjAsIlNtYXJ0Rm9yZWdyb3VuZCI6bnVsbCwiTWFyZ2luIjp7IiRpZCI6IjExOCIsIlRvcCI6MCwiTGVmdCI6MCwiUmlnaHQiOjAsIkJvdHRvbSI6MH0sIlBhZGRpbmciOnsiJGlkIjoiMTE5IiwiVG9wIjowLCJMZWZ0IjowLCJSaWdodCI6MCwiQm90dG9tIjowfSwiQmFja2dyb3VuZCI6eyIkaWQiOiIxMjAiLCJDb2xvciI6eyIkcmVmIjoiMjAifX0sIklzVmlzaWJsZSI6dHJ1ZSwiV2lkdGgiOjAuMCwiSGVpZ2h0IjowLjAsIkJvcmRlclN0eWxlIjpudWxsLCJQYXJlbnRTdHlsZSI6bnVsbH0sIkRhdGVGb3JtYXQiOnsiJGlkIjoiMTIxIiwiRm9ybWF0U3RyaW5nIjoiTU1NIGQiLCJTZXBhcmF0b3IiOiIvIiwiVXNlSW50ZXJuYXRpb25hbERhdGVGb3JtYXQiOmZhbHNlfSwiSXNWaXNpYmxlIjp0cnVlLCJQYXJlbnRTdHlsZSI6bnVsbH0sIlNob3dFbGFwc2VkVGltZUdyYWRpZW50U3R5bGUiOmZhbHNlfSwiU2NhbGUiOnsiJGlkIjoiMTIyIiwiU3RhcnREYXRlIjoiMjAxNS0wOC0wMlQyMzo1OTo1OS45OTlaIiwiRW5kRGF0ZSI6IjIwMTUtMTItMTVUMjM6NTk6NTkuOTk5WiIsIkZvcm1hdCI6InciLCJUeXBlIjoxLCJBdXRvRGF0ZVJhbmdlIjp0cnVlLCJXb3JraW5nRGF5cyI6MzEsIlRvZGF5TWFya2VyVGV4dCI6IlRvZGF5IiwiQXV0b1NjYWxlVHlwZSI6ZmFsc2V9LCJNaWxlc3RvbmVzIjpbeyIkaWQiOiIxMjMiLCJEYXRlIjoiMjAxNS0wOC0wMlQyMzo1OTo1OS45OTlaIiwiU3R5bGUiOnsiJGlkIjoiMTI0IiwiU2hhcGUiOjE0LCJDb25uZWN0b3JNYXJnaW4iOnsiJHJlZiI6IjU0In0sIkNvbm5lY3RvclN0eWxlIjp7IiRpZCI6IjEyNSIsIkxpbmVDb2xvciI6eyIkaWQiOiIxMjYiLCIkdHlwZSI6Ik5MUkUuQ29tbW9uLkRvbS5Tb2xpZENvbG9yQnJ1c2gsIE5MUkUuQ29tbW9uIiwiQ29sb3IiOnsiJGlkIjoiMTI3IiwiQSI6MjU1LCJSIjoxMjEsIkciOjE3OCwiQiI6NDZ9fSwiTGluZVdlaWdodCI6MS4wLCJMaW5lVHlwZSI6MCwiUGFyZW50U3R5bGUiOnsiJHJlZiI6IjU1In19LCJJc0JlbG93VGltZWJhbmQiOmZhbHNlLCJIaWRlRGF0ZSI6ZmFsc2UsIlNoYXBlU2l6ZSI6MSwiU3BhY2luZyI6Mi4wLCJQYWRkaW5nIjp7IiRyZWYiOiI1OCJ9LCJTaGFwZVN0eWxlIjp7IiRpZCI6IjEyOCIsIk1hcmdpbiI6eyIkcmVmIjoiNjAifSwiUGFkZGluZyI6eyIkcmVmIjoiNjEifSwiQmFja2dyb3VuZCI6eyIkcmVmIjoiMTI2In0sIklzVmlzaWJsZSI6dHJ1ZSwiV2lkdGgiOjE4LjAsIkhlaWdodCI6MjAuMCwiQm9yZGVyU3R5bGUiOnsiJGlkIjoiMTI5IiwiTGluZUNvbG9yIjp7IiRyZWYiOiI2MyJ9LCJMaW5lV2VpZ2h0IjowLjAsIkxpbmVUeXBlIjowLCJQYXJlbnRTdHlsZSI6eyIkcmVmIjoiNjIifX0sIlBhcmVudFN0eWxlIjp7IiRyZWYiOiI1OSJ9fSwiVGl0bGVTdHlsZSI6eyIkaWQiOiIxMzAiLCJGb250U2V0dGluZ3MiOnsiJGlkIjoiMTMxIiwiRm9udFNpemUiOjExLCJGb250TmFtZSI6IkNhbGlicmkiLCJJc0JvbGQiOnRydWUsIklzSXRhbGljIjpmYWxzZSwiSXNVbmRlcmxpbmVkIjpmYWxzZSwiUGFyZW50U3R5bGUiOnsiJHJlZiI6IjY2In19LCJBdXRvU2l6ZSI6MiwiRm9yZWdyb3VuZCI6eyIkcmVmIjoiNjcifSwiTWF4V2lkdGgiOjE1Mi4zNTcwODYxODE2NDA2MywiTWF4SGVpZ2h0IjoiSW5maW5pdHkiLCJTbWFydEZvcmVncm91bmRJc0FjdGl2ZSI6ZmFsc2UsIkhvcml6b250YWxBbGlnbm1lbnQiOjEsIlZlcnRpY2FsQWxpZ25tZW50IjowLCJTbWFydEZvcmVncm91bmQiOm51bGwsIk1hcmdpbiI6eyIkcmVmIjoiNjkifSwiUGFkZGluZyI6eyIkcmVmIjoiNzAifSwiQmFja2dyb3VuZCI6eyIkcmVmIjoiNzEifSwiSXNWaXNpYmxlIjp0cnVlLCJXaWR0aCI6MC4wLCJIZWlnaHQiOjAuMCwiQm9yZGVyU3R5bGUiOnsiJGlkIjoiMTMyIiwiTGluZUNvbG9yIjpudWxsLCJMaW5lV2VpZ2h0IjowLjAsIkxpbmVUeXBlIjowLCJQYXJlbnRTdHlsZSI6bnVsbH0sIlBhcmVudFN0eWxlIjp7IiRyZWYiOiI2NSJ9fSwiRGF0ZVN0eWxlIjp7IiRpZCI6IjEzMyIsIkZvbnRTZXR0aW5ncyI6eyIkaWQiOiIxMzQiLCJGb250U2l6ZSI6MTAsIkZvbnROYW1lIjoiQ2FsaWJyaSIsIklzQm9sZCI6ZmFsc2UsIklzSXRhbGljIjpmYWxzZSwiSXNVbmRlcmxpbmVkIjpmYWxzZSwiUGFyZW50U3R5bGUiOnsiJHJlZiI6IjczIn19LCJBdXRvU2l6ZSI6MCwiRm9yZWdyb3VuZCI6eyIkcmVmIjoiNzQifSwiTWF4V2lkdGgiOjIwMC4wLCJNYXhIZWlnaHQiOiJJbmZpbml0eSIsIlNtYXJ0Rm9yZWdyb3VuZElzQWN0aXZlIjpmYWxzZSwiSG9yaXpvbnRhbEFsaWdubWVudCI6MCwiVmVydGljYWxBbGlnbm1lbnQiOjAsIlNtYXJ0Rm9yZWdyb3VuZCI6bnVsbCwiTWFyZ2luIjp7IiRyZWYiOiI3NiJ9LCJQYWRkaW5nIjp7IiRyZWYiOiI3NyJ9LCJCYWNrZ3JvdW5kIjp7IiRyZWYiOiI3OCJ9LCJJc1Zpc2libGUiOnRydWUsIldpZHRoIjowLjAsIkhlaWdodCI6MC4wLCJCb3JkZXJTdHlsZSI6eyIkaWQiOiIxMzUiLCJMaW5lQ29sb3IiOm51bGwsIkxpbmVXZWlnaHQiOjAuMCwiTGluZVR5cGUiOjAsIlBhcmVudFN0eWxlIjpudWxsfSwiUGFyZW50U3R5bGUiOnsiJHJlZiI6IjcyIn19LCJEYXRlRm9ybWF0Ijp7IiRyZWYiOiI3OSJ9LCJJc1Zpc2libGUiOnRydWUsIlBhcmVudFN0eWxlIjp7IiRyZWYiOiI1MyJ9fSwiUG9zaXRpb24iOnsiJGlkIjoiMTM2IiwiUmF0aW8iOjAuMTg1MTIzODEwOTQ0NzMzNzksIklzQ3VzdG9tIjp0cnVlfSwiSWQiOiI5ZGQ4ZWQ5Yi02NmZjLTQwYzctYjllYS1hNmNkNGViMDU3OTEiLCJUaXRsZSI6IlByb2plY3QgYXBwcm92YWwgYW5kIGtpY2tvZmYiLCJOb3RlIjpudWxsLCJIeXBlcmxpbmsiOm51bGwsIklzQ2hhbmdlZCI6ZmFsc2UsIklzTmV3IjpmYWxzZX0seyIkaWQiOiIxMzciLCJEYXRlIjoiMjAxNS0wOC0xOVQyMzo1OTo1OS45OTlaIiwiU3R5bGUiOnsiJGlkIjoiMTM4IiwiU2hhcGUiOjMsIkNvbm5lY3Rvck1hcmdpbiI6eyIkcmVmIjoiNTQifSwiQ29ubmVjdG9yU3R5bGUiOnsiJGlkIjoiMTM5IiwiTGluZUNvbG9yIjp7IiRpZCI6IjE0MCIsIiR0eXBlIjoiTkxSRS5Db21tb24uRG9tLlNvbGlkQ29sb3JCcnVzaCwgTkxSRS5Db21tb24iLCJDb2xvciI6eyIkaWQiOiIxNDEiLCJBIjoxMjcsIlIiOjIsIkciOjE3OCwiQiI6MjM4fX0sIkxpbmVXZWlnaHQiOjEuMCwiTGluZVR5cGUiOjAsIlBhcmVudFN0eWxlIjp7IiRyZWYiOiI1NSJ9fSwiSXNCZWxvd1RpbWViYW5kIjpmYWxzZSwiSGlkZURhdGUiOmZhbHNlLCJTaGFwZVNpemUiOjEsIlNwYWNpbmciOjIuMCwiUGFkZGluZyI6eyIkcmVmIjoiNTgifSwiU2hhcGVTdHlsZSI6eyIkaWQiOiIxNDIiLCJNYXJnaW4iOnsiJHJlZiI6IjYwIn0sIlBhZGRpbmciOnsiJHJlZiI6IjYxIn0sIkJhY2tncm91bmQiOnsiJGlkIjoiMTQzIiwiQ29sb3IiOnsiJGlkIjoiMTQ0IiwiQSI6MjU1LCJSIjoxNTAsIkciOjIxNCwiQiI6NjZ9fSwiSXNWaXNpYmxlIjp0cnVlLCJXaWR0aCI6MTguMCwiSGVpZ2h0IjoyMC4wLCJCb3JkZXJTdHlsZSI6eyIkaWQiOiIxNDUiLCJMaW5lQ29sb3IiOnsiJHJlZiI6IjYzIn0sIkxpbmVXZWlnaHQiOjAuMCwiTGluZVR5cGUiOjAsIlBhcmVudFN0eWxlIjp7IiRyZWYiOiI2MiJ9fSwiUGFyZW50U3R5bGUiOnsiJHJlZiI6IjU5In19LCJUaXRsZVN0eWxlIjp7IiRpZCI6IjE0NiIsIkZvbnRTZXR0aW5ncyI6eyIkaWQiOiIxNDciLCJGb250U2l6ZSI6MTEsIkZvbnROYW1lIjoiQ2FsaWJyaSIsIklzQm9sZCI6dHJ1ZSwiSXNJdGFsaWMiOmZhbHNlLCJJc1VuZGVybGluZWQiOmZhbHNlLCJQYXJlbnRTdHlsZSI6eyIkcmVmIjoiNjYifX0sIkF1dG9TaXplIjoyLCJGb3JlZ3JvdW5kIjp7IiRyZWYiOiI2NyJ9LCJNYXhXaWR0aCI6MTA2LjA4OTY4MzUzMjcxNDg0LCJNYXhIZWlnaHQiOiJJbmZpbml0eSIsIlNtYXJ0Rm9yZWdyb3VuZElzQWN0aXZlIjpmYWxzZSwiSG9yaXpvbnRhbEFsaWdubWVudCI6MCwiVmVydGljYWxBbGlnbm1lbnQiOjAsIlNtYXJ0Rm9yZWdyb3VuZCI6bnVsbCwiTWFyZ2luIjp7IiRyZWYiOiI2OSJ9LCJQYWRkaW5nIjp7IiRyZWYiOiI3MCJ9LCJCYWNrZ3JvdW5kIjp7IiRyZWYiOiI3MSJ9LCJJc1Zpc2libGUiOnRydWUsIldpZHRoIjowLjAsIkhlaWdodCI6MC4wLCJCb3JkZXJTdHlsZSI6eyIkaWQiOiIxNDgiLCJMaW5lQ29sb3IiOm51bGwsIkxpbmVXZWlnaHQiOjAuMCwiTGluZVR5cGUiOjAsIlBhcmVudFN0eWxlIjpudWxsfSwiUGFyZW50U3R5bGUiOnsiJHJlZiI6IjY1In19LCJEYXRlU3R5bGUiOnsiJGlkIjoiMTQ5IiwiRm9udFNldHRpbmdzIjp7IiRpZCI6IjE1MCIsIkZvbnRTaXplIjoxMCwiRm9udE5hbWUiOiJDYWxpYnJpIiwiSXNCb2xkIjpmYWxzZSwiSXNJdGFsaWMiOmZhbHNlLCJJc1VuZGVybGluZWQiOmZhbHNlLCJQYXJlbnRTdHlsZSI6eyIkcmVmIjoiNzMifX0sIkF1dG9TaXplIjowLCJGb3JlZ3JvdW5kIjp7IiRyZWYiOiI3NCJ9LCJNYXhXaWR0aCI6MjAwLjAsIk1heEhlaWdodCI6IkluZmluaXR5IiwiU21hcnRGb3JlZ3JvdW5kSXNBY3RpdmUiOmZhbHNlLCJIb3Jpem9udGFsQWxpZ25tZW50IjowLCJWZXJ0aWNhbEFsaWdubWVudCI6MCwiU21hcnRGb3JlZ3JvdW5kIjpudWxsLCJNYXJnaW4iOnsiJHJlZiI6Ijc2In0sIlBhZGRpbmciOnsiJHJlZiI6Ijc3In0sIkJhY2tncm91bmQiOnsiJHJlZiI6Ijc4In0sIklzVmlzaWJsZSI6dHJ1ZSwiV2lkdGgiOjAuMCwiSGVpZ2h0IjowLjAsIkJvcmRlclN0eWxlIjp7IiRpZCI6IjE1MSIsIkxpbmVDb2xvciI6bnVsbCwiTGluZVdlaWdodCI6MC4wLCJMaW5lVHlwZSI6MCwiUGFyZW50U3R5bGUiOm51bGx9LCJQYXJlbnRTdHlsZSI6eyIkcmVmIjoiNzIifX0sIkRhdGVGb3JtYXQiOnsiJHJlZiI6Ijc5In0sIklzVmlzaWJsZSI6dHJ1ZSwiUGFyZW50U3R5bGUiOnsiJHJlZiI6IjUzIn19LCJQb3NpdGlvbiI6eyIkaWQiOiIxNTIiLCJSYXRpbyI6MC4wOTY5MzgzMjM5NzQ2MDkzNzIsIklzQ3VzdG9tIjp0cnVlfSwiSWQiOiIxZDdiN2RlNy01Njk0LTQxZWQtODRmZC1mNDBhM2Q1MTIxNWUiLCJUaXRsZSI6IlByb2R1Y3Rpb24gY29zdCBzdHVkeSIsIk5vdGUiOm51bGwsIkh5cGVybGluayI6bnVsbCwiSXNDaGFuZ2VkIjpmYWxzZSwiSXNOZXciOmZhbHNlfSx7IiRpZCI6IjE1MyIsIkRhdGUiOiIyMDE1LTA5LTA3VDIzOjU5OjU5Ljk5OVoiLCJTdHlsZSI6eyIkaWQiOiIxNTQiLCJTaGFwZSI6MywiQ29ubmVjdG9yTWFyZ2luIjp7IiRyZWYiOiI1NCJ9LCJDb25uZWN0b3JTdHlsZSI6eyIkaWQiOiIxNTUiLCJMaW5lQ29sb3IiOnsiJGlkIjoiMTU2IiwiJHR5cGUiOiJOTFJFLkNvbW1vbi5Eb20uU29saWRDb2xvckJydXNoLCBOTFJFLkNvbW1vbiIsIkNvbG9yIjp7IiRpZCI6IjE1NyIsIkEiOjI1NSwiUiI6MTc3LCJHIjo4NCwiQiI6NDR9fSwiTGluZVdlaWdodCI6MS4wLCJMaW5lVHlwZSI6MCwiUGFyZW50U3R5bGUiOnsiJHJlZiI6IjU1In19LCJJc0JlbG93VGltZWJhbmQiOnRydWUsIkhpZGVEYXRlIjpmYWxzZSwiU2hhcGVTaXplIjoyLCJTcGFjaW5nIjoyLjAsIlBhZGRpbmciOnsiJHJlZiI6IjU4In0sIlNoYXBlU3R5bGUiOnsiJGlkIjoiMTU4IiwiTWFyZ2luIjp7IiRyZWYiOiI2MCJ9LCJQYWRkaW5nIjp7IiRyZWYiOiI2MSJ9LCJCYWNrZ3JvdW5kIjp7IiRpZCI6IjE1OSIsIkNvbG9yIjp7IiRpZCI6IjE2MCIsIkEiOjI1NSwiUiI6MTg2LCJHIjo5OCwiQiI6MzB9fSwiSXNWaXNpYmxlIjp0cnVlLCJXaWR0aCI6MjQuMCwiSGVpZ2h0IjoyNi4wLCJCb3JkZXJTdHlsZSI6eyIkaWQiOiIxNjEiLCJMaW5lQ29sb3IiOnsiJHJlZiI6IjYzIn0sIkxpbmVXZWlnaHQiOjAuMCwiTGluZVR5cGUiOjAsIlBhcmVudFN0eWxlIjp7IiRyZWYiOiI2MiJ9fSwiUGFyZW50U3R5bGUiOnsiJHJlZiI6IjU5In19LCJUaXRsZVN0eWxlIjp7IiRpZCI6IjE2MiIsIkZvbnRTZXR0aW5ncyI6eyIkaWQiOiIxNjMiLCJGb250U2l6ZSI6MTEsIkZvbnROYW1lIjoiQ2FsaWJyaSIsIklzQm9sZCI6dHJ1ZSwiSXNJdGFsaWMiOmZhbHNlLCJJc1VuZGVybGluZWQiOmZhbHNlLCJQYXJlbnRTdHlsZSI6eyIkcmVmIjoiNjYifX0sIkF1dG9TaXplIjoyLCJGb3JlZ3JvdW5kIjp7IiRyZWYiOiI2NyJ9LCJNYXhXaWR0aCI6MTQ2LjE5OTUyMzkyNTc4MTI1LCJNYXhIZWlnaHQiOiJJbmZpbml0eSIsIlNtYXJ0Rm9yZWdyb3VuZElzQWN0aXZlIjpmYWxzZSwiSG9yaXpvbnRhbEFsaWdubWVudCI6MCwiVmVydGljYWxBbGlnbm1lbnQiOjAsIlNtYXJ0Rm9yZWdyb3VuZCI6bnVsbCwiTWFyZ2luIjp7IiRyZWYiOiI2OSJ9LCJQYWRkaW5nIjp7IiRyZWYiOiI3MCJ9LCJCYWNrZ3JvdW5kIjp7IiRyZWYiOiI3MSJ9LCJJc1Zpc2libGUiOnRydWUsIldpZHRoIjowLjAsIkhlaWdodCI6MC4wLCJCb3JkZXJTdHlsZSI6eyIkaWQiOiIxNjQiLCJMaW5lQ29sb3IiOm51bGwsIkxpbmVXZWlnaHQiOjAuMCwiTGluZVR5cGUiOjAsIlBhcmVudFN0eWxlIjpudWxsfSwiUGFyZW50U3R5bGUiOnsiJHJlZiI6IjY1In19LCJEYXRlU3R5bGUiOnsiJGlkIjoiMTY1IiwiRm9udFNldHRpbmdzIjp7IiRpZCI6IjE2NiIsIkZvbnRTaXplIjoxMCwiRm9udE5hbWUiOiJDYWxpYnJpIiwiSXNCb2xkIjpmYWxzZSwiSXNJdGFsaWMiOmZhbHNlLCJJc1VuZGVybGluZWQiOmZhbHNlLCJQYXJlbnRTdHlsZSI6eyIkcmVmIjoiNzMifX0sIkF1dG9TaXplIjowLCJGb3JlZ3JvdW5kIjp7IiRyZWYiOiI3NCJ9LCJNYXhXaWR0aCI6MjAwLjAsIk1heEhlaWdodCI6IkluZmluaXR5IiwiU21hcnRGb3JlZ3JvdW5kSXNBY3RpdmUiOmZhbHNlLCJIb3Jpem9udGFsQWxpZ25tZW50IjowLCJWZXJ0aWNhbEFsaWdubWVudCI6MCwiU21hcnRGb3JlZ3JvdW5kIjpudWxsLCJNYXJnaW4iOnsiJHJlZiI6Ijc2In0sIlBhZGRpbmciOnsiJHJlZiI6Ijc3In0sIkJhY2tncm91bmQiOnsiJHJlZiI6Ijc4In0sIklzVmlzaWJsZSI6dHJ1ZSwiV2lkdGgiOjAuMCwiSGVpZ2h0IjowLjAsIkJvcmRlclN0eWxlIjp7IiRpZCI6IjE2NyIsIkxpbmVDb2xvciI6bnVsbCwiTGluZVdlaWdodCI6MC4wLCJMaW5lVHlwZSI6MCwiUGFyZW50U3R5bGUiOm51bGx9LCJQYXJlbnRTdHlsZSI6eyIkcmVmIjoiNzIifX0sIkRhdGVGb3JtYXQiOnsiJHJlZiI6Ijc5In0sIklzVmlzaWJsZSI6dHJ1ZSwiUGFyZW50U3R5bGUiOnsiJHJlZiI6IjUzIn19LCJQb3NpdGlvbiI6eyIkaWQiOiIxNjgiLCJSYXRpbyI6MC4xNTMzNzEwNzc5OTY3MTMxNSwiSXNDdXN0b20iOnRydWV9LCJJZCI6IjI1MzA0MGMzLTVmOGMtNGZjOS04YzdlLWE1YjQwOTY0YjQ0MiIsIlRpdGxlIjoiU0VPIHJlc2VhcmNoLCBtYXJrZXRpbmcgYW5hbHlzaXMgYW5kIGJ1c2luZXNzIHBsYW5uaW5nIiwiTm90ZSI6bnVsbCwiSHlwZXJsaW5rIjpudWxsLCJJc0NoYW5nZWQiOmZhbHNlLCJJc05ldyI6ZmFsc2V9LHsiJGlkIjoiMTY5IiwiRGF0ZSI6IjIwMTUtMDktMjdUMjM6NTk6NTkuOTk5WiIsIlN0eWxlIjp7IiRpZCI6IjE3MCIsIlNoYXBlIjowLCJDb25uZWN0b3JNYXJnaW4iOnsiJHJlZiI6IjU0In0sIkNvbm5lY3RvclN0eWxlIjp7IiRpZCI6IjE3MSIsIkxpbmVDb2xvciI6eyIkaWQiOiIxNzIiLCIkdHlwZSI6Ik5MUkUuQ29tbW9uLkRvbS5Tb2xpZENvbG9yQnJ1c2gsIE5MUkUuQ29tbW9uIiwiQ29sb3IiOnsiJGlkIjoiMTczIiwiQSI6MTI3LCJSIjoxNTAsIkciOjIxNCwiQiI6NjZ9fSwiTGluZVdlaWdodCI6MS4wLCJMaW5lVHlwZSI6MCwiUGFyZW50U3R5bGUiOnsiJHJlZiI6IjU1In19LCJJc0JlbG93VGltZWJhbmQiOmZhbHNlLCJIaWRlRGF0ZSI6ZmFsc2UsIlNoYXBlU2l6ZSI6MSwiU3BhY2luZyI6Mi4wLCJQYWRkaW5nIjp7IiRyZWYiOiI1OCJ9LCJTaGFwZVN0eWxlIjp7IiRpZCI6IjE3NCIsIk1hcmdpbiI6eyIkcmVmIjoiNjAifSwiUGFkZGluZyI6eyIkcmVmIjoiNjEifSwiQmFja2dyb3VuZCI6eyIkaWQiOiIxNzUiLCJDb2xvciI6eyIkaWQiOiIxNzYiLCJBIjoyNTUsIlIiOjE1MCwiRyI6MjE0LCJCIjo2Nn19LCJJc1Zpc2libGUiOnRydWUsIldpZHRoIjoxOC4wLCJIZWlnaHQiOjIwLjAsIkJvcmRlclN0eWxlIjp7IiRpZCI6IjE3NyIsIkxpbmVDb2xvciI6eyIkcmVmIjoiNjMifSwiTGluZVdlaWdodCI6MC4wLCJMaW5lVHlwZSI6MCwiUGFyZW50U3R5bGUiOnsiJHJlZiI6IjYyIn19LCJQYXJlbnRTdHlsZSI6eyIkcmVmIjoiNTkifX0sIlRpdGxlU3R5bGUiOnsiJGlkIjoiMTc4IiwiRm9udFNldHRpbmdzIjp7IiRpZCI6IjE3OSIsIkZvbnRTaXplIjoxMSwiRm9udE5hbWUiOiJDYWxpYnJpIiwiSXNCb2xkIjp0cnVlLCJJc0l0YWxpYyI6ZmFsc2UsIklzVW5kZXJsaW5lZCI6ZmFsc2UsIlBhcmVudFN0eWxlIjp7IiRyZWYiOiI2NiJ9fSwiQXV0b1NpemUiOjIsIkZvcmVncm91bmQiOnsiJHJlZiI6IjY3In0sIk1heFdpZHRoIjo4NS44Nzg1ODU4MTU0Mjk2ODgsIk1heEhlaWdodCI6IkluZmluaXR5IiwiU21hcnRGb3JlZ3JvdW5kSXNBY3RpdmUiOmZhbHNlLCJIb3Jpem9udGFsQWxpZ25tZW50IjowLCJWZXJ0aWNhbEFsaWdubWVudCI6MCwiU21hcnRGb3JlZ3JvdW5kIjpudWxsLCJNYXJnaW4iOnsiJHJlZiI6IjY5In0sIlBhZGRpbmciOnsiJHJlZiI6IjcwIn0sIkJhY2tncm91bmQiOnsiJHJlZiI6IjcxIn0sIklzVmlzaWJsZSI6dHJ1ZSwiV2lkdGgiOjAuMCwiSGVpZ2h0IjowLjAsIkJvcmRlclN0eWxlIjp7IiRpZCI6IjE4MCIsIkxpbmVDb2xvciI6bnVsbCwiTGluZVdlaWdodCI6MC4wLCJMaW5lVHlwZSI6MCwiUGFyZW50U3R5bGUiOm51bGx9LCJQYXJlbnRTdHlsZSI6eyIkcmVmIjoiNjUifX0sIkRhdGVTdHlsZSI6eyIkaWQiOiIxODEiLCJGb250U2V0dGluZ3MiOnsiJGlkIjoiMTgyIiwiRm9udFNpemUiOjEwLCJGb250TmFtZSI6IkNhbGlicmkiLCJJc0JvbGQiOmZhbHNlLCJJc0l0YWxpYyI6ZmFsc2UsIklzVW5kZXJsaW5lZCI6ZmFsc2UsIlBhcmVudFN0eWxlIjp7IiRyZWYiOiI3MyJ9fSwiQXV0b1NpemUiOjAsIkZvcmVncm91bmQiOnsiJHJlZiI6Ijc0In0sIk1heFdpZHRoIjoyMDAuMCwiTWF4SGVpZ2h0IjoiSW5maW5pdHkiLCJTbWFydEZvcmVncm91bmRJc0FjdGl2ZSI6ZmFsc2UsIkhvcml6b250YWxBbGlnbm1lbnQiOjAsIlZlcnRpY2FsQWxpZ25tZW50IjowLCJTbWFydEZvcmVncm91bmQiOm51bGwsIk1hcmdpbiI6eyIkcmVmIjoiNzYifSwiUGFkZGluZyI6eyIkcmVmIjoiNzcifSwiQmFja2dyb3VuZCI6eyIkcmVmIjoiNzgifSwiSXNWaXNpYmxlIjp0cnVlLCJXaWR0aCI6MC4wLCJIZWlnaHQiOjAuMCwiQm9yZGVyU3R5bGUiOnsiJGlkIjoiMTgzIiwiTGluZUNvbG9yIjpudWxsLCJMaW5lV2VpZ2h0IjowLjAsIkxpbmVUeXBlIjowLCJQYXJlbnRTdHlsZSI6bnVsbH0sIlBhcmVudFN0eWxlIjp7IiRyZWYiOiI3MiJ9fSwiRGF0ZUZvcm1hdCI6eyIkcmVmIjoiNzkifSwiSXNWaXNpYmxlIjp0cnVlLCJQYXJlbnRTdHlsZSI6eyIkcmVmIjoiNTMifX0sIlBvc2l0aW9uIjp7IiRpZCI6IjE4NCIsIlJhdGlvIjowLjEyNjEzNjMyNzY3Mjg4Nzc0LCJJc0N1c3RvbSI6dHJ1ZX0sIklkIjoiNjgzY2ExNmUtYzAwZC00NmExLTgxYTctYjA2YmU2NDIwZDdkIiwiVGl0bGUiOiJNaWxlc3RvbmUgYW5kIHJlc291cmNlIHBsYW5uaW5nIiwiTm90ZSI6bnVsbCwiSHlwZXJsaW5rIjpudWxsLCJJc0NoYW5nZWQiOmZhbHNlLCJJc05ldyI6ZmFsc2V9LHsiJGlkIjoiMTg1IiwiRGF0ZSI6IjIwMTUtMTAtMDlUMjM6NTk6NTkuOTk5WiIsIlN0eWxlIjp7IiRpZCI6IjE4NiIsIlNoYXBlIjozLCJDb25uZWN0b3JNYXJnaW4iOnsiJHJlZiI6IjU0In0sIkNvbm5lY3RvclN0eWxlIjp7IiRpZCI6IjE4NyIsIkxpbmVDb2xvciI6eyIkaWQiOiIxODgiLCIkdHlwZSI6Ik5MUkUuQ29tbW9uLkRvbS5Tb2xpZENvbG9yQnJ1c2gsIE5MUkUuQ29tbW9uIiwiQ29sb3IiOnsiJGlkIjoiMTg5IiwiQSI6MTI3LCJSIjoxNTAsIkciOjIxNCwiQiI6NjZ9fSwiTGluZVdlaWdodCI6MS4wLCJMaW5lVHlwZSI6MCwiUGFyZW50U3R5bGUiOnsiJHJlZiI6IjU1In19LCJJc0JlbG93VGltZWJhbmQiOnRydWUsIkhpZGVEYXRlIjpmYWxzZSwiU2hhcGVTaXplIjoxLCJTcGFjaW5nIjoyLjAsIlBhZGRpbmciOnsiJHJlZiI6IjU4In0sIlNoYXBlU3R5bGUiOnsiJGlkIjoiMTkwIiwiTWFyZ2luIjp7IiRyZWYiOiI2MCJ9LCJQYWRkaW5nIjp7IiRyZWYiOiI2MSJ9LCJCYWNrZ3JvdW5kIjp7IiRpZCI6IjE5MSIsIkNvbG9yIjp7IiRpZCI6IjE5MiIsIkEiOjI1NSwiUiI6MTUwLCJHIjoyMTQsIkIiOjY2fX0sIklzVmlzaWJsZSI6dHJ1ZSwiV2lkdGgiOjE4LjAsIkhlaWdodCI6MjAuMCwiQm9yZGVyU3R5bGUiOnsiJGlkIjoiMTkzIiwiTGluZUNvbG9yIjp7IiRyZWYiOiI2MyJ9LCJMaW5lV2VpZ2h0IjowLjAsIkxpbmVUeXBlIjowLCJQYXJlbnRTdHlsZSI6eyIkcmVmIjoiNjIifX0sIlBhcmVudFN0eWxlIjp7IiRyZWYiOiI1OSJ9fSwiVGl0bGVTdHlsZSI6eyIkaWQiOiIxOTQiLCJGb250U2V0dGluZ3MiOnsiJGlkIjoiMTk1IiwiRm9udFNpemUiOjExLCJGb250TmFtZSI6IkNhbGlicmkiLCJJc0JvbGQiOnRydWUsIklzSXRhbGljIjpmYWxzZSwiSXNVbmRlcmxpbmVkIjpmYWxzZSwiUGFyZW50U3R5bGUiOnsiJHJlZiI6IjY2In19LCJBdXRvU2l6ZSI6MiwiRm9yZWdyb3VuZCI6eyIkcmVmIjoiNjcifSwiTWF4V2lkdGgiOjExNC4wLCJNYXhIZWlnaHQiOiJJbmZpbml0eSIsIlNtYXJ0Rm9yZWdyb3VuZElzQWN0aXZlIjpmYWxzZSwiSG9yaXpvbnRhbEFsaWdubWVudCI6MCwiVmVydGljYWxBbGlnbm1lbnQiOjAsIlNtYXJ0Rm9yZWdyb3VuZCI6bnVsbCwiTWFyZ2luIjp7IiRyZWYiOiI2OSJ9LCJQYWRkaW5nIjp7IiRyZWYiOiI3MCJ9LCJCYWNrZ3JvdW5kIjp7IiRyZWYiOiI3MSJ9LCJJc1Zpc2libGUiOnRydWUsIldpZHRoIjowLjAsIkhlaWdodCI6MC4wLCJCb3JkZXJTdHlsZSI6eyIkaWQiOiIxOTYiLCJMaW5lQ29sb3IiOm51bGwsIkxpbmVXZWlnaHQiOjAuMCwiTGluZVR5cGUiOjAsIlBhcmVudFN0eWxlIjpudWxsfSwiUGFyZW50U3R5bGUiOnsiJHJlZiI6IjY1In19LCJEYXRlU3R5bGUiOnsiJGlkIjoiMTk3IiwiRm9udFNldHRpbmdzIjp7IiRpZCI6IjE5OCIsIkZvbnRTaXplIjoxMCwiRm9udE5hbWUiOiJDYWxpYnJpIiwiSXNCb2xkIjpmYWxzZSwiSXNJdGFsaWMiOmZhbHNlLCJJc1VuZGVybGluZWQiOmZhbHNlLCJQYXJlbnRTdHlsZSI6eyIkcmVmIjoiNzMifX0sIkF1dG9TaXplIjowLCJGb3JlZ3JvdW5kIjp7IiRyZWYiOiI3NCJ9LCJNYXhXaWR0aCI6MjAwLjAsIk1heEhlaWdodCI6IkluZmluaXR5IiwiU21hcnRGb3JlZ3JvdW5kSXNBY3RpdmUiOmZhbHNlLCJIb3Jpem9udGFsQWxpZ25tZW50IjowLCJWZXJ0aWNhbEFsaWdubWVudCI6MCwiU21hcnRGb3JlZ3JvdW5kIjpudWxsLCJNYXJnaW4iOnsiJHJlZiI6Ijc2In0sIlBhZGRpbmciOnsiJHJlZiI6Ijc3In0sIkJhY2tncm91bmQiOnsiJHJlZiI6Ijc4In0sIklzVmlzaWJsZSI6dHJ1ZSwiV2lkdGgiOjAuMCwiSGVpZ2h0IjowLjAsIkJvcmRlclN0eWxlIjp7IiRpZCI6IjE5OSIsIkxpbmVDb2xvciI6bnVsbCwiTGluZVdlaWdodCI6MC4wLCJMaW5lVHlwZSI6MCwiUGFyZW50U3R5bGUiOm51bGx9LCJQYXJlbnRTdHlsZSI6eyIkcmVmIjoiNzIifX0sIkRhdGVGb3JtYXQiOnsiJHJlZiI6Ijc5In0sIklzVmlzaWJsZSI6dHJ1ZSwiUGFyZW50U3R5bGUiOnsiJHJlZiI6IjUzIn19LCJQb3NpdGlvbiI6eyIkaWQiOiIyMDAiLCJSYXRpbyI6MC4yNjI3OTI5MjI4MzIzNDc3MywiSXNDdXN0b20iOnRydWV9LCJJZCI6IjU5NGVjNmQwLTgwZTctNGU3OS04M2Y3LTI1ZjYzM2JhN2ZjNyIsIlRpdGxlIjoiRGV2ZWxvcCBzdGFnZSAxIGZ1bmRpbmcgcGxhbiBhbmQgYXBwcm92YWwiLCJOb3RlIjpudWxsLCJIeXBlcmxpbmsiOm51bGwsIklzQ2hhbmdlZCI6ZmFsc2UsIklzTmV3IjpmYWxzZX0seyIkaWQiOiIyMDEiLCJEYXRlIjoiMjAxNS0xMC0yMlQyMzo1OTo1OS45OTlaIiwiU3R5bGUiOnsiJGlkIjoiMjAyIiwiU2hhcGUiOjMsIkNvbm5lY3Rvck1hcmdpbiI6eyIkcmVmIjoiNTQifSwiQ29ubmVjdG9yU3R5bGUiOnsiJGlkIjoiMjAzIiwiTGluZUNvbG9yIjp7IiRpZCI6IjIwNCIsIiR0eXBlIjoiTkxSRS5Db21tb24uRG9tLlNvbGlkQ29sb3JCcnVzaCwgTkxSRS5Db21tb24iLCJDb2xvciI6eyIkaWQiOiIyMDUiLCJBIjoxMjcsIlIiOjEwOSwiRyI6MTYyLCJCIjo0MH19LCJMaW5lV2VpZ2h0IjoxLjAsIkxpbmVUeXBlIjowLCJQYXJlbnRTdHlsZSI6eyIkcmVmIjoiNTUifX0sIklzQmVsb3dUaW1lYmFuZCI6ZmFsc2UsIkhpZGVEYXRlIjpmYWxzZSwiU2hhcGVTaXplIjowLCJTcGFjaW5nIjoyLjAsIlBhZGRpbmciOnsiJHJlZiI6IjU4In0sIlNoYXBlU3R5bGUiOnsiJGlkIjoiMjA2IiwiTWFyZ2luIjp7IiRyZWYiOiI2MCJ9LCJQYWRkaW5nIjp7IiRyZWYiOiI2MSJ9LCJCYWNrZ3JvdW5kIjp7IiRpZCI6IjIwNyIsIkNvbG9yIjp7IiRpZCI6IjIwOCIsIkEiOjI1NSwiUiI6MTA5LCJHIjoxNjIsIkIiOjQwfX0sIklzVmlzaWJsZSI6dHJ1ZSwiV2lkdGgiOjEyLjAsIkhlaWdodCI6MTQuMCwiQm9yZGVyU3R5bGUiOnsiJGlkIjoiMjA5IiwiTGluZUNvbG9yIjp7IiRyZWYiOiI2MyJ9LCJMaW5lV2VpZ2h0IjowLjAsIkxpbmVUeXBlIjowLCJQYXJlbnRTdHlsZSI6eyIkcmVmIjoiNjIifX0sIlBhcmVudFN0eWxlIjp7IiRyZWYiOiI1OSJ9fSwiVGl0bGVTdHlsZSI6eyIkaWQiOiIyMTAiLCJGb250U2V0dGluZ3MiOnsiJGlkIjoiMjExIiwiRm9udFNpemUiOjExLCJGb250TmFtZSI6IkNhbGlicmkiLCJJc0JvbGQiOnRydWUsIklzSXRhbGljIjpmYWxzZSwiSXNVbmRlcmxpbmVkIjpmYWxzZSwiUGFyZW50U3R5bGUiOnsiJHJlZiI6IjY2In19LCJBdXRvU2l6ZSI6MiwiRm9yZWdyb3VuZCI6eyIkcmVmIjoiNjcifSwiTWF4V2lkdGgiOjExNi4yMDk4Mzg4NjcxODc1LCJNYXhIZWlnaHQiOiJJbmZpbml0eSIsIlNtYXJ0Rm9yZWdyb3VuZElzQWN0aXZlIjpmYWxzZSwiSG9yaXpvbnRhbEFsaWdubWVudCI6MCwiVmVydGljYWxBbGlnbm1lbnQiOjAsIlNtYXJ0Rm9yZWdyb3VuZCI6bnVsbCwiTWFyZ2luIjp7IiRyZWYiOiI2OSJ9LCJQYWRkaW5nIjp7IiRyZWYiOiI3MCJ9LCJCYWNrZ3JvdW5kIjp7IiRyZWYiOiI3MSJ9LCJJc1Zpc2libGUiOnRydWUsIldpZHRoIjowLjAsIkhlaWdodCI6MC4wLCJCb3JkZXJTdHlsZSI6eyIkaWQiOiIyMTIiLCJMaW5lQ29sb3IiOm51bGwsIkxpbmVXZWlnaHQiOjAuMCwiTGluZVR5cGUiOjAsIlBhcmVudFN0eWxlIjpudWxsfSwiUGFyZW50U3R5bGUiOnsiJHJlZiI6IjY1In19LCJEYXRlU3R5bGUiOnsiJGlkIjoiMjEzIiwiRm9udFNldHRpbmdzIjp7IiRpZCI6IjIxNCIsIkZvbnRTaXplIjoxMCwiRm9udE5hbWUiOiJDYWxpYnJpIiwiSXNCb2xkIjpmYWxzZSwiSXNJdGFsaWMiOmZhbHNlLCJJc1VuZGVybGluZWQiOmZhbHNlLCJQYXJlbnRTdHlsZSI6eyIkcmVmIjoiNzMifX0sIkF1dG9TaXplIjowLCJGb3JlZ3JvdW5kIjp7IiRyZWYiOiI3NCJ9LCJNYXhXaWR0aCI6MjAwLjAsIk1heEhlaWdodCI6IkluZmluaXR5IiwiU21hcnRGb3JlZ3JvdW5kSXNBY3RpdmUiOmZhbHNlLCJIb3Jpem9udGFsQWxpZ25tZW50IjowLCJWZXJ0aWNhbEFsaWdubWVudCI6MCwiU21hcnRGb3JlZ3JvdW5kIjpudWxsLCJNYXJnaW4iOnsiJHJlZiI6Ijc2In0sIlBhZGRpbmciOnsiJHJlZiI6Ijc3In0sIkJhY2tncm91bmQiOnsiJHJlZiI6Ijc4In0sIklzVmlzaWJsZSI6dHJ1ZSwiV2lkdGgiOjAuMCwiSGVpZ2h0IjowLjAsIkJvcmRlclN0eWxlIjp7IiRpZCI6IjIxNSIsIkxpbmVDb2xvciI6bnVsbCwiTGluZVdlaWdodCI6MC4wLCJMaW5lVHlwZSI6MCwiUGFyZW50U3R5bGUiOm51bGx9LCJQYXJlbnRTdHlsZSI6eyIkcmVmIjoiNzIifX0sIkRhdGVGb3JtYXQiOnsiJHJlZiI6Ijc5In0sIklzVmlzaWJsZSI6dHJ1ZSwiUGFyZW50U3R5bGUiOnsiJHJlZiI6IjUzIn19LCJQb3NpdGlvbiI6eyIkaWQiOiIyMTYiLCJSYXRpbyI6MC4yMDE1NDM0NTQ3NzA2ODg2NiwiSXNDdXN0b20iOnRydWV9LCJJZCI6ImUwMDViOWZhLTQ5Y2ItNGUyYi04YjFhLWZiZDIwYzM3YTIyYiIsIlRpdGxlIjoiQmV0YSBUZXN0IDEuMiByb2xsb3V0LCBkb2N1bWVudGF0aW9uIGFuZCB1c2FiaWxpdHkgZmVlZGJhY2siLCJOb3RlIjpudWxsLCJIeXBlcmxpbmsiOm51bGwsIklzQ2hhbmdlZCI6ZmFsc2UsIklzTmV3IjpmYWxzZX0seyIkaWQiOiIyMTciLCJEYXRlIjoiMjAxNS0xMS0wMVQyMzo1OTo1OS45OTlaIiwiU3R5bGUiOnsiJGlkIjoiMjE4IiwiU2hhcGUiOjAsIkNvbm5lY3Rvck1hcmdpbiI6eyIkcmVmIjoiNTQifSwiQ29ubmVjdG9yU3R5bGUiOnsiJGlkIjoiMjE5IiwiTGluZUNvbG9yIjp7IiRpZCI6IjIyMCIsIiR0eXBlIjoiTkxSRS5Db21tb24uRG9tLlNvbGlkQ29sb3JCcnVzaCwgTkxSRS5Db21tb24iLCJDb2xvciI6eyIkaWQiOiIyMjEiLCJBIjoxMjcsIlIiOjE1MCwiRyI6MjE0LCJCIjo2Nn19LCJMaW5lV2VpZ2h0IjoxLjAsIkxpbmVUeXBlIjowLCJQYXJlbnRTdHlsZSI6eyIkcmVmIjoiNTUifX0sIklzQmVsb3dUaW1lYmFuZCI6dHJ1ZSwiSGlkZURhdGUiOmZhbHNlLCJTaGFwZVNpemUiOjEsIlNwYWNpbmciOjIuMCwiUGFkZGluZyI6eyIkcmVmIjoiNTgifSwiU2hhcGVTdHlsZSI6eyIkaWQiOiIyMjIiLCJNYXJnaW4iOnsiJHJlZiI6IjYwIn0sIlBhZGRpbmciOnsiJHJlZiI6IjYxIn0sIkJhY2tncm91bmQiOnsiJGlkIjoiMjIzIiwiQ29sb3IiOnsiJGlkIjoiMjI0IiwiQSI6MjU1LCJSIjoxNTAsIkciOjIxNCwiQiI6NjZ9fSwiSXNWaXNpYmxlIjp0cnVlLCJXaWR0aCI6MTguMCwiSGVpZ2h0IjoyMC4wLCJCb3JkZXJTdHlsZSI6eyIkaWQiOiIyMjUiLCJMaW5lQ29sb3IiOnsiJHJlZiI6IjYzIn0sIkxpbmVXZWlnaHQiOjAuMCwiTGluZVR5cGUiOjAsIlBhcmVudFN0eWxlIjp7IiRyZWYiOiI2MiJ9fSwiUGFyZW50U3R5bGUiOnsiJHJlZiI6IjU5In19LCJUaXRsZVN0eWxlIjp7IiRpZCI6IjIyNiIsIkZvbnRTZXR0aW5ncyI6eyIkaWQiOiIyMjciLCJGb250U2l6ZSI6MTEsIkZvbnROYW1lIjoiQ2FsaWJyaSIsIklzQm9sZCI6dHJ1ZSwiSXNJdGFsaWMiOmZhbHNlLCJJc1VuZGVybGluZWQiOmZhbHNlLCJQYXJlbnRTdHlsZSI6eyIkcmVmIjoiNjYifX0sIkF1dG9TaXplIjoyLCJGb3JlZ3JvdW5kIjp7IiRyZWYiOiI2NyJ9LCJNYXhXaWR0aCI6MTIyLjE5MTQ5NzgwMjczNDM4LCJNYXhIZWlnaHQiOiJJbmZpbml0eSIsIlNtYXJ0Rm9yZWdyb3VuZElzQWN0aXZlIjpmYWxzZSwiSG9yaXpvbnRhbEFsaWdubWVudCI6MCwiVmVydGljYWxBbGlnbm1lbnQiOjAsIlNtYXJ0Rm9yZWdyb3VuZCI6bnVsbCwiTWFyZ2luIjp7IiRyZWYiOiI2OSJ9LCJQYWRkaW5nIjp7IiRyZWYiOiI3MCJ9LCJCYWNrZ3JvdW5kIjp7IiRyZWYiOiI3MSJ9LCJJc1Zpc2libGUiOnRydWUsIldpZHRoIjowLjAsIkhlaWdodCI6MC4wLCJCb3JkZXJTdHlsZSI6eyIkaWQiOiIyMjgiLCJMaW5lQ29sb3IiOm51bGwsIkxpbmVXZWlnaHQiOjAuMCwiTGluZVR5cGUiOjAsIlBhcmVudFN0eWxlIjpudWxsfSwiUGFyZW50U3R5bGUiOnsiJHJlZiI6IjY1In19LCJEYXRlU3R5bGUiOnsiJGlkIjoiMjI5IiwiRm9udFNldHRpbmdzIjp7IiRpZCI6IjIzMCIsIkZvbnRTaXplIjoxMCwiRm9udE5hbWUiOiJDYWxpYnJpIiwiSXNCb2xkIjpmYWxzZSwiSXNJdGFsaWMiOmZhbHNlLCJJc1VuZGVybGluZWQiOmZhbHNlLCJQYXJlbnRTdHlsZSI6eyIkcmVmIjoiNzMifX0sIkF1dG9TaXplIjowLCJGb3JlZ3JvdW5kIjp7IiRyZWYiOiI3NCJ9LCJNYXhXaWR0aCI6MjAwLjAsIk1heEhlaWdodCI6IkluZmluaXR5IiwiU21hcnRGb3JlZ3JvdW5kSXNBY3RpdmUiOmZhbHNlLCJIb3Jpem9udGFsQWxpZ25tZW50IjowLCJWZXJ0aWNhbEFsaWdubWVudCI6MCwiU21hcnRGb3JlZ3JvdW5kIjpudWxsLCJNYXJnaW4iOnsiJHJlZiI6Ijc2In0sIlBhZGRpbmciOnsiJHJlZiI6Ijc3In0sIkJhY2tncm91bmQiOnsiJHJlZiI6Ijc4In0sIklzVmlzaWJsZSI6dHJ1ZSwiV2lkdGgiOjAuMCwiSGVpZ2h0IjowLjAsIkJvcmRlclN0eWxlIjp7IiRpZCI6IjIzMSIsIkxpbmVDb2xvciI6bnVsbCwiTGluZVdlaWdodCI6MC4wLCJMaW5lVHlwZSI6MCwiUGFyZW50U3R5bGUiOm51bGx9LCJQYXJlbnRTdHlsZSI6eyIkcmVmIjoiNzIifX0sIkRhdGVGb3JtYXQiOnsiJHJlZiI6Ijc5In0sIklzVmlzaWJsZSI6dHJ1ZSwiUGFyZW50U3R5bGUiOnsiJHJlZiI6IjUzIn19LCJQb3NpdGlvbiI6eyIkaWQiOiIyMzIiLCJSYXRpbyI6MC4xNjU2Mjc1NzEzODg1MjcyMSwiSXNDdXN0b20iOnRydWV9LCJJZCI6IjI1MGVhMmJlLTA1ODUtNGI4MC1iY2RiLWVjMDdmYWFhMmQ2OSIsIlRpdGxlIjoiRGV2ZWxvcCBTdGFnZSAyIHByb2dyYW0gYW5kIGNlcnRpZmljYXRpb24gcHJvY2VzcyIsIk5vdGUiOm51bGwsIkh5cGVybGluayI6bnVsbCwiSXNDaGFuZ2VkIjpmYWxzZSwiSXNOZXciOmZhbHNlfSx7IiRpZCI6IjIzMyIsIkRhdGUiOiIyMDE1LTExLTEyVDIzOjU5OjU5Ljk5OVoiLCJTdHlsZSI6eyIkaWQiOiIyMzQiLCJTaGFwZSI6MywiQ29ubmVjdG9yTWFyZ2luIjp7IiRyZWYiOiI1NCJ9LCJDb25uZWN0b3JTdHlsZSI6eyIkaWQiOiIyMzUiLCJMaW5lQ29sb3IiOnsiJGlkIjoiMjM2IiwiJHR5cGUiOiJOTFJFLkNvbW1vbi5Eb20uU29saWRDb2xvckJydXNoLCBOTFJFLkNvbW1vbiIsIkNvbG9yIjp7IiRpZCI6IjIzNyIsIkEiOjEyNywiUiI6MTk2LCJHIjoxMDQsIkIiOjMyfX0sIkxpbmVXZWlnaHQiOjEuMCwiTGluZVR5cGUiOjAsIlBhcmVudFN0eWxlIjp7IiRyZWYiOiI1NSJ9fSwiSXNCZWxvd1RpbWViYW5kIjpmYWxzZSwiSGlkZURhdGUiOmZhbHNlLCJTaGFwZVNpemUiOjEsIlNwYWNpbmciOjIuMCwiUGFkZGluZyI6eyIkcmVmIjoiNTgifSwiU2hhcGVTdHlsZSI6eyIkaWQiOiIyMzgiLCJNYXJnaW4iOnsiJHJlZiI6IjYwIn0sIlBhZGRpbmciOnsiJHJlZiI6IjYxIn0sIkJhY2tncm91bmQiOnsiJGlkIjoiMjM5IiwiQ29sb3IiOnsiJGlkIjoiMjQwIiwiQSI6MjU1LCJSIjoxOTYsIkciOjEwNCwiQiI6MzJ9fSwiSXNWaXNpYmxlIjp0cnVlLCJXaWR0aCI6MTguMCwiSGVpZ2h0IjoyMC4wLCJCb3JkZXJTdHlsZSI6eyIkaWQiOiIyNDEiLCJMaW5lQ29sb3IiOnsiJHJlZiI6IjYzIn0sIkxpbmVXZWlnaHQiOjAuMCwiTGluZVR5cGUiOjAsIlBhcmVudFN0eWxlIjp7IiRyZWYiOiI2MiJ9fSwiUGFyZW50U3R5bGUiOnsiJHJlZiI6IjU5In19LCJUaXRsZVN0eWxlIjp7IiRpZCI6IjI0MiIsIkZvbnRTZXR0aW5ncyI6eyIkaWQiOiIyNDMiLCJGb250U2l6ZSI6MTEsIkZvbnROYW1lIjoiQ2FsaWJyaSIsIklzQm9sZCI6dHJ1ZSwiSXNJdGFsaWMiOmZhbHNlLCJJc1VuZGVybGluZWQiOmZhbHNlLCJQYXJlbnRTdHlsZSI6eyIkcmVmIjoiNjYifX0sIkF1dG9TaXplIjoyLCJGb3JlZ3JvdW5kIjp7IiRyZWYiOiI2NyJ9LCJNYXhXaWR0aCI6NjkuNzc2NzcxNTQ1NDEwMTU2LCJNYXhIZWlnaHQiOiJJbmZpbml0eSIsIlNtYXJ0Rm9yZWdyb3VuZElzQWN0aXZlIjpmYWxzZSwiSG9yaXpvbnRhbEFsaWdubWVudCI6MCwiVmVydGljYWxBbGlnbm1lbnQiOjAsIlNtYXJ0Rm9yZWdyb3VuZCI6bnVsbCwiTWFyZ2luIjp7IiRyZWYiOiI2OSJ9LCJQYWRkaW5nIjp7IiRyZWYiOiI3MCJ9LCJCYWNrZ3JvdW5kIjp7IiRyZWYiOiI3MSJ9LCJJc1Zpc2libGUiOnRydWUsIldpZHRoIjowLjAsIkhlaWdodCI6MC4wLCJCb3JkZXJTdHlsZSI6eyIkaWQiOiIyNDQiLCJMaW5lQ29sb3IiOm51bGwsIkxpbmVXZWlnaHQiOjAuMCwiTGluZVR5cGUiOjAsIlBhcmVudFN0eWxlIjpudWxsfSwiUGFyZW50U3R5bGUiOnsiJHJlZiI6IjY1In19LCJEYXRlU3R5bGUiOnsiJGlkIjoiMjQ1IiwiRm9udFNldHRpbmdzIjp7IiRpZCI6IjI0NiIsIkZvbnRTaXplIjoxMCwiRm9udE5hbWUiOiJDYWxpYnJpIiwiSXNCb2xkIjpmYWxzZSwiSXNJdGFsaWMiOmZhbHNlLCJJc1VuZGVybGluZWQiOmZhbHNlLCJQYXJlbnRTdHlsZSI6eyIkcmVmIjoiNzMifX0sIkF1dG9TaXplIjowLCJGb3JlZ3JvdW5kIjp7IiRyZWYiOiI3NCJ9LCJNYXhXaWR0aCI6MjAwLjAsIk1heEhlaWdodCI6IkluZmluaXR5IiwiU21hcnRGb3JlZ3JvdW5kSXNBY3RpdmUiOmZhbHNlLCJIb3Jpem9udGFsQWxpZ25tZW50IjowLCJWZXJ0aWNhbEFsaWdubWVudCI6MCwiU21hcnRGb3JlZ3JvdW5kIjpudWxsLCJNYXJnaW4iOnsiJHJlZiI6Ijc2In0sIlBhZGRpbmciOnsiJHJlZiI6Ijc3In0sIkJhY2tncm91bmQiOnsiJHJlZiI6Ijc4In0sIklzVmlzaWJsZSI6dHJ1ZSwiV2lkdGgiOjAuMCwiSGVpZ2h0IjowLjAsIkJvcmRlclN0eWxlIjp7IiRpZCI6IjI0NyIsIkxpbmVDb2xvciI6bnVsbCwiTGluZVdlaWdodCI6MC4wLCJMaW5lVHlwZSI6MCwiUGFyZW50U3R5bGUiOm51bGx9LCJQYXJlbnRTdHlsZSI6eyIkcmVmIjoiNzIifX0sIkRhdGVGb3JtYXQiOnsiJHJlZiI6Ijc5In0sIklzVmlzaWJsZSI6dHJ1ZSwiUGFyZW50U3R5bGUiOnsiJHJlZiI6IjUzIn19LCJQb3NpdGlvbiI6eyIkaWQiOiIyNDgiLCJSYXRpbyI6MC4wOTQ4MjcyMTM5OTM3Nzg5NDIsIklzQ3VzdG9tIjp0cnVlfSwiSWQiOiIzM2RiNGM5Zi0yYjJmLTQ5YzAtYTQ4ZC02MjU0ODU5ODAwYTMiLCJUaXRsZSI6IkJldGEgVGVzdCAyLjIiLCJOb3RlIjpudWxsLCJIeXBlcmxpbmsiOm51bGwsIklzQ2hhbmdlZCI6ZmFsc2UsIklzTmV3IjpmYWxzZX0seyIkaWQiOiIyNDkiLCJEYXRlIjoiMjAxNS0xMi0xNVQyMzo1OTo1OS45OTlaIiwiU3R5bGUiOnsiJGlkIjoiMjUwIiwiU2hhcGUiOjE0LCJDb25uZWN0b3JNYXJnaW4iOnsiJHJlZiI6IjU0In0sIkNvbm5lY3RvclN0eWxlIjp7IiRpZCI6IjI1MSIsIkxpbmVDb2xvciI6eyIkaWQiOiIyNTIiLCIkdHlwZSI6Ik5MUkUuQ29tbW9uLkRvbS5Tb2xpZENvbG9yQnJ1c2gsIE5MUkUuQ29tbW9uIiwiQ29sb3IiOnsiJGlkIjoiMjUzIiwiQSI6MjU1LCJSIjoxMjksIkciOjE4NywiQiI6NTJ9fSwiTGluZVdlaWdodCI6MS4wLCJMaW5lVHlwZSI6MCwiUGFyZW50U3R5bGUiOnsiJHJlZiI6IjU1In19LCJJc0JlbG93VGltZWJhbmQiOmZhbHNlLCJIaWRlRGF0ZSI6ZmFsc2UsIlNoYXBlU2l6ZSI6MSwiU3BhY2luZyI6Mi4wLCJQYWRkaW5nIjp7IiRyZWYiOiI1OCJ9LCJTaGFwZVN0eWxlIjp7IiRpZCI6IjI1NCIsIk1hcmdpbiI6eyIkcmVmIjoiNjAifSwiUGFkZGluZyI6eyIkcmVmIjoiNjEifSwiQmFja2dyb3VuZCI6eyIkcmVmIjoiMjUyIn0sIklzVmlzaWJsZSI6dHJ1ZSwiV2lkdGgiOjE4LjAsIkhlaWdodCI6MjAuMCwiQm9yZGVyU3R5bGUiOnsiJGlkIjoiMjU1IiwiTGluZUNvbG9yIjp7IiRyZWYiOiI2MyJ9LCJMaW5lV2VpZ2h0IjowLjAsIkxpbmVUeXBlIjowLCJQYXJlbnRTdHlsZSI6eyIkcmVmIjoiNjIifX0sIlBhcmVudFN0eWxlIjp7IiRyZWYiOiI1OSJ9fSwiVGl0bGVTdHlsZSI6eyIkaWQiOiIyNTYiLCJGb250U2V0dGluZ3MiOnsiJGlkIjoiMjU3IiwiRm9udFNpemUiOjExLCJGb250TmFtZSI6IkNhbGlicmkiLCJJc0JvbGQiOnRydWUsIklzSXRhbGljIjpmYWxzZSwiSXNVbmRlcmxpbmVkIjpmYWxzZSwiUGFyZW50U3R5bGUiOnsiJHJlZiI6IjY2In19LCJBdXRvU2l6ZSI6MiwiRm9yZWdyb3VuZCI6eyIkcmVmIjoiNjcifSwiTWF4V2lkdGgiOjEwMS44NjcyNDA5MDU3NjE3MiwiTWF4SGVpZ2h0IjoiSW5maW5pdHkiLCJTbWFydEZvcmVncm91bmRJc0FjdGl2ZSI6ZmFsc2UsIkhvcml6b250YWxBbGlnbm1lbnQiOjEsIlZlcnRpY2FsQWxpZ25tZW50IjowLCJTbWFydEZvcmVncm91bmQiOm51bGwsIk1hcmdpbiI6eyIkcmVmIjoiNjkifSwiUGFkZGluZyI6eyIkcmVmIjoiNzAifSwiQmFja2dyb3VuZCI6eyIkcmVmIjoiNzEifSwiSXNWaXNpYmxlIjp0cnVlLCJXaWR0aCI6MC4wLCJIZWlnaHQiOjAuMCwiQm9yZGVyU3R5bGUiOnsiJGlkIjoiMjU4IiwiTGluZUNvbG9yIjpudWxsLCJMaW5lV2VpZ2h0IjowLjAsIkxpbmVUeXBlIjowLCJQYXJlbnRTdHlsZSI6bnVsbH0sIlBhcmVudFN0eWxlIjp7IiRyZWYiOiI2NSJ9fSwiRGF0ZVN0eWxlIjp7IiRpZCI6IjI1OSIsIkZvbnRTZXR0aW5ncyI6eyIkaWQiOiIyNjAiLCJGb250U2l6ZSI6MTAsIkZvbnROYW1lIjoiQ2FsaWJyaSIsIklzQm9sZCI6ZmFsc2UsIklzSXRhbGljIjpmYWxzZSwiSXNVbmRlcmxpbmVkIjpmYWxzZSwiUGFyZW50U3R5bGUiOnsiJHJlZiI6IjczIn19LCJBdXRvU2l6ZSI6MCwiRm9yZWdyb3VuZCI6eyIkcmVmIjoiNzQifSwiTWF4V2lkdGgiOjIwMC4wLCJNYXhIZWlnaHQiOiJJbmZpbml0eSIsIlNtYXJ0Rm9yZWdyb3VuZElzQWN0aXZlIjpmYWxzZSwiSG9yaXpvbnRhbEFsaWdubWVudCI6MCwiVmVydGljYWxBbGlnbm1lbnQiOjAsIlNtYXJ0Rm9yZWdyb3VuZCI6bnVsbCwiTWFyZ2luIjp7IiRyZWYiOiI3NiJ9LCJQYWRkaW5nIjp7IiRyZWYiOiI3NyJ9LCJCYWNrZ3JvdW5kIjp7IiRyZWYiOiI3OCJ9LCJJc1Zpc2libGUiOnRydWUsIldpZHRoIjowLjAsIkhlaWdodCI6MC4wLCJCb3JkZXJTdHlsZSI6eyIkaWQiOiIyNjEiLCJMaW5lQ29sb3IiOm51bGwsIkxpbmVXZWlnaHQiOjAuMCwiTGluZVR5cGUiOjAsIlBhcmVudFN0eWxlIjpudWxsfSwiUGFyZW50U3R5bGUiOnsiJHJlZiI6IjcyIn19LCJEYXRlRm9ybWF0Ijp7IiRyZWYiOiI3OSJ9LCJJc1Zpc2libGUiOnRydWUsIlBhcmVudFN0eWxlIjp7IiRyZWYiOiI1MyJ9fSwiUG9zaXRpb24iOnsiJGlkIjoiMjYyIiwiUmF0aW8iOjAuMTkyNTMwOTA3NTI0OTU2NjEsIklzQ3VzdG9tIjp0cnVlfSwiSWQiOiIwMDE4NjkxYS1mODhkLTQ4MzgtYjNlYy0yZDEyNTZiOWVlZTUiLCJUaXRsZSI6IkZpbmFsIHByb2plY3QgY2hlY2twb2ludCBhbmQgY2xvc2UiLCJOb3RlIjpudWxsLCJIeXBlcmxpbmsiOm51bGwsIklzQ2hhbmdlZCI6ZmFsc2UsIklzTmV3IjpmYWxzZX1dLCJUYXNrcyI6W3siJGlkIjoiMjYzIiwiR3JvdXBOYW1lIjpudWxsLCJTdGFydERhdGUiOiIyMDE1LTA4LTEzVDAwOjAwOjAwWiIsIkVuZERhdGUiOiIyMDE1LTA5LTAxVDIzOjU5OjU5Ljk5OVoiLCJQZXJjZW50YWdlQ29tcGxldGUiOjUwLjAsIlN0eWxlIjp7IiRpZCI6IjI2NCIsIlNoYXBlIjo3LCJTaGFwZVRoaWNrbmVzcyI6MSwiRHVyYXRpb25Gb3JtYXQiOjAsIkluY2x1ZGVOb25Xb3JraW5nRGF5c0luRHVyYXRpb24iOnRydWUsIlBlcmNlbnRhZ2VDb21wbGV0ZVN0eWxlIjp7IiRpZCI6IjI2NSIsIkZvbnRTZXR0aW5ncyI6eyIkaWQiOiIyNjYiLCJGb250U2l6ZSI6MTAsIkZvbnROYW1lIjoiQ2FsaWJyaSIsIklzQm9sZCI6ZmFsc2UsIklzSXRhbGljIjpmYWxzZSwiSXNVbmRlcmxpbmVkIjpmYWxzZSwiUGFyZW50U3R5bGUiOnsiJHJlZiI6IjgyIn19LCJBdXRvU2l6ZSI6MCwiRm9yZWdyb3VuZCI6eyIkcmVmIjoiODMifSwiTWF4V2lkdGgiOjIwMC4wLCJNYXhIZWlnaHQiOiJJbmZpbml0eSIsIlNtYXJ0Rm9yZWdyb3VuZElzQWN0aXZlIjpmYWxzZSwiSG9yaXpvbnRhbEFsaWdubWVudCI6MCwiVmVydGljYWxBbGlnbm1lbnQiOjAsIlNtYXJ0Rm9yZWdyb3VuZCI6bnVsbCwiTWFyZ2luIjp7IiRyZWYiOiI4NSJ9LCJQYWRkaW5nIjp7IiRyZWYiOiI4NiJ9LCJCYWNrZ3JvdW5kIjp7IiRyZWYiOiI4NyJ9LCJJc1Zpc2libGUiOnRydWUsIldpZHRoIjowLjAsIkhlaWdodCI6MC4wLCJCb3JkZXJTdHlsZSI6eyIkaWQiOiIyNjciLCJMaW5lQ29sb3IiOm51bGwsIkxpbmVXZWlnaHQiOjAuMCwiTGluZVR5cGUiOjAsIlBhcmVudFN0eWxlIjpudWxsfSwiUGFyZW50U3R5bGUiOnsiJHJlZiI6IjgxIn19LCJEdXJhdGlvblN0eWxlIjp7IiRpZCI6IjI2OCIsIkZvbnRTZXR0aW5ncyI6eyIkaWQiOiIyNjkiLCJGb250U2l6ZSI6MTAsIkZvbnROYW1lIjoiQ2FsaWJyaSIsIklzQm9sZCI6ZmFsc2UsIklzSXRhbGljIjpmYWxzZSwiSXNVbmRlcmxpbmVkIjpmYWxzZSwiUGFyZW50U3R5bGUiOnsiJHJlZiI6Ijg5In19LCJBdXRvU2l6ZSI6MCwiRm9yZWdyb3VuZCI6eyIkcmVmIjoiOTAifSwiTWF4V2lkdGgiOjIwMC4wLCJNYXhIZWlnaHQiOiJJbmZpbml0eSIsIlNtYXJ0Rm9yZWdyb3VuZElzQWN0aXZlIjpmYWxzZSwiSG9yaXpvbnRhbEFsaWdubWVudCI6MCwiVmVydGljYWxBbGlnbm1lbnQiOjAsIlNtYXJ0Rm9yZWdyb3VuZCI6bnVsbCwiTWFyZ2luIjp7IiRyZWYiOiI5MiJ9LCJQYWRkaW5nIjp7IiRyZWYiOiI5MyJ9LCJCYWNrZ3JvdW5kIjp7IiRyZWYiOiI5NCJ9LCJJc1Zpc2libGUiOnRydWUsIldpZHRoIjowLjAsIkhlaWdodCI6MC4wLCJCb3JkZXJTdHlsZSI6eyIkaWQiOiIyNzAiLCJMaW5lQ29sb3IiOm51bGwsIkxpbmVXZWlnaHQiOjAuMCwiTGluZVR5cGUiOjAsIlBhcmVudFN0eWxlIjpudWxsfSwiUGFyZW50U3R5bGUiOnsiJHJlZiI6Ijg4In19LCJIb3Jpem9udGFsQ29ubmVjdG9yU3R5bGUiOnsiJGlkIjoiMjcxIiwiTGluZUNvbG9yIjp7IiRyZWYiOiI5NiJ9LCJMaW5lV2VpZ2h0IjoxLjAsIkxpbmVUeXBlIjowLCJQYXJlbnRTdHlsZSI6eyIkcmVmIjoiOTUifX0sIlZlcnRpY2FsQ29ubmVjdG9yU3R5bGUiOnsiJGlkIjoiMjcyIiwiTGluZUNvbG9yIjp7IiRyZWYiOiI5OSJ9LCJMaW5lV2VpZ2h0IjoxLjAsIkxpbmVUeXBlIjowLCJQYXJlbnRTdHlsZSI6eyIkcmVmIjoiOTgifX0sIk1hcmdpbiI6bnVsbCwiU3RhcnREYXRlUG9zaXRpb24iOjQsIkVuZERhdGVQb3NpdGlvbiI6NCwiVGl0bGVQb3NpdGlvbiI6NSwiRHVyYXRpb25Qb3NpdGlvbiI6NiwiUGVyY2VudGFnZUNvbXBsZXRlZFBvc2l0aW9uIjoyLCJTcGFjaW5nIjo1LCJJc0JlbG93VGltZWJhbmQiOmZhbHNlLCJQZXJjZW50YWdlQ29tcGxldGVTaGFwZU9wYWNpdHkiOjM1LCJTaGFwZVN0eWxlIjp7IiRpZCI6IjI3MyIsIk1hcmdpbiI6eyIkcmVmIjoiMTAyIn0sIlBhZGRpbmciOnsiJHJlZiI6IjEwMyJ9LCJCYWNrZ3JvdW5kIjp7IiRpZCI6IjI3NCIsIkNvbG9yIjp7IiRpZCI6IjI3NSIsIkEiOjI1NSwiUiI6MTY0LCJHIjo3MCwiQiI6MjN9fSwiSXNWaXNpYmxlIjp0cnVlLCJXaWR0aCI6MC4wLCJIZWlnaHQiOjE2LjAsIkJvcmRlclN0eWxlIjp7IiRpZCI6IjI3NiIsIkxpbmVDb2xvciI6eyIkcmVmIjoiMTA1In0sIkxpbmVXZWlnaHQiOjAuMCwiTGluZVR5cGUiOjAsIlBhcmVudFN0eWxlIjp7IiRyZWYiOiIxMDQifX0sIlBhcmVudFN0eWxlIjp7IiRyZWYiOiIxMDEifX0sIlRpdGxlU3R5bGUiOnsiJGlkIjoiMjc3IiwiRm9udFNldHRpbmdzIjp7IiRpZCI6IjI3OCIsIkZvbnRTaXplIjoxMSwiRm9udE5hbWUiOiJDYWxpYnJpIiwiSXNCb2xkIjpmYWxzZSwiSXNJdGFsaWMiOmZhbHNlLCJJc1VuZGVybGluZWQiOmZhbHNlLCJQYXJlbnRTdHlsZSI6eyIkcmVmIjoiMTA4In19LCJBdXRvU2l6ZSI6MCwiRm9yZWdyb3VuZCI6eyIkcmVmIjoiMTA5In0sIk1heFdpZHRoIjo3MjAuMCwiTWF4SGVpZ2h0IjoiSW5maW5pdHkiLCJTbWFydEZvcmVncm91bmRJc0FjdGl2ZSI6ZmFsc2UsIkhvcml6b250YWxBbGlnbm1lbnQiOjAsIlZlcnRpY2FsQWxpZ25tZW50IjowLCJTbWFydEZvcmVncm91bmQiOm51bGwsIk1hcmdpbiI6eyIkcmVmIjoiMTExIn0sIlBhZGRpbmciOnsiJHJlZiI6IjExMiJ9LCJCYWNrZ3JvdW5kIjp7IiRyZWYiOiIxMTMifSwiSXNWaXNpYmxlIjp0cnVlLCJXaWR0aCI6MC4wLCJIZWlnaHQiOjAuMCwiQm9yZGVyU3R5bGUiOnsiJGlkIjoiMjc5IiwiTGluZUNvbG9yIjpudWxsLCJMaW5lV2VpZ2h0IjowLjAsIkxpbmVUeXBlIjowLCJQYXJlbnRTdHlsZSI6bnVsbH0sIlBhcmVudFN0eWxlIjp7IiRyZWYiOiIxMDcifX0sIkRhdGVTdHlsZSI6eyIkaWQiOiIyODAiLCJGb250U2V0dGluZ3MiOnsiJGlkIjoiMjgxIiwiRm9udFNpemUiOjEwLCJGb250TmFtZSI6IkNhbGlicmkiLCJJc0JvbGQiOmZhbHNlLCJJc0l0YWxpYyI6ZmFsc2UsIklzVW5kZXJsaW5lZCI6ZmFsc2UsIlBhcmVudFN0eWxlIjp7IiRyZWYiOiIxMTUifX0sIkF1dG9TaXplIjowLCJGb3JlZ3JvdW5kIjp7IiRyZWYiOiIxMTYifSwiTWF4V2lkdGgiOjIwMC4wLCJNYXhIZWlnaHQiOiJJbmZpbml0eSIsIlNtYXJ0Rm9yZWdyb3VuZElzQWN0aXZlIjpmYWxzZSwiSG9yaXpvbnRhbEFsaWdubWVudCI6MCwiVmVydGljYWxBbGlnbm1lbnQiOjAsIlNtYXJ0Rm9yZWdyb3VuZCI6bnVsbCwiTWFyZ2luIjp7IiRyZWYiOiIxMTgifSwiUGFkZGluZyI6eyIkcmVmIjoiMTE5In0sIkJhY2tncm91bmQiOnsiJHJlZiI6IjEyMCJ9LCJJc1Zpc2libGUiOnRydWUsIldpZHRoIjowLjAsIkhlaWdodCI6MC4wLCJCb3JkZXJTdHlsZSI6eyIkaWQiOiIyODIiLCJMaW5lQ29sb3IiOm51bGwsIkxpbmVXZWlnaHQiOjAuMCwiTGluZVR5cGUiOjAsIlBhcmVudFN0eWxlIjpudWxsfSwiUGFyZW50U3R5bGUiOnsiJHJlZiI6IjExNCJ9fSwiRGF0ZUZvcm1hdCI6eyIkcmVmIjoiMTIxIn0sIklzVmlzaWJsZSI6ZmFsc2UsIlBhcmVudFN0eWxlIjp7IiRyZWYiOiI4MCJ9fSwiSW5kZXgiOjEsIklkIjoiNDE1ZTUwODQtMTM1Ni00ZjM5LTgwNzUtMzMwMjk1NjgxOTgwIiwiVGl0bGUiOiJUYXNrIDEiLCJOb3RlIjpudWxsLCJIeXBlcmxpbmsiOm51bGwsIklzQ2hhbmdlZCI6ZmFsc2UsIklzTmV3IjpmYWxzZX0seyIkaWQiOiIyODMiLCJHcm91cE5hbWUiOm51bGwsIlN0YXJ0RGF0ZSI6IjIwMTUtMDktMTZUMDA6MDA6MDBaIiwiRW5kRGF0ZSI6IjIwMTUtMTAtMTVUMjM6NTk6NTkuOTk5WiIsIlBlcmNlbnRhZ2VDb21wbGV0ZSI6NzAuMCwiU3R5bGUiOnsiJGlkIjoiMjg0IiwiU2hhcGUiOjcsIlNoYXBlVGhpY2tuZXNzIjoxLCJEdXJhdGlvbkZvcm1hdCI6MCwiSW5jbHVkZU5vbldvcmtpbmdEYXlzSW5EdXJhdGlvbiI6dHJ1ZSwiUGVyY2VudGFnZUNvbXBsZXRlU3R5bGUiOnsiJGlkIjoiMjg1IiwiRm9udFNldHRpbmdzIjp7IiRpZCI6IjI4NiIsIkZvbnRTaXplIjoxMCwiRm9udE5hbWUiOiJDYWxpYnJpIiwiSXNCb2xkIjpmYWxzZSwiSXNJdGFsaWMiOmZhbHNlLCJJc1VuZGVybGluZWQiOmZhbHNlLCJQYXJlbnRTdHlsZSI6eyIkcmVmIjoiODIifX0sIkF1dG9TaXplIjowLCJGb3JlZ3JvdW5kIjp7IiRyZWYiOiI4MyJ9LCJNYXhXaWR0aCI6MjAwLjAsIk1heEhlaWdodCI6IkluZmluaXR5IiwiU21hcnRGb3JlZ3JvdW5kSXNBY3RpdmUiOmZhbHNlLCJIb3Jpem9udGFsQWxpZ25tZW50IjowLCJWZXJ0aWNhbEFsaWdubWVudCI6MCwiU21hcnRGb3JlZ3JvdW5kIjpudWxsLCJNYXJnaW4iOnsiJHJlZiI6Ijg1In0sIlBhZGRpbmciOnsiJHJlZiI6Ijg2In0sIkJhY2tncm91bmQiOnsiJHJlZiI6Ijg3In0sIklzVmlzaWJsZSI6dHJ1ZSwiV2lkdGgiOjAuMCwiSGVpZ2h0IjowLjAsIkJvcmRlclN0eWxlIjp7IiRpZCI6IjI4NyIsIkxpbmVDb2xvciI6bnVsbCwiTGluZVdlaWdodCI6MC4wLCJMaW5lVHlwZSI6MCwiUGFyZW50U3R5bGUiOm51bGx9LCJQYXJlbnRTdHlsZSI6eyIkcmVmIjoiODEifX0sIkR1cmF0aW9uU3R5bGUiOnsiJGlkIjoiMjg4IiwiRm9udFNldHRpbmdzIjp7IiRpZCI6IjI4OSIsIkZvbnRTaXplIjoxMCwiRm9udE5hbWUiOiJDYWxpYnJpIiwiSXNCb2xkIjpmYWxzZSwiSXNJdGFsaWMiOmZhbHNlLCJJc1VuZGVybGluZWQiOmZhbHNlLCJQYXJlbnRTdHlsZSI6eyIkcmVmIjoiODkifX0sIkF1dG9TaXplIjowLCJGb3JlZ3JvdW5kIjp7IiRyZWYiOiI5MCJ9LCJNYXhXaWR0aCI6MjAwLjAsIk1heEhlaWdodCI6IkluZmluaXR5IiwiU21hcnRGb3JlZ3JvdW5kSXNBY3RpdmUiOmZhbHNlLCJIb3Jpem9udGFsQWxpZ25tZW50IjowLCJWZXJ0aWNhbEFsaWdubWVudCI6MCwiU21hcnRGb3JlZ3JvdW5kIjpudWxsLCJNYXJnaW4iOnsiJHJlZiI6IjkyIn0sIlBhZGRpbmciOnsiJHJlZiI6IjkzIn0sIkJhY2tncm91bmQiOnsiJHJlZiI6Ijk0In0sIklzVmlzaWJsZSI6dHJ1ZSwiV2lkdGgiOjAuMCwiSGVpZ2h0IjowLjAsIkJvcmRlclN0eWxlIjp7IiRpZCI6IjI5MCIsIkxpbmVDb2xvciI6bnVsbCwiTGluZVdlaWdodCI6MC4wLCJMaW5lVHlwZSI6MCwiUGFyZW50U3R5bGUiOm51bGx9LCJQYXJlbnRTdHlsZSI6eyIkcmVmIjoiODgifX0sIkhvcml6b250YWxDb25uZWN0b3JTdHlsZSI6eyIkaWQiOiIyOTEiLCJMaW5lQ29sb3IiOnsiJHJlZiI6Ijk2In0sIkxpbmVXZWlnaHQiOjEuMCwiTGluZVR5cGUiOjAsIlBhcmVudFN0eWxlIjp7IiRyZWYiOiI5NSJ9fSwiVmVydGljYWxDb25uZWN0b3JTdHlsZSI6eyIkaWQiOiIyOTIiLCJMaW5lQ29sb3IiOnsiJHJlZiI6Ijk5In0sIkxpbmVXZWlnaHQiOjEuMCwiTGluZVR5cGUiOjAsIlBhcmVudFN0eWxlIjp7IiRyZWYiOiI5OCJ9fSwiTWFyZ2luIjpudWxsLCJTdGFydERhdGVQb3NpdGlvbiI6NCwiRW5kRGF0ZVBvc2l0aW9uIjo0LCJUaXRsZVBvc2l0aW9uIjo1LCJEdXJhdGlvblBvc2l0aW9uIjo2LCJQZXJjZW50YWdlQ29tcGxldGVkUG9zaXRpb24iOjIsIlNwYWNpbmciOjUsIklzQmVsb3dUaW1lYmFuZCI6ZmFsc2UsIlBlcmNlbnRhZ2VDb21wbGV0ZVNoYXBlT3BhY2l0eSI6MzUsIlNoYXBlU3R5bGUiOnsiJGlkIjoiMjkzIiwiTWFyZ2luIjp7IiRyZWYiOiIxMDIifSwiUGFkZGluZyI6eyIkcmVmIjoiMTAzIn0sIkJhY2tncm91bmQiOnsiJGlkIjoiMjk0IiwiQ29sb3IiOnsiJGlkIjoiMjk1IiwiQSI6MjU1LCJSIjoyMDQsIkciOjg2LCJCIjo0NX19LCJJc1Zpc2libGUiOnRydWUsIldpZHRoIjowLjAsIkhlaWdodCI6MTYuMCwiQm9yZGVyU3R5bGUiOnsiJGlkIjoiMjk2IiwiTGluZUNvbG9yIjp7IiRyZWYiOiIxMDUifSwiTGluZVdlaWdodCI6MC4wLCJMaW5lVHlwZSI6MCwiUGFyZW50U3R5bGUiOnsiJHJlZiI6IjEwNCJ9fSwiUGFyZW50U3R5bGUiOnsiJHJlZiI6IjEwMSJ9fSwiVGl0bGVTdHlsZSI6eyIkaWQiOiIyOTciLCJGb250U2V0dGluZ3MiOnsiJGlkIjoiMjk4IiwiRm9udFNpemUiOjExLCJGb250TmFtZSI6IkNhbGlicmkiLCJJc0JvbGQiOmZhbHNlLCJJc0l0YWxpYyI6ZmFsc2UsIklzVW5kZXJsaW5lZCI6ZmFsc2UsIlBhcmVudFN0eWxlIjp7IiRyZWYiOiIxMDgifX0sIkF1dG9TaXplIjowLCJGb3JlZ3JvdW5kIjp7IiRyZWYiOiIxMDkifSwiTWF4V2lkdGgiOjcyMC4wLCJNYXhIZWlnaHQiOiJJbmZpbml0eSIsIlNtYXJ0Rm9yZWdyb3VuZElzQWN0aXZlIjpmYWxzZSwiSG9yaXpvbnRhbEFsaWdubWVudCI6MCwiVmVydGljYWxBbGlnbm1lbnQiOjAsIlNtYXJ0Rm9yZWdyb3VuZCI6bnVsbCwiTWFyZ2luIjp7IiRyZWYiOiIxMTEifSwiUGFkZGluZyI6eyIkcmVmIjoiMTEyIn0sIkJhY2tncm91bmQiOnsiJHJlZiI6IjExMyJ9LCJJc1Zpc2libGUiOnRydWUsIldpZHRoIjowLjAsIkhlaWdodCI6MC4wLCJCb3JkZXJTdHlsZSI6eyIkaWQiOiIyOTkiLCJMaW5lQ29sb3IiOm51bGwsIkxpbmVXZWlnaHQiOjAuMCwiTGluZVR5cGUiOjAsIlBhcmVudFN0eWxlIjpudWxsfSwiUGFyZW50U3R5bGUiOnsiJHJlZiI6IjEwNyJ9fSwiRGF0ZVN0eWxlIjp7IiRpZCI6IjMwMCIsIkZvbnRTZXR0aW5ncyI6eyIkaWQiOiIzMDEiLCJGb250U2l6ZSI6MTAsIkZvbnROYW1lIjoiQ2FsaWJyaSIsIklzQm9sZCI6ZmFsc2UsIklzSXRhbGljIjpmYWxzZSwiSXNVbmRlcmxpbmVkIjpmYWxzZSwiUGFyZW50U3R5bGUiOnsiJHJlZiI6IjExNSJ9fSwiQXV0b1NpemUiOjAsIkZvcmVncm91bmQiOnsiJHJlZiI6IjExNiJ9LCJNYXhXaWR0aCI6MjAwLjAsIk1heEhlaWdodCI6IkluZmluaXR5IiwiU21hcnRGb3JlZ3JvdW5kSXNBY3RpdmUiOmZhbHNlLCJIb3Jpem9udGFsQWxpZ25tZW50IjowLCJWZXJ0aWNhbEFsaWdubWVudCI6MCwiU21hcnRGb3JlZ3JvdW5kIjpudWxsLCJNYXJnaW4iOnsiJHJlZiI6IjExOCJ9LCJQYWRkaW5nIjp7IiRyZWYiOiIxMTkifSwiQmFja2dyb3VuZCI6eyIkcmVmIjoiMTIwIn0sIklzVmlzaWJsZSI6dHJ1ZSwiV2lkdGgiOjAuMCwiSGVpZ2h0IjowLjAsIkJvcmRlclN0eWxlIjp7IiRpZCI6IjMwMiIsIkxpbmVDb2xvciI6bnVsbCwiTGluZVdlaWdodCI6MC4wLCJMaW5lVHlwZSI6MCwiUGFyZW50U3R5bGUiOm51bGx9LCJQYXJlbnRTdHlsZSI6eyIkcmVmIjoiMTE0In19LCJEYXRlRm9ybWF0Ijp7IiRyZWYiOiIxMjEifSwiSXNWaXNpYmxlIjpmYWxzZSwiUGFyZW50U3R5bGUiOnsiJHJlZiI6IjgwIn19LCJJbmRleCI6MiwiSWQiOiI2M2MxYjRhOC01ZWNhLTRkOTQtYjJmYy0wMDJiMGY3MmE2MzYiLCJUaXRsZSI6IlRhc2sgMiIsIk5vdGUiOm51bGwsIkh5cGVybGluayI6bnVsbCwiSXNDaGFuZ2VkIjpmYWxzZSwiSXNOZXciOmZhbHNlfSx7IiRpZCI6IjMwMyIsIkdyb3VwTmFtZSI6bnVsbCwiU3RhcnREYXRlIjoiMjAxNS0xMC0yNlQwMDowMDowMFoiLCJFbmREYXRlIjoiMjAxNS0xMi0wNFQyMzo1OTo1OS45OTlaIiwiUGVyY2VudGFnZUNvbXBsZXRlIjo0MC4wLCJTdHlsZSI6eyIkaWQiOiIzMDQiLCJTaGFwZSI6NywiU2hhcGVUaGlja25lc3MiOjEsIkR1cmF0aW9uRm9ybWF0IjowLCJJbmNsdWRlTm9uV29ya2luZ0RheXNJbkR1cmF0aW9uIjp0cnVlLCJQZXJjZW50YWdlQ29tcGxldGVTdHlsZSI6eyIkaWQiOiIzMDUiLCJGb250U2V0dGluZ3MiOnsiJGlkIjoiMzA2IiwiRm9udFNpemUiOjEwLCJGb250TmFtZSI6IkNhbGlicmkiLCJJc0JvbGQiOmZhbHNlLCJJc0l0YWxpYyI6ZmFsc2UsIklzVW5kZXJsaW5lZCI6ZmFsc2UsIlBhcmVudFN0eWxlIjp7IiRyZWYiOiI4MiJ9fSwiQXV0b1NpemUiOjAsIkZvcmVncm91bmQiOnsiJHJlZiI6IjgzIn0sIk1heFdpZHRoIjoyMDAuMCwiTWF4SGVpZ2h0IjoiSW5maW5pdHkiLCJTbWFydEZvcmVncm91bmRJc0FjdGl2ZSI6ZmFsc2UsIkhvcml6b250YWxBbGlnbm1lbnQiOjAsIlZlcnRpY2FsQWxpZ25tZW50IjowLCJTbWFydEZvcmVncm91bmQiOm51bGwsIk1hcmdpbiI6eyIkcmVmIjoiODUifSwiUGFkZGluZyI6eyIkcmVmIjoiODYifSwiQmFja2dyb3VuZCI6eyIkcmVmIjoiODcifSwiSXNWaXNpYmxlIjp0cnVlLCJXaWR0aCI6MC4wLCJIZWlnaHQiOjAuMCwiQm9yZGVyU3R5bGUiOnsiJGlkIjoiMzA3IiwiTGluZUNvbG9yIjpudWxsLCJMaW5lV2VpZ2h0IjowLjAsIkxpbmVUeXBlIjowLCJQYXJlbnRTdHlsZSI6bnVsbH0sIlBhcmVudFN0eWxlIjp7IiRyZWYiOiI4MSJ9fSwiRHVyYXRpb25TdHlsZSI6eyIkaWQiOiIzMDgiLCJGb250U2V0dGluZ3MiOnsiJGlkIjoiMzA5IiwiRm9udFNpemUiOjEwLCJGb250TmFtZSI6IkNhbGlicmkiLCJJc0JvbGQiOmZhbHNlLCJJc0l0YWxpYyI6ZmFsc2UsIklzVW5kZXJsaW5lZCI6ZmFsc2UsIlBhcmVudFN0eWxlIjp7IiRyZWYiOiI4OSJ9fSwiQXV0b1NpemUiOjAsIkZvcmVncm91bmQiOnsiJHJlZiI6IjkwIn0sIk1heFdpZHRoIjoyMDAuMCwiTWF4SGVpZ2h0IjoiSW5maW5pdHkiLCJTbWFydEZvcmVncm91bmRJc0FjdGl2ZSI6ZmFsc2UsIkhvcml6b250YWxBbGlnbm1lbnQiOjAsIlZlcnRpY2FsQWxpZ25tZW50IjowLCJTbWFydEZvcmVncm91bmQiOm51bGwsIk1hcmdpbiI6eyIkcmVmIjoiOTIifSwiUGFkZGluZyI6eyIkcmVmIjoiOTMifSwiQmFja2dyb3VuZCI6eyIkcmVmIjoiOTQifSwiSXNWaXNpYmxlIjp0cnVlLCJXaWR0aCI6MC4wLCJIZWlnaHQiOjAuMCwiQm9yZGVyU3R5bGUiOnsiJGlkIjoiMzEwIiwiTGluZUNvbG9yIjpudWxsLCJMaW5lV2VpZ2h0IjowLjAsIkxpbmVUeXBlIjowLCJQYXJlbnRTdHlsZSI6bnVsbH0sIlBhcmVudFN0eWxlIjp7IiRyZWYiOiI4OCJ9fSwiSG9yaXpvbnRhbENvbm5lY3RvclN0eWxlIjp7IiRpZCI6IjMxMSIsIkxpbmVDb2xvciI6eyIkcmVmIjoiOTYifSwiTGluZVdlaWdodCI6MS4wLCJMaW5lVHlwZSI6MCwiUGFyZW50U3R5bGUiOnsiJHJlZiI6Ijk1In19LCJWZXJ0aWNhbENvbm5lY3RvclN0eWxlIjp7IiRpZCI6IjMxMiIsIkxpbmVDb2xvciI6eyIkcmVmIjoiOTkifSwiTGluZVdlaWdodCI6MS4wLCJMaW5lVHlwZSI6MCwiUGFyZW50U3R5bGUiOnsiJHJlZiI6Ijk4In19LCJNYXJnaW4iOm51bGwsIlN0YXJ0RGF0ZVBvc2l0aW9uIjo0LCJFbmREYXRlUG9zaXRpb24iOjQsIlRpdGxlUG9zaXRpb24iOjUsIkR1cmF0aW9uUG9zaXRpb24iOjYsIlBlcmNlbnRhZ2VDb21wbGV0ZWRQb3NpdGlvbiI6MiwiU3BhY2luZyI6NSwiSXNCZWxvd1RpbWViYW5kIjpmYWxzZSwiUGVyY2VudGFnZUNvbXBsZXRlU2hhcGVPcGFjaXR5IjozNSwiU2hhcGVTdHlsZSI6eyIkaWQiOiIzMTMiLCJNYXJnaW4iOnsiJHJlZiI6IjEwMiJ9LCJQYWRkaW5nIjp7IiRyZWYiOiIxMDMifSwiQmFja2dyb3VuZCI6eyIkaWQiOiIzMTQiLCJDb2xvciI6eyIkaWQiOiIzMTUiLCJBIjoyNTUsIlIiOjE4MSwiRyI6ODMsIkIiOjI2fX0sIklzVmlzaWJsZSI6dHJ1ZSwiV2lkdGgiOjAuMCwiSGVpZ2h0IjoxNi4wLCJCb3JkZXJTdHlsZSI6eyIkaWQiOiIzMTYiLCJMaW5lQ29sb3IiOnsiJHJlZiI6IjEwNSJ9LCJMaW5lV2VpZ2h0IjowLjAsIkxpbmVUeXBlIjowLCJQYXJlbnRTdHlsZSI6eyIkcmVmIjoiMTA0In19LCJQYXJlbnRTdHlsZSI6eyIkcmVmIjoiMTAxIn19LCJUaXRsZVN0eWxlIjp7IiRpZCI6IjMxNyIsIkZvbnRTZXR0aW5ncyI6eyIkaWQiOiIzMTgiLCJGb250U2l6ZSI6MTEsIkZvbnROYW1lIjoiQ2FsaWJyaSIsIklzQm9sZCI6ZmFsc2UsIklzSXRhbGljIjpmYWxzZSwiSXNVbmRlcmxpbmVkIjpmYWxzZSwiUGFyZW50U3R5bGUiOnsiJHJlZiI6IjEwOCJ9fSwiQXV0b1NpemUiOjAsIkZvcmVncm91bmQiOnsiJHJlZiI6IjEwOSJ9LCJNYXhXaWR0aCI6NzIwLjAsIk1heEhlaWdodCI6IkluZmluaXR5IiwiU21hcnRGb3JlZ3JvdW5kSXNBY3RpdmUiOmZhbHNlLCJIb3Jpem9udGFsQWxpZ25tZW50IjowLCJWZXJ0aWNhbEFsaWdubWVudCI6MCwiU21hcnRGb3JlZ3JvdW5kIjpudWxsLCJNYXJnaW4iOnsiJHJlZiI6IjExMSJ9LCJQYWRkaW5nIjp7IiRyZWYiOiIxMTIifSwiQmFja2dyb3VuZCI6eyIkcmVmIjoiMTEzIn0sIklzVmlzaWJsZSI6dHJ1ZSwiV2lkdGgiOjAuMCwiSGVpZ2h0IjowLjAsIkJvcmRlclN0eWxlIjp7IiRpZCI6IjMxOSIsIkxpbmVDb2xvciI6bnVsbCwiTGluZVdlaWdodCI6MC4wLCJMaW5lVHlwZSI6MCwiUGFyZW50U3R5bGUiOm51bGx9LCJQYXJlbnRTdHlsZSI6eyIkcmVmIjoiMTA3In19LCJEYXRlU3R5bGUiOnsiJGlkIjoiMzIwIiwiRm9udFNldHRpbmdzIjp7IiRpZCI6IjMyMSIsIkZvbnRTaXplIjoxMCwiRm9udE5hbWUiOiJDYWxpYnJpIiwiSXNCb2xkIjpmYWxzZSwiSXNJdGFsaWMiOmZhbHNlLCJJc1VuZGVybGluZWQiOmZhbHNlLCJQYXJlbnRTdHlsZSI6eyIkcmVmIjoiMTE1In19LCJBdXRvU2l6ZSI6MCwiRm9yZWdyb3VuZCI6eyIkcmVmIjoiMTE2In0sIk1heFdpZHRoIjoyMDAuMCwiTWF4SGVpZ2h0IjoiSW5maW5pdHkiLCJTbWFydEZvcmVncm91bmRJc0FjdGl2ZSI6ZmFsc2UsIkhvcml6b250YWxBbGlnbm1lbnQiOjAsIlZlcnRpY2FsQWxpZ25tZW50IjowLCJTbWFydEZvcmVncm91bmQiOm51bGwsIk1hcmdpbiI6eyIkcmVmIjoiMTE4In0sIlBhZGRpbmciOnsiJHJlZiI6IjExOSJ9LCJCYWNrZ3JvdW5kIjp7IiRyZWYiOiIxMjAifSwiSXNWaXNpYmxlIjp0cnVlLCJXaWR0aCI6MC4wLCJIZWlnaHQiOjAuMCwiQm9yZGVyU3R5bGUiOnsiJGlkIjoiMzIyIiwiTGluZUNvbG9yIjpudWxsLCJMaW5lV2VpZ2h0IjowLjAsIkxpbmVUeXBlIjowLCJQYXJlbnRTdHlsZSI6bnVsbH0sIlBhcmVudFN0eWxlIjp7IiRyZWYiOiIxMTQifX0sIkRhdGVGb3JtYXQiOnsiJHJlZiI6IjEyMSJ9LCJJc1Zpc2libGUiOmZhbHNlLCJQYXJlbnRTdHlsZSI6eyIkcmVmIjoiODAifX0sIkluZGV4IjozLCJJZCI6ImJmZDU2ODVmLTg4NmItNDJjMy1iMWI3LThhZWU4YzE4Y2MxMSIsIlRpdGxlIjoiVGFzayAzIiwiTm90ZSI6bnVsbCwiSHlwZXJsaW5rIjpudWxsLCJJc0NoYW5nZWQiOmZhbHNlLCJJc05ldyI6ZmFsc2V9XSwiU2V0dGluZ3MiOnsiJGlkIjoiMzIzIiwiSW1wYU9wdGlvbnMiOnsiJGlkIjoiMzI0IiwiTGVmdFRvUmlnaHQiOmZhbHNlLCJQYXlsb2FkT3B0aW9ucyI6Mn0sIlVzZUNvbXByZXNzaW9uIjpmYWxzZSwiQ29tcHJlc2lvblBlcmNlbnRhZ2UiOjAuMCwiSW5hY3RpdmVJbnRlcnZhbFdpZHRoVGhyZXNob2xkIjowLjAsIkluYWN0aXZlSW50ZXJ2YWxXaWR0aCI6MC4wLCJTcGxpdFRhc2tzIjpmYWxzZSwiVXNlQ2x1c3RlciI6ZmFsc2UsIkVwc2lsb24iOjAuMCwiTWluUG9pbnRzVG9Gb3JtQUNsdXN0ZXIiOjAsIkdlbmVyYXRlSW52aXNpYmxlU2hhcGVzIjpmYWxzZSwiU21hcnRUaW1lbGluZVRhc2tQZXJjZW50YWdlRml0IjpmYWxzZX0sIklzTmV3Ijp0cnVlfQ=="/>
  <p:tag name="__MASTER" val="__part_0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ART_0" val="eyIkaWQiOiIxIiwiQ3VsdHVyZUluZm9OYW1lIjoiZW4tVVMiLCJTdHlsZU5hbWUiOiJNb2Rlcm4iLCJJc1RlbXBsYXRlIjpmYWxzZSwiVmVyc2lvbiI6eyIkaWQiOiIyIiwiVmVyc2lvbiI6IjMuMC4xIiwiT3JpZ2luYWxBc3NlbWJseVZlcnNpb24iOiIzLjAxLjA2LjAwIiwiRWRpdGlvbiI6IlBsdXMiLCJJc1BsdXNFZGl0aW9uIjp0cnVlfSwiRWZmZWN0IjoxLCJTdHlsZSI6eyIkaWQiOiIzIiwiVGltZWJhbmRTdHlsZSI6eyIkaWQiOiI0IiwiU2NhbGVNYXJraW5nIjowLCJTaGFwZSI6NiwiU2hhcGVTdHlsZSI6eyIkaWQiOiI1IiwiTWFyZ2luIjp7IiRpZCI6IjYiLCJUb3AiOjAsIkxlZnQiOjEwLCJSaWdodCI6MTAsIkJvdHRvbSI6MH0sIlBhZGRpbmciOnsiJGlkIjoiNyIsIlRvcCI6MywiTGVmdCI6MTMsIlJpZ2h0IjoxMywiQm90dG9tIjozfSwiQmFja2dyb3VuZCI6eyIkaWQiOiI4IiwiQ29sb3IiOnsiJGlkIjoiOSIsIkEiOjI1NSwiUiI6MTc4LCJHIjo3OSwiQiI6NDF9fSwiSXNWaXNpYmxlIjp0cnVlLCJXaWR0aCI6ODU4LjAsIkhlaWdodCI6MzAuMCwiQm9yZGVyU3R5bGUiOnsiJGlkIjoiMTAiLCJMaW5lQ29sb3IiOnsiJGlkIjoiMTEiLCIkdHlwZSI6Ik5MUkUuQ29tbW9uLkRvbS5Tb2xpZENvbG9yQnJ1c2gsIE5MUkUuQ29tbW9uIiwiQ29sb3IiOnsiJGlkIjoiMTIiLCJBIjoyNTUsIlIiOjI1NSwiRyI6MCwiQiI6MH19LCJMaW5lV2VpZ2h0IjowLjAsIkxpbmVUeXBlIjowLCJQYXJlbnRTdHlsZSI6bnVsbH0sIlBhcmVudFN0eWxlIjpudWxsfSwiUmlnaHRFbmRDYXBzU3R5bGUiOnsiJGlkIjoiMTMiLCJGb250U2V0dGluZ3MiOnsiJGlkIjoiMTQiLCJGb250U2l6ZSI6MTgsIkZvbnROYW1lIjoiQ2FsaWJyaSIsIklzQm9sZCI6dHJ1ZSwiSXNJdGFsaWMiOmZhbHNlLCJJc1VuZGVybGluZWQiOmZhbHNlLCJQYXJlbnRTdHlsZSI6bnVsbH0sIkF1dG9TaXplIjowLCJGb3JlZ3JvdW5kIjp7IiRpZCI6IjE1IiwiQ29sb3IiOnsiJGlkIjoiMTYiLCJBIjoyNTUsIlIiOjEzNSwiRyI6MTMyLCJCIjoxOTl9fSwiTWF4V2lkdGgiOiJJbmZpbml0eSIsIk1heEhlaWdodCI6IkluZmluaXR5IiwiU21hcnRGb3JlZ3JvdW5kSXNBY3RpdmUiOmZhbHNlLCJIb3Jpem9udGFsQWxpZ25tZW50IjowLCJWZXJ0aWNhbEFsaWdubWVudCI6MCwiU21hcnRGb3JlZ3JvdW5kIjpudWxsLCJNYXJnaW4iOnsiJGlkIjoiMTciLCJUb3AiOjAsIkxlZnQiOjAsIlJpZ2h0IjoyMCwiQm90dG9tIjowfSwiUGFkZGluZyI6eyIkaWQiOiIxOCIsIlRvcCI6MCwiTGVmdCI6MCwiUmlnaHQiOjAsIkJvdHRvbSI6MH0sIkJhY2tncm91bmQiOnsiJGlkIjoiMTkiLCJDb2xvciI6eyIkaWQiOiIyMCIsIkEiOjg5LCJSIjowLCJHIjowLCJCIjowfX0sIklzVmlzaWJsZSI6ZmFsc2UsIldpZHRoIjowLjAsIkhlaWdodCI6MC4wLCJCb3JkZXJTdHlsZSI6bnVsbCwiUGFyZW50U3R5bGUiOm51bGx9LCJMZWZ0RW5kQ2Fwc1N0eWxlIjp7IiRpZCI6IjIxIiwiRm9udFNldHRpbmdzIjp7IiRpZCI6IjIyIiwiRm9udFNpemUiOjE4LCJGb250TmFtZSI6IkNhbGlicmkiLCJJc0JvbGQiOnRydWUsIklzSXRhbGljIjpmYWxzZSwiSXNVbmRlcmxpbmVkIjpmYWxzZSwiUGFyZW50U3R5bGUiOm51bGx9LCJBdXRvU2l6ZSI6MCwiRm9yZWdyb3VuZCI6eyIkaWQiOiIyMyIsIkNvbG9yIjp7IiRpZCI6IjI0IiwiQSI6MjU1LCJSIjoxMzUsIkciOjEzMiwiQiI6MTk5fX0sIk1heFdpZHRoIjoiSW5maW5pdHkiLCJNYXhIZWlnaHQiOiJJbmZpbml0eSIsIlNtYXJ0Rm9yZWdyb3VuZElzQWN0aXZlIjpmYWxzZSwiSG9yaXpvbnRhbEFsaWdubWVudCI6MCwiVmVydGljYWxBbGlnbm1lbnQiOjAsIlNtYXJ0Rm9yZWdyb3VuZCI6bnVsbCwiTWFyZ2luIjp7IiRpZCI6IjI1IiwiVG9wIjowLCJMZWZ0IjoyMCwiUmlnaHQiOjAsIkJvdHRvbSI6MH0sIlBhZGRpbmciOnsiJGlkIjoiMjYiLCJUb3AiOjAsIkxlZnQiOjAsIlJpZ2h0IjowLCJCb3R0b20iOjB9LCJCYWNrZ3JvdW5kIjp7IiRpZCI6IjI3IiwiQ29sb3IiOnsiJHJlZiI6IjIwIn19LCJJc1Zpc2libGUiOmZhbHNlLCJXaWR0aCI6MC4wLCJIZWlnaHQiOjAuMCwiQm9yZGVyU3R5bGUiOm51bGwsIlBhcmVudFN0eWxlIjpudWxsfSwiVG9kYXlUZXh0U3R5bGUiOnsiJGlkIjoiMjgiLCJGb250U2V0dGluZ3MiOnsiJGlkIjoiMjkiLCJGb250U2l6ZSI6MTIsIkZvbnROYW1lIjoiQ2FsaWJyaSIsIklzQm9sZCI6ZmFsc2UsIklzSXRhbGljIjpmYWxzZSwiSXNVbmRlcmxpbmVkIjpmYWxzZSwiUGFyZW50U3R5bGUiOm51bGx9LCJBdXRvU2l6ZSI6MCwiRm9yZWdyb3VuZCI6eyIkaWQiOiIzMCIsIkNvbG9yIjp7IiRpZCI6IjMxIiwiQSI6MjU1LCJSIjowLCJHIjowLCJCIjowfX0sIk1heFdpZHRoIjoyMDAuMCwiTWF4SGVpZ2h0IjoiSW5maW5pdHkiLCJTbWFydEZvcmVncm91bmRJc0FjdGl2ZSI6ZmFsc2UsIkhvcml6b250YWxBbGlnbm1lbnQiOjAsIlZlcnRpY2FsQWxpZ25tZW50IjowLCJTbWFydEZvcmVncm91bmQiOm51bGwsIk1hcmdpbiI6eyIkaWQiOiIzMiIsIlRvcCI6MCwiTGVmdCI6MCwiUmlnaHQiOjAsIkJvdHRvbSI6MH0sIlBhZGRpbmciOnsiJGlkIjoiMzMiLCJUb3AiOjAsIkxlZnQiOjAsIlJpZ2h0IjowLCJCb3R0b20iOjB9LCJCYWNrZ3JvdW5kIjp7IiRpZCI6IjM0IiwiQ29sb3IiOnsiJHJlZiI6IjIwIn19LCJJc1Zpc2libGUiOnRydWUsIldpZHRoIjowLjAsIkhlaWdodCI6MC4wLCJCb3JkZXJTdHlsZSI6bnVsbCwiUGFyZW50U3R5bGUiOm51bGx9LCJUb2RheU1hcmtlclN0eWxlIjp7IiRpZCI6IjM1IiwiTWFyZ2luIjp7IiRpZCI6IjM2IiwiVG9wIjowLCJMZWZ0IjowLCJSaWdodCI6MCwiQm90dG9tIjowfSwiUGFkZGluZyI6eyIkaWQiOiIzNyIsIlRvcCI6MCwiTGVmdCI6MCwiUmlnaHQiOjAsIkJvdHRvbSI6MH0sIkJhY2tncm91bmQiOnsiJGlkIjoiMzgiLCJDb2xvciI6eyIkaWQiOiIzOSIsIkEiOjI1NSwiUiI6MjU1LCJHIjowLCJCIjowfX0sIklzVmlzaWJsZSI6dHJ1ZSwiV2lkdGgiOjAuMCwiSGVpZ2h0IjowLjAsIkJvcmRlclN0eWxlIjpudWxsLCJQYXJlbnRTdHlsZSI6bnVsbH0sIlNjYWxlU3R5bGUiOnsiJGlkIjoiNDAiLCJTaG93U2VnbWVudFNlcGFyYXRvcnMiOnRydWUsIlNlZ21lbnRTZXBhcmF0b3JPcGFjaXR5IjozMCwiRm9udFNldHRpbmdzIjp7IiRpZCI6IjQxIiwiRm9udFNpemUiOjEyLCJGb250TmFtZSI6IkNhbGlicmkiLCJJc0JvbGQiOmZhbHNlLCJJc0l0YWxpYyI6ZmFsc2UsIklzVW5kZXJsaW5lZCI6ZmFsc2UsIlBhcmVudFN0eWxlIjpudWxsfSwiQXV0b1NpemUiOjAsIkZvcmVncm91bmQiOnsiJGlkIjoiNDIiLCJDb2xvciI6eyIkaWQiOiI0MyIsIkEiOjI1NSwiUiI6MjU1LCJHIjoyNTUsIkIiOjI1NX19LCJNYXhXaWR0aCI6MjAwLjAsIk1heEhlaWdodCI6IkluZmluaXR5IiwiU21hcnRGb3JlZ3JvdW5kSXNBY3RpdmUiOmZhbHNlLCJIb3Jpem9udGFsQWxpZ25tZW50IjowLCJWZXJ0aWNhbEFsaWdubWVudCI6MSwiU21hcnRGb3JlZ3JvdW5kIjpudWxsLCJNYXJnaW4iOnsiJGlkIjoiNDQiLCJUb3AiOjAsIkxlZnQiOjUsIlJpZ2h0IjowLCJCb3R0b20iOjB9LCJQYWRkaW5nIjp7IiRpZCI6IjQ1IiwiVG9wIjowLCJMZWZ0IjowLCJSaWdodCI6MCwiQm90dG9tIjowfSwiQmFja2dyb3VuZCI6eyIkaWQiOiI0NiIsIkNvbG9yIjp7IiRyZWYiOiIyMCJ9fSwiSXNWaXNpYmxlIjp0cnVlLCJXaWR0aCI6MC4wLCJIZWlnaHQiOjAuMCwiQm9yZGVyU3R5bGUiOm51bGwsIlBhcmVudFN0eWxlIjpudWxsfSwiRWxhcHNlZFRpbWVCYWNrZ3JvdW5kIjp7IiRpZCI6IjQ3IiwiQ29sb3IiOnsiJGlkIjoiNDgiLCJBIjo3NywiUiI6MCwiRyI6MCwiQiI6MH19LCJBcHBlbmRZZWFyT25ZZWFyQ2hhbmdlIjp0cnVlLCJFbGFwc2VkVGltZUZvcm1hdCI6MSwiVG9kYXlNYXJrZXJQb3NpdGlvbiI6MywiUXVpY2tQb3NpdGlvbiI6MywiQWJzb2x1dGVQb3NpdGlvbiI6MjQzLjAsIk1hcmdpbiI6eyIkaWQiOiI0OSIsIlRvcCI6MCwiTGVmdCI6MTAsIlJpZ2h0IjoxMCwiQm90dG9tIjowfSwiUGFkZGluZyI6eyIkaWQiOiI1MCIsIlRvcCI6MCwiTGVmdCI6MCwiUmlnaHQiOjAsIkJvdHRvbSI6MH0sIkJhY2tncm91bmQiOnsiJGlkIjoiNTEiLCJDb2xvciI6eyIkaWQiOiI1MiIsIkEiOjI1NSwiUiI6MTE1LCJHIjoxMTUsIkIiOjExNX19LCJJc1Zpc2libGUiOnRydWUsIldpZHRoIjowLjAsIkhlaWdodCI6MC4wLCJCb3JkZXJTdHlsZSI6bnVsbCwiUGFyZW50U3R5bGUiOm51bGx9LCJEZWZhdWx0TWlsZXN0b25lU3R5bGUiOnsiJGlkIjoiNTMiLCJTaGFwZSI6MywiQ29ubmVjdG9yTWFyZ2luIjp7IiRpZCI6IjU0IiwiVG9wIjowLCJMZWZ0IjoyLCJSaWdodCI6MiwiQm90dG9tIjowfSwiQ29ubmVjdG9yU3R5bGUiOnsiJGlkIjoiNTUiLCJMaW5lQ29sb3IiOnsiJGlkIjoiNTYiLCIkdHlwZSI6Ik5MUkUuQ29tbW9uLkRvbS5Tb2xpZENvbG9yQnJ1c2gsIE5MUkUuQ29tbW9uIiwiQ29sb3IiOnsiJGlkIjoiNTciLCJBIjoyNTUsIlIiOjMxLCJHIjo3MywiQiI6MTI2fX0sIkxpbmVXZWlnaHQiOjEuMCwiTGluZVR5cGUiOjAsIlBhcmVudFN0eWxlIjpudWxsfSwiSXNCZWxvd1RpbWViYW5kIjpmYWxzZSwiSGlkZURhdGUiOmZhbHNlLCJTaGFwZVNpemUiOjEsIlNwYWNpbmciOjIuMCwiUGFkZGluZyI6eyIkaWQiOiI1OCIsIlRvcCI6NywiTGVmdCI6MywiUmlnaHQiOjAsIkJvdHRvbSI6Mn0sIlNoYXBlU3R5bGUiOnsiJGlkIjoiNTkiLCJNYXJnaW4iOnsiJGlkIjoiNjAiLCJUb3AiOjAsIkxlZnQiOjAsIlJpZ2h0IjowLCJCb3R0b20iOjB9LCJQYWRkaW5nIjp7IiRpZCI6IjYxIiwiVG9wIjowLCJMZWZ0IjowLCJSaWdodCI6MCwiQm90dG9tIjowfSwiQmFja2dyb3VuZCI6bnVsbCwiSXNWaXNpYmxlIjp0cnVlLCJXaWR0aCI6MTguMCwiSGVpZ2h0IjoyMC4wLCJCb3JkZXJTdHlsZSI6eyIkaWQiOiI2MiIsIkxpbmVDb2xvciI6eyIkaWQiOiI2MyIsIiR0eXBlIjoiTkxSRS5Db21tb24uRG9tLlNvbGlkQ29sb3JCcnVzaCwgTkxSRS5Db21tb24iLCJDb2xvciI6eyIkaWQiOiI2NCIsIkEiOjI1NSwiUiI6MjU1LCJHIjowLCJCIjowfX0sIkxpbmVXZWlnaHQiOjAuMCwiTGluZVR5cGUiOjAsIlBhcmVudFN0eWxlIjpudWxsfSwiUGFyZW50U3R5bGUiOm51bGx9LCJUaXRsZVN0eWxlIjp7IiRpZCI6IjY1IiwiRm9udFNldHRpbmdzIjp7IiRpZCI6IjY2IiwiRm9udFNpemUiOjExLCJGb250TmFtZSI6IkNhbGlicmkiLCJJc0JvbGQiOmZhbHNlLCJJc0l0YWxpYyI6ZmFsc2UsIklzVW5kZXJsaW5lZCI6ZmFsc2UsIlBhcmVudFN0eWxlIjpudWxsfSwiQXV0b1NpemUiOjAsIkZvcmVncm91bmQiOnsiJGlkIjoiNjciLCJDb2xvciI6eyIkaWQiOiI2OCIsIkEiOjI1NSwiUiI6OTgsIkciOjY3LCJCIjo1MH19LCJNYXhXaWR0aCI6MjAwLjAsIk1heEhlaWdodCI6IkluZmluaXR5IiwiU21hcnRGb3JlZ3JvdW5kSXNBY3RpdmUiOmZhbHNlLCJIb3Jpem9udGFsQWxpZ25tZW50IjoxLCJWZXJ0aWNhbEFsaWdubWVudCI6MCwiU21hcnRGb3JlZ3JvdW5kIjpudWxsLCJNYXJnaW4iOnsiJGlkIjoiNjkiLCJUb3AiOjAsIkxlZnQiOjAsIlJpZ2h0IjowLCJCb3R0b20iOjB9LCJQYWRkaW5nIjp7IiRpZCI6IjcwIiwiVG9wIjowLCJMZWZ0IjowLCJSaWdodCI6MCwiQm90dG9tIjowfSwiQmFja2dyb3VuZCI6eyIkaWQiOiI3MSIsIkNvbG9yIjp7IiRyZWYiOiIyMCJ9fSwiSXNWaXNpYmxlIjp0cnVlLCJXaWR0aCI6MC4wLCJIZWlnaHQiOjAuMCwiQm9yZGVyU3R5bGUiOm51bGwsIlBhcmVudFN0eWxlIjpudWxsfSwiRGF0ZVN0eWxlIjp7IiRpZCI6IjcyIiwiRm9udFNldHRpbmdzIjp7IiRpZCI6IjczIiwiRm9udFNpemUiOjEwLCJGb250TmFtZSI6IkNhbGlicmkiLCJJc0JvbGQiOmZhbHNlLCJJc0l0YWxpYyI6ZmFsc2UsIklzVW5kZXJsaW5lZCI6ZmFsc2UsIlBhcmVudFN0eWxlIjpudWxsfSwiQXV0b1NpemUiOjAsIkZvcmVncm91bmQiOnsiJGlkIjoiNzQiLCJDb2xvciI6eyIkaWQiOiI3NSIsIkEiOjI1NSwiUiI6MTA3LCJHIjoxNjUsIkIiOjMxfX0sIk1heFdpZHRoIjoyMDAuMCwiTWF4SGVpZ2h0IjoiSW5maW5pdHkiLCJTbWFydEZvcmVncm91bmRJc0FjdGl2ZSI6ZmFsc2UsIkhvcml6b250YWxBbGlnbm1lbnQiOjAsIlZlcnRpY2FsQWxpZ25tZW50IjowLCJTbWFydEZvcmVncm91bmQiOm51bGwsIk1hcmdpbiI6eyIkaWQiOiI3NiIsIlRvcCI6MCwiTGVmdCI6MCwiUmlnaHQiOjAsIkJvdHRvbSI6MH0sIlBhZGRpbmciOnsiJGlkIjoiNzciLCJUb3AiOjAsIkxlZnQiOjAsIlJpZ2h0IjowLCJCb3R0b20iOjB9LCJCYWNrZ3JvdW5kIjp7IiRpZCI6Ijc4IiwiQ29sb3IiOnsiJHJlZiI6IjIwIn19LCJJc1Zpc2libGUiOnRydWUsIldpZHRoIjowLjAsIkhlaWdodCI6MC4wLCJCb3JkZXJTdHlsZSI6bnVsbCwiUGFyZW50U3R5bGUiOm51bGx9LCJEYXRlRm9ybWF0Ijp7IiRpZCI6Ijc5IiwiRm9ybWF0U3RyaW5nIjoiTU1NIGQiLCJTZXBhcmF0b3IiOiIvIiwiVXNlSW50ZXJuYXRpb25hbERhdGVGb3JtYXQiOmZhbHNlfSwiSXNWaXNpYmxlIjp0cnVlLCJQYXJlbnRTdHlsZSI6bnVsbH0sIkRlZmF1bHRUYXNrU3R5bGUiOnsiJGlkIjoiODAiLCJTaGFwZSI6NywiU2hhcGVUaGlja25lc3MiOjEsIkR1cmF0aW9uRm9ybWF0IjowLCJJbmNsdWRlTm9uV29ya2luZ0RheXNJbkR1cmF0aW9uIjp0cnVlLCJQZXJjZW50YWdlQ29tcGxldGVTdHlsZSI6eyIkaWQiOiI4MSIsIkZvbnRTZXR0aW5ncyI6eyIkaWQiOiI4MiIsIkZvbnRTaXplIjoxMCwiRm9udE5hbWUiOiJDYWxpYnJpIiwiSXNCb2xkIjpmYWxzZSwiSXNJdGFsaWMiOmZhbHNlLCJJc1VuZGVybGluZWQiOmZhbHNlLCJQYXJlbnRTdHlsZSI6bnVsbH0sIkF1dG9TaXplIjowLCJGb3JlZ3JvdW5kIjp7IiRpZCI6IjgzIiwiQ29sb3IiOnsiJGlkIjoiODQiLCJBIjoyNTUsIlIiOjIzOCwiRyI6MjM2LCJCIjoyMjV9fSwiTWF4V2lkdGgiOjIwMC4wLCJNYXhIZWlnaHQiOiJJbmZpbml0eSIsIlNtYXJ0Rm9yZWdyb3VuZElzQWN0aXZlIjpmYWxzZSwiSG9yaXpvbnRhbEFsaWdubWVudCI6MCwiVmVydGljYWxBbGlnbm1lbnQiOjAsIlNtYXJ0Rm9yZWdyb3VuZCI6bnVsbCwiTWFyZ2luIjp7IiRpZCI6Ijg1IiwiVG9wIjowLCJMZWZ0IjowLCJSaWdodCI6MCwiQm90dG9tIjowfSwiUGFkZGluZyI6eyIkaWQiOiI4NiIsIlRvcCI6MCwiTGVmdCI6MCwiUmlnaHQiOjAsIkJvdHRvbSI6MH0sIkJhY2tncm91bmQiOnsiJGlkIjoiODciLCJDb2xvciI6eyIkcmVmIjoiMjAifX0sIklzVmlzaWJsZSI6dHJ1ZSwiV2lkdGgiOjAuMCwiSGVpZ2h0IjowLjAsIkJvcmRlclN0eWxlIjpudWxsLCJQYXJlbnRTdHlsZSI6bnVsbH0sIkR1cmF0aW9uU3R5bGUiOnsiJGlkIjoiODgiLCJGb250U2V0dGluZ3MiOnsiJGlkIjoiODkiLCJGb250U2l6ZSI6MTAsIkZvbnROYW1lIjoiQ2FsaWJyaSIsIklzQm9sZCI6ZmFsc2UsIklzSXRhbGljIjpmYWxzZSwiSXNVbmRlcmxpbmVkIjpmYWxzZSwiUGFyZW50U3R5bGUiOm51bGx9LCJBdXRvU2l6ZSI6MCwiRm9yZWdyb3VuZCI6eyIkaWQiOiI5MCIsIkNvbG9yIjp7IiRpZCI6IjkxIiwiQSI6MjU1LCJSIjoxMzUsIkciOjEzMiwiQiI6MTk5fX0sIk1heFdpZHRoIjoyMDAuMCwiTWF4SGVpZ2h0IjoiSW5maW5pdHkiLCJTbWFydEZvcmVncm91bmRJc0FjdGl2ZSI6ZmFsc2UsIkhvcml6b250YWxBbGlnbm1lbnQiOjAsIlZlcnRpY2FsQWxpZ25tZW50IjowLCJTbWFydEZvcmVncm91bmQiOm51bGwsIk1hcmdpbiI6eyIkaWQiOiI5MiIsIlRvcCI6MCwiTGVmdCI6MCwiUmlnaHQiOjAsIkJvdHRvbSI6MH0sIlBhZGRpbmciOnsiJGlkIjoiOTMiLCJUb3AiOjAsIkxlZnQiOjAsIlJpZ2h0IjowLCJCb3R0b20iOjB9LCJCYWNrZ3JvdW5kIjp7IiRpZCI6Ijk0IiwiQ29sb3IiOnsiJHJlZiI6IjIwIn19LCJJc1Zpc2libGUiOnRydWUsIldpZHRoIjowLjAsIkhlaWdodCI6MC4wLCJCb3JkZXJTdHlsZSI6bnVsbCwiUGFyZW50U3R5bGUiOm51bGx9LCJIb3Jpem9udGFsQ29ubmVjdG9yU3R5bGUiOnsiJGlkIjoiOTUiLCJMaW5lQ29sb3IiOnsiJGlkIjoiOTYiLCIkdHlwZSI6Ik5MUkUuQ29tbW9uLkRvbS5Tb2xpZENvbG9yQnJ1c2gsIE5MUkUuQ29tbW9uIiwiQ29sb3IiOnsiJGlkIjoiOTciLCJBIjoyNTUsIlIiOjIwNCwiRyI6MjA0LCJCIjoyMDR9fSwiTGluZVdlaWdodCI6MS4wLCJMaW5lVHlwZSI6MCwiUGFyZW50U3R5bGUiOm51bGx9LCJWZXJ0aWNhbENvbm5lY3RvclN0eWxlIjp7IiRpZCI6Ijk4IiwiTGluZUNvbG9yIjp7IiRpZCI6Ijk5IiwiJHR5cGUiOiJOTFJFLkNvbW1vbi5Eb20uU29saWRDb2xvckJydXNoLCBOTFJFLkNvbW1vbiIsIkNvbG9yIjp7IiRpZCI6IjEwMCIsIkEiOjI1NSwiUiI6MjIwLCJHIjoyMTYsIkIiOjIyMH19LCJMaW5lV2VpZ2h0IjowLjAsIkxpbmVUeXBlIjowLCJQYXJlbnRTdHlsZSI6bnVsbH0sIk1hcmdpbiI6bnVsbCwiU3RhcnREYXRlUG9zaXRpb24iOjQsIkVuZERhdGVQb3NpdGlvbiI6NCwiVGl0bGVQb3NpdGlvbiI6NSwiRHVyYXRpb25Qb3NpdGlvbiI6NiwiUGVyY2VudGFnZUNvbXBsZXRlZFBvc2l0aW9uIjoyLCJTcGFjaW5nIjo1LCJJc0JlbG93VGltZWJhbmQiOmZhbHNlLCJQZXJjZW50YWdlQ29tcGxldGVTaGFwZU9wYWNpdHkiOjM1LCJTaGFwZVN0eWxlIjp7IiRpZCI6IjEwMSIsIk1hcmdpbiI6eyIkaWQiOiIxMDIiLCJUb3AiOjAsIkxlZnQiOjQsIlJpZ2h0Ijo0LCJCb3R0b20iOjB9LCJQYWRkaW5nIjp7IiRpZCI6IjEwMyIsIlRvcCI6MCwiTGVmdCI6MCwiUmlnaHQiOjAsIkJvdHRvbSI6MH0sIkJhY2tncm91bmQiOm51bGwsIklzVmlzaWJsZSI6dHJ1ZSwiV2lkdGgiOjAuMCwiSGVpZ2h0IjoxNi4wLCJCb3JkZXJTdHlsZSI6eyIkaWQiOiIxMDQiLCJMaW5lQ29sb3IiOnsiJGlkIjoiMTA1IiwiJHR5cGUiOiJOTFJFLkNvbW1vbi5Eb20uU29saWRDb2xvckJydXNoLCBOTFJFLkNvbW1vbiIsIkNvbG9yIjp7IiRpZCI6IjEwNiIsIkEiOjI1NSwiUiI6MjU1LCJHIjowLCJCIjowfX0sIkxpbmVXZWlnaHQiOjAuMCwiTGluZVR5cGUiOjAsIlBhcmVudFN0eWxlIjpudWxsfSwiUGFyZW50U3R5bGUiOm51bGx9LCJUaXRsZVN0eWxlIjp7IiRpZCI6IjEwNyIsIkZvbnRTZXR0aW5ncyI6eyIkaWQiOiIxMDgiLCJGb250U2l6ZSI6MTEsIkZvbnROYW1lIjoiQ2FsaWJyaSIsIklzQm9sZCI6dHJ1ZSwiSXNJdGFsaWMiOmZhbHNlLCJJc1VuZGVybGluZWQiOmZhbHNlLCJQYXJlbnRTdHlsZSI6bnVsbH0sIkF1dG9TaXplIjowLCJGb3JlZ3JvdW5kIjp7IiRpZCI6IjEwOSIsIkNvbG9yIjp7IiRpZCI6IjExMCIsIkEiOjI1NSwiUiI6OTYsIkciOjQyLCJCIjoyNH19LCJNYXhXaWR0aCI6NzIwLjAsIk1heEhlaWdodCI6IkluZmluaXR5IiwiU21hcnRGb3JlZ3JvdW5kSXNBY3RpdmUiOmZhbHNlLCJIb3Jpem9udGFsQWxpZ25tZW50IjowLCJWZXJ0aWNhbEFsaWdubWVudCI6MCwiU21hcnRGb3JlZ3JvdW5kIjpudWxsLCJNYXJnaW4iOnsiJGlkIjoiMTExIiwiVG9wIjowLCJMZWZ0IjowLCJSaWdodCI6MCwiQm90dG9tIjowfSwiUGFkZGluZyI6eyIkaWQiOiIxMTIiLCJUb3AiOjAsIkxlZnQiOjAsIlJpZ2h0IjowLCJCb3R0b20iOjB9LCJCYWNrZ3JvdW5kIjp7IiRpZCI6IjExMyIsIkNvbG9yIjp7IiRyZWYiOiIyMCJ9fSwiSXNWaXNpYmxlIjp0cnVlLCJXaWR0aCI6MC4wLCJIZWlnaHQiOjAuMCwiQm9yZGVyU3R5bGUiOm51bGwsIlBhcmVudFN0eWxlIjpudWxsfSwiRGF0ZVN0eWxlIjp7IiRpZCI6IjExNCIsIkZvbnRTZXR0aW5ncyI6eyIkaWQiOiIxMTUiLCJGb250U2l6ZSI6MTAsIkZvbnROYW1lIjoiQ2FsaWJyaSIsIklzQm9sZCI6ZmFsc2UsIklzSXRhbGljIjpmYWxzZSwiSXNVbmRlcmxpbmVkIjpmYWxzZSwiUGFyZW50U3R5bGUiOm51bGx9LCJBdXRvU2l6ZSI6MCwiRm9yZWdyb3VuZCI6eyIkaWQiOiIxMTYiLCJDb2xvciI6eyIkaWQiOiIxMTciLCJBIjoyNTUsIlIiOjExNSwiRyI6MTE1LCJCIjoxMTV9fSwiTWF4V2lkdGgiOjIwMC4wLCJNYXhIZWlnaHQiOiJJbmZpbml0eSIsIlNtYXJ0Rm9yZWdyb3VuZElzQWN0aXZlIjpmYWxzZSwiSG9yaXpvbnRhbEFsaWdubWVudCI6MCwiVmVydGljYWxBbGlnbm1lbnQiOjAsIlNtYXJ0Rm9yZWdyb3VuZCI6bnVsbCwiTWFyZ2luIjp7IiRpZCI6IjExOCIsIlRvcCI6MCwiTGVmdCI6MCwiUmlnaHQiOjAsIkJvdHRvbSI6MH0sIlBhZGRpbmciOnsiJGlkIjoiMTE5IiwiVG9wIjowLCJMZWZ0IjowLCJSaWdodCI6MCwiQm90dG9tIjowfSwiQmFja2dyb3VuZCI6eyIkaWQiOiIxMjAiLCJDb2xvciI6eyIkcmVmIjoiMjAifX0sIklzVmlzaWJsZSI6dHJ1ZSwiV2lkdGgiOjAuMCwiSGVpZ2h0IjowLjAsIkJvcmRlclN0eWxlIjpudWxsLCJQYXJlbnRTdHlsZSI6bnVsbH0sIkRhdGVGb3JtYXQiOnsiJGlkIjoiMTIxIiwiRm9ybWF0U3RyaW5nIjoiTU1NIGQiLCJTZXBhcmF0b3IiOiIvIiwiVXNlSW50ZXJuYXRpb25hbERhdGVGb3JtYXQiOmZhbHNlfSwiSXNWaXNpYmxlIjp0cnVlLCJQYXJlbnRTdHlsZSI6bnVsbH0sIlNob3dFbGFwc2VkVGltZUdyYWRpZW50U3R5bGUiOmZhbHNlfSwiU2NhbGUiOnsiJGlkIjoiMTIyIiwiU3RhcnREYXRlIjoiMjAxNS0wOC0wMlQyMzo1OTo1OS45OTlaIiwiRW5kRGF0ZSI6IjIwMTUtMTItMTVUMjM6NTk6NTkuOTk5WiIsIkZvcm1hdCI6InciLCJUeXBlIjoxLCJBdXRvRGF0ZVJhbmdlIjp0cnVlLCJXb3JraW5nRGF5cyI6MzEsIlRvZGF5TWFya2VyVGV4dCI6IlRvZGF5IiwiQXV0b1NjYWxlVHlwZSI6ZmFsc2V9LCJNaWxlc3RvbmVzIjpbeyIkaWQiOiIxMjMiLCJEYXRlIjoiMjAxNS0wOC0wMlQyMzo1OTo1OS45OTlaIiwiU3R5bGUiOnsiJGlkIjoiMTI0IiwiU2hhcGUiOjE0LCJDb25uZWN0b3JNYXJnaW4iOnsiJHJlZiI6IjU0In0sIkNvbm5lY3RvclN0eWxlIjp7IiRpZCI6IjEyNSIsIkxpbmVDb2xvciI6eyIkaWQiOiIxMjYiLCIkdHlwZSI6Ik5MUkUuQ29tbW9uLkRvbS5Tb2xpZENvbG9yQnJ1c2gsIE5MUkUuQ29tbW9uIiwiQ29sb3IiOnsiJGlkIjoiMTI3IiwiQSI6MjU1LCJSIjoxMjEsIkciOjE3OCwiQiI6NDZ9fSwiTGluZVdlaWdodCI6MS4wLCJMaW5lVHlwZSI6MCwiUGFyZW50U3R5bGUiOnsiJHJlZiI6IjU1In19LCJJc0JlbG93VGltZWJhbmQiOmZhbHNlLCJIaWRlRGF0ZSI6ZmFsc2UsIlNoYXBlU2l6ZSI6MSwiU3BhY2luZyI6Mi4wLCJQYWRkaW5nIjp7IiRyZWYiOiI1OCJ9LCJTaGFwZVN0eWxlIjp7IiRpZCI6IjEyOCIsIk1hcmdpbiI6eyIkcmVmIjoiNjAifSwiUGFkZGluZyI6eyIkcmVmIjoiNjEifSwiQmFja2dyb3VuZCI6eyIkcmVmIjoiMTI2In0sIklzVmlzaWJsZSI6dHJ1ZSwiV2lkdGgiOjE4LjAsIkhlaWdodCI6MjAuMCwiQm9yZGVyU3R5bGUiOnsiJGlkIjoiMTI5IiwiTGluZUNvbG9yIjp7IiRyZWYiOiI2MyJ9LCJMaW5lV2VpZ2h0IjowLjAsIkxpbmVUeXBlIjowLCJQYXJlbnRTdHlsZSI6eyIkcmVmIjoiNjIifX0sIlBhcmVudFN0eWxlIjp7IiRyZWYiOiI1OSJ9fSwiVGl0bGVTdHlsZSI6eyIkaWQiOiIxMzAiLCJGb250U2V0dGluZ3MiOnsiJGlkIjoiMTMxIiwiRm9udFNpemUiOjExLCJGb250TmFtZSI6IkNhbGlicmkiLCJJc0JvbGQiOnRydWUsIklzSXRhbGljIjpmYWxzZSwiSXNVbmRlcmxpbmVkIjpmYWxzZSwiUGFyZW50U3R5bGUiOnsiJHJlZiI6IjY2In19LCJBdXRvU2l6ZSI6MiwiRm9yZWdyb3VuZCI6eyIkcmVmIjoiNjcifSwiTWF4V2lkdGgiOjE1Mi4zNTcwODYxODE2NDA2MywiTWF4SGVpZ2h0IjoiSW5maW5pdHkiLCJTbWFydEZvcmVncm91bmRJc0FjdGl2ZSI6ZmFsc2UsIkhvcml6b250YWxBbGlnbm1lbnQiOjEsIlZlcnRpY2FsQWxpZ25tZW50IjowLCJTbWFydEZvcmVncm91bmQiOm51bGwsIk1hcmdpbiI6eyIkcmVmIjoiNjkifSwiUGFkZGluZyI6eyIkcmVmIjoiNzAifSwiQmFja2dyb3VuZCI6eyIkcmVmIjoiNzEifSwiSXNWaXNpYmxlIjp0cnVlLCJXaWR0aCI6MC4wLCJIZWlnaHQiOjAuMCwiQm9yZGVyU3R5bGUiOnsiJGlkIjoiMTMyIiwiTGluZUNvbG9yIjpudWxsLCJMaW5lV2VpZ2h0IjowLjAsIkxpbmVUeXBlIjowLCJQYXJlbnRTdHlsZSI6bnVsbH0sIlBhcmVudFN0eWxlIjp7IiRyZWYiOiI2NSJ9fSwiRGF0ZVN0eWxlIjp7IiRpZCI6IjEzMyIsIkZvbnRTZXR0aW5ncyI6eyIkaWQiOiIxMzQiLCJGb250U2l6ZSI6MTAsIkZvbnROYW1lIjoiQ2FsaWJyaSIsIklzQm9sZCI6ZmFsc2UsIklzSXRhbGljIjpmYWxzZSwiSXNVbmRlcmxpbmVkIjpmYWxzZSwiUGFyZW50U3R5bGUiOnsiJHJlZiI6IjczIn19LCJBdXRvU2l6ZSI6MCwiRm9yZWdyb3VuZCI6eyIkcmVmIjoiNzQifSwiTWF4V2lkdGgiOjIwMC4wLCJNYXhIZWlnaHQiOiJJbmZpbml0eSIsIlNtYXJ0Rm9yZWdyb3VuZElzQWN0aXZlIjpmYWxzZSwiSG9yaXpvbnRhbEFsaWdubWVudCI6MCwiVmVydGljYWxBbGlnbm1lbnQiOjAsIlNtYXJ0Rm9yZWdyb3VuZCI6bnVsbCwiTWFyZ2luIjp7IiRyZWYiOiI3NiJ9LCJQYWRkaW5nIjp7IiRyZWYiOiI3NyJ9LCJCYWNrZ3JvdW5kIjp7IiRyZWYiOiI3OCJ9LCJJc1Zpc2libGUiOnRydWUsIldpZHRoIjowLjAsIkhlaWdodCI6MC4wLCJCb3JkZXJTdHlsZSI6eyIkaWQiOiIxMzUiLCJMaW5lQ29sb3IiOm51bGwsIkxpbmVXZWlnaHQiOjAuMCwiTGluZVR5cGUiOjAsIlBhcmVudFN0eWxlIjpudWxsfSwiUGFyZW50U3R5bGUiOnsiJHJlZiI6IjcyIn19LCJEYXRlRm9ybWF0Ijp7IiRyZWYiOiI3OSJ9LCJJc1Zpc2libGUiOnRydWUsIlBhcmVudFN0eWxlIjp7IiRyZWYiOiI1MyJ9fSwiUG9zaXRpb24iOnsiJGlkIjoiMTM2IiwiUmF0aW8iOjAuMTg1MTIzODEwOTQ0NzMzNzksIklzQ3VzdG9tIjp0cnVlfSwiSWQiOiI5ZGQ4ZWQ5Yi02NmZjLTQwYzctYjllYS1hNmNkNGViMDU3OTEiLCJUaXRsZSI6IlByb2plY3QgYXBwcm92YWwgYW5kIGtpY2tvZmYiLCJOb3RlIjpudWxsLCJIeXBlcmxpbmsiOm51bGwsIklzQ2hhbmdlZCI6ZmFsc2UsIklzTmV3IjpmYWxzZX0seyIkaWQiOiIxMzciLCJEYXRlIjoiMjAxNS0wOC0xOVQyMzo1OTo1OS45OTlaIiwiU3R5bGUiOnsiJGlkIjoiMTM4IiwiU2hhcGUiOjMsIkNvbm5lY3Rvck1hcmdpbiI6eyIkcmVmIjoiNTQifSwiQ29ubmVjdG9yU3R5bGUiOnsiJGlkIjoiMTM5IiwiTGluZUNvbG9yIjp7IiRpZCI6IjE0MCIsIiR0eXBlIjoiTkxSRS5Db21tb24uRG9tLlNvbGlkQ29sb3JCcnVzaCwgTkxSRS5Db21tb24iLCJDb2xvciI6eyIkaWQiOiIxNDEiLCJBIjoxMjcsIlIiOjIsIkciOjE3OCwiQiI6MjM4fX0sIkxpbmVXZWlnaHQiOjEuMCwiTGluZVR5cGUiOjAsIlBhcmVudFN0eWxlIjp7IiRyZWYiOiI1NSJ9fSwiSXNCZWxvd1RpbWViYW5kIjpmYWxzZSwiSGlkZURhdGUiOmZhbHNlLCJTaGFwZVNpemUiOjEsIlNwYWNpbmciOjIuMCwiUGFkZGluZyI6eyIkcmVmIjoiNTgifSwiU2hhcGVTdHlsZSI6eyIkaWQiOiIxNDIiLCJNYXJnaW4iOnsiJHJlZiI6IjYwIn0sIlBhZGRpbmciOnsiJHJlZiI6IjYxIn0sIkJhY2tncm91bmQiOnsiJGlkIjoiMTQzIiwiQ29sb3IiOnsiJGlkIjoiMTQ0IiwiQSI6MjU1LCJSIjoxNTAsIkciOjIxNCwiQiI6NjZ9fSwiSXNWaXNpYmxlIjp0cnVlLCJXaWR0aCI6MTguMCwiSGVpZ2h0IjoyMC4wLCJCb3JkZXJTdHlsZSI6eyIkaWQiOiIxNDUiLCJMaW5lQ29sb3IiOnsiJHJlZiI6IjYzIn0sIkxpbmVXZWlnaHQiOjAuMCwiTGluZVR5cGUiOjAsIlBhcmVudFN0eWxlIjp7IiRyZWYiOiI2MiJ9fSwiUGFyZW50U3R5bGUiOnsiJHJlZiI6IjU5In19LCJUaXRsZVN0eWxlIjp7IiRpZCI6IjE0NiIsIkZvbnRTZXR0aW5ncyI6eyIkaWQiOiIxNDciLCJGb250U2l6ZSI6MTEsIkZvbnROYW1lIjoiQ2FsaWJyaSIsIklzQm9sZCI6dHJ1ZSwiSXNJdGFsaWMiOmZhbHNlLCJJc1VuZGVybGluZWQiOmZhbHNlLCJQYXJlbnRTdHlsZSI6eyIkcmVmIjoiNjYifX0sIkF1dG9TaXplIjoyLCJGb3JlZ3JvdW5kIjp7IiRyZWYiOiI2NyJ9LCJNYXhXaWR0aCI6MTA2LjA4OTY4MzUzMjcxNDg0LCJNYXhIZWlnaHQiOiJJbmZpbml0eSIsIlNtYXJ0Rm9yZWdyb3VuZElzQWN0aXZlIjpmYWxzZSwiSG9yaXpvbnRhbEFsaWdubWVudCI6MCwiVmVydGljYWxBbGlnbm1lbnQiOjAsIlNtYXJ0Rm9yZWdyb3VuZCI6bnVsbCwiTWFyZ2luIjp7IiRyZWYiOiI2OSJ9LCJQYWRkaW5nIjp7IiRyZWYiOiI3MCJ9LCJCYWNrZ3JvdW5kIjp7IiRyZWYiOiI3MSJ9LCJJc1Zpc2libGUiOnRydWUsIldpZHRoIjowLjAsIkhlaWdodCI6MC4wLCJCb3JkZXJTdHlsZSI6eyIkaWQiOiIxNDgiLCJMaW5lQ29sb3IiOm51bGwsIkxpbmVXZWlnaHQiOjAuMCwiTGluZVR5cGUiOjAsIlBhcmVudFN0eWxlIjpudWxsfSwiUGFyZW50U3R5bGUiOnsiJHJlZiI6IjY1In19LCJEYXRlU3R5bGUiOnsiJGlkIjoiMTQ5IiwiRm9udFNldHRpbmdzIjp7IiRpZCI6IjE1MCIsIkZvbnRTaXplIjoxMCwiRm9udE5hbWUiOiJDYWxpYnJpIiwiSXNCb2xkIjpmYWxzZSwiSXNJdGFsaWMiOmZhbHNlLCJJc1VuZGVybGluZWQiOmZhbHNlLCJQYXJlbnRTdHlsZSI6eyIkcmVmIjoiNzMifX0sIkF1dG9TaXplIjowLCJGb3JlZ3JvdW5kIjp7IiRyZWYiOiI3NCJ9LCJNYXhXaWR0aCI6MjAwLjAsIk1heEhlaWdodCI6IkluZmluaXR5IiwiU21hcnRGb3JlZ3JvdW5kSXNBY3RpdmUiOmZhbHNlLCJIb3Jpem9udGFsQWxpZ25tZW50IjowLCJWZXJ0aWNhbEFsaWdubWVudCI6MCwiU21hcnRGb3JlZ3JvdW5kIjpudWxsLCJNYXJnaW4iOnsiJHJlZiI6Ijc2In0sIlBhZGRpbmciOnsiJHJlZiI6Ijc3In0sIkJhY2tncm91bmQiOnsiJHJlZiI6Ijc4In0sIklzVmlzaWJsZSI6dHJ1ZSwiV2lkdGgiOjAuMCwiSGVpZ2h0IjowLjAsIkJvcmRlclN0eWxlIjp7IiRpZCI6IjE1MSIsIkxpbmVDb2xvciI6bnVsbCwiTGluZVdlaWdodCI6MC4wLCJMaW5lVHlwZSI6MCwiUGFyZW50U3R5bGUiOm51bGx9LCJQYXJlbnRTdHlsZSI6eyIkcmVmIjoiNzIifX0sIkRhdGVGb3JtYXQiOnsiJHJlZiI6Ijc5In0sIklzVmlzaWJsZSI6dHJ1ZSwiUGFyZW50U3R5bGUiOnsiJHJlZiI6IjUzIn19LCJQb3NpdGlvbiI6eyIkaWQiOiIxNTIiLCJSYXRpbyI6MC4wOTY5MzgzMjM5NzQ2MDkzNzIsIklzQ3VzdG9tIjp0cnVlfSwiSWQiOiIxZDdiN2RlNy01Njk0LTQxZWQtODRmZC1mNDBhM2Q1MTIxNWUiLCJUaXRsZSI6IlByb2R1Y3Rpb24gY29zdCBzdHVkeSIsIk5vdGUiOm51bGwsIkh5cGVybGluayI6bnVsbCwiSXNDaGFuZ2VkIjpmYWxzZSwiSXNOZXciOmZhbHNlfSx7IiRpZCI6IjE1MyIsIkRhdGUiOiIyMDE1LTA5LTA3VDIzOjU5OjU5Ljk5OVoiLCJTdHlsZSI6eyIkaWQiOiIxNTQiLCJTaGFwZSI6MywiQ29ubmVjdG9yTWFyZ2luIjp7IiRyZWYiOiI1NCJ9LCJDb25uZWN0b3JTdHlsZSI6eyIkaWQiOiIxNTUiLCJMaW5lQ29sb3IiOnsiJGlkIjoiMTU2IiwiJHR5cGUiOiJOTFJFLkNvbW1vbi5Eb20uU29saWRDb2xvckJydXNoLCBOTFJFLkNvbW1vbiIsIkNvbG9yIjp7IiRpZCI6IjE1NyIsIkEiOjI1NSwiUiI6MTc3LCJHIjo4NCwiQiI6NDR9fSwiTGluZVdlaWdodCI6MS4wLCJMaW5lVHlwZSI6MCwiUGFyZW50U3R5bGUiOnsiJHJlZiI6IjU1In19LCJJc0JlbG93VGltZWJhbmQiOnRydWUsIkhpZGVEYXRlIjpmYWxzZSwiU2hhcGVTaXplIjoyLCJTcGFjaW5nIjoyLjAsIlBhZGRpbmciOnsiJHJlZiI6IjU4In0sIlNoYXBlU3R5bGUiOnsiJGlkIjoiMTU4IiwiTWFyZ2luIjp7IiRyZWYiOiI2MCJ9LCJQYWRkaW5nIjp7IiRyZWYiOiI2MSJ9LCJCYWNrZ3JvdW5kIjp7IiRpZCI6IjE1OSIsIkNvbG9yIjp7IiRpZCI6IjE2MCIsIkEiOjI1NSwiUiI6MTg2LCJHIjo5OCwiQiI6MzB9fSwiSXNWaXNpYmxlIjp0cnVlLCJXaWR0aCI6MjQuMCwiSGVpZ2h0IjoyNi4wLCJCb3JkZXJTdHlsZSI6eyIkaWQiOiIxNjEiLCJMaW5lQ29sb3IiOnsiJHJlZiI6IjYzIn0sIkxpbmVXZWlnaHQiOjAuMCwiTGluZVR5cGUiOjAsIlBhcmVudFN0eWxlIjp7IiRyZWYiOiI2MiJ9fSwiUGFyZW50U3R5bGUiOnsiJHJlZiI6IjU5In19LCJUaXRsZVN0eWxlIjp7IiRpZCI6IjE2MiIsIkZvbnRTZXR0aW5ncyI6eyIkaWQiOiIxNjMiLCJGb250U2l6ZSI6MTEsIkZvbnROYW1lIjoiQ2FsaWJyaSIsIklzQm9sZCI6dHJ1ZSwiSXNJdGFsaWMiOmZhbHNlLCJJc1VuZGVybGluZWQiOmZhbHNlLCJQYXJlbnRTdHlsZSI6eyIkcmVmIjoiNjYifX0sIkF1dG9TaXplIjoyLCJGb3JlZ3JvdW5kIjp7IiRyZWYiOiI2NyJ9LCJNYXhXaWR0aCI6MTQ2LjE5OTUyMzkyNTc4MTI1LCJNYXhIZWlnaHQiOiJJbmZpbml0eSIsIlNtYXJ0Rm9yZWdyb3VuZElzQWN0aXZlIjpmYWxzZSwiSG9yaXpvbnRhbEFsaWdubWVudCI6MCwiVmVydGljYWxBbGlnbm1lbnQiOjAsIlNtYXJ0Rm9yZWdyb3VuZCI6bnVsbCwiTWFyZ2luIjp7IiRyZWYiOiI2OSJ9LCJQYWRkaW5nIjp7IiRyZWYiOiI3MCJ9LCJCYWNrZ3JvdW5kIjp7IiRyZWYiOiI3MSJ9LCJJc1Zpc2libGUiOnRydWUsIldpZHRoIjowLjAsIkhlaWdodCI6MC4wLCJCb3JkZXJTdHlsZSI6eyIkaWQiOiIxNjQiLCJMaW5lQ29sb3IiOm51bGwsIkxpbmVXZWlnaHQiOjAuMCwiTGluZVR5cGUiOjAsIlBhcmVudFN0eWxlIjpudWxsfSwiUGFyZW50U3R5bGUiOnsiJHJlZiI6IjY1In19LCJEYXRlU3R5bGUiOnsiJGlkIjoiMTY1IiwiRm9udFNldHRpbmdzIjp7IiRpZCI6IjE2NiIsIkZvbnRTaXplIjoxMCwiRm9udE5hbWUiOiJDYWxpYnJpIiwiSXNCb2xkIjpmYWxzZSwiSXNJdGFsaWMiOmZhbHNlLCJJc1VuZGVybGluZWQiOmZhbHNlLCJQYXJlbnRTdHlsZSI6eyIkcmVmIjoiNzMifX0sIkF1dG9TaXplIjowLCJGb3JlZ3JvdW5kIjp7IiRyZWYiOiI3NCJ9LCJNYXhXaWR0aCI6MjAwLjAsIk1heEhlaWdodCI6IkluZmluaXR5IiwiU21hcnRGb3JlZ3JvdW5kSXNBY3RpdmUiOmZhbHNlLCJIb3Jpem9udGFsQWxpZ25tZW50IjowLCJWZXJ0aWNhbEFsaWdubWVudCI6MCwiU21hcnRGb3JlZ3JvdW5kIjpudWxsLCJNYXJnaW4iOnsiJHJlZiI6Ijc2In0sIlBhZGRpbmciOnsiJHJlZiI6Ijc3In0sIkJhY2tncm91bmQiOnsiJHJlZiI6Ijc4In0sIklzVmlzaWJsZSI6dHJ1ZSwiV2lkdGgiOjAuMCwiSGVpZ2h0IjowLjAsIkJvcmRlclN0eWxlIjp7IiRpZCI6IjE2NyIsIkxpbmVDb2xvciI6bnVsbCwiTGluZVdlaWdodCI6MC4wLCJMaW5lVHlwZSI6MCwiUGFyZW50U3R5bGUiOm51bGx9LCJQYXJlbnRTdHlsZSI6eyIkcmVmIjoiNzIifX0sIkRhdGVGb3JtYXQiOnsiJHJlZiI6Ijc5In0sIklzVmlzaWJsZSI6dHJ1ZSwiUGFyZW50U3R5bGUiOnsiJHJlZiI6IjUzIn19LCJQb3NpdGlvbiI6eyIkaWQiOiIxNjgiLCJSYXRpbyI6MC4xNTMzNzEwNzc5OTY3MTMxNSwiSXNDdXN0b20iOnRydWV9LCJJZCI6IjI1MzA0MGMzLTVmOGMtNGZjOS04YzdlLWE1YjQwOTY0YjQ0MiIsIlRpdGxlIjoiU0VPIHJlc2VhcmNoLCBtYXJrZXRpbmcgYW5hbHlzaXMgYW5kIGJ1c2luZXNzIHBsYW5uaW5nIiwiTm90ZSI6bnVsbCwiSHlwZXJsaW5rIjpudWxsLCJJc0NoYW5nZWQiOmZhbHNlLCJJc05ldyI6ZmFsc2V9LHsiJGlkIjoiMTY5IiwiRGF0ZSI6IjIwMTUtMDktMjdUMjM6NTk6NTkuOTk5WiIsIlN0eWxlIjp7IiRpZCI6IjE3MCIsIlNoYXBlIjowLCJDb25uZWN0b3JNYXJnaW4iOnsiJHJlZiI6IjU0In0sIkNvbm5lY3RvclN0eWxlIjp7IiRpZCI6IjE3MSIsIkxpbmVDb2xvciI6eyIkaWQiOiIxNzIiLCIkdHlwZSI6Ik5MUkUuQ29tbW9uLkRvbS5Tb2xpZENvbG9yQnJ1c2gsIE5MUkUuQ29tbW9uIiwiQ29sb3IiOnsiJGlkIjoiMTczIiwiQSI6MTI3LCJSIjoxNTAsIkciOjIxNCwiQiI6NjZ9fSwiTGluZVdlaWdodCI6MS4wLCJMaW5lVHlwZSI6MCwiUGFyZW50U3R5bGUiOnsiJHJlZiI6IjU1In19LCJJc0JlbG93VGltZWJhbmQiOmZhbHNlLCJIaWRlRGF0ZSI6ZmFsc2UsIlNoYXBlU2l6ZSI6MSwiU3BhY2luZyI6Mi4wLCJQYWRkaW5nIjp7IiRyZWYiOiI1OCJ9LCJTaGFwZVN0eWxlIjp7IiRpZCI6IjE3NCIsIk1hcmdpbiI6eyIkcmVmIjoiNjAifSwiUGFkZGluZyI6eyIkcmVmIjoiNjEifSwiQmFja2dyb3VuZCI6eyIkaWQiOiIxNzUiLCJDb2xvciI6eyIkaWQiOiIxNzYiLCJBIjoyNTUsIlIiOjE1MCwiRyI6MjE0LCJCIjo2Nn19LCJJc1Zpc2libGUiOnRydWUsIldpZHRoIjoxOC4wLCJIZWlnaHQiOjIwLjAsIkJvcmRlclN0eWxlIjp7IiRpZCI6IjE3NyIsIkxpbmVDb2xvciI6eyIkcmVmIjoiNjMifSwiTGluZVdlaWdodCI6MC4wLCJMaW5lVHlwZSI6MCwiUGFyZW50U3R5bGUiOnsiJHJlZiI6IjYyIn19LCJQYXJlbnRTdHlsZSI6eyIkcmVmIjoiNTkifX0sIlRpdGxlU3R5bGUiOnsiJGlkIjoiMTc4IiwiRm9udFNldHRpbmdzIjp7IiRpZCI6IjE3OSIsIkZvbnRTaXplIjoxMSwiRm9udE5hbWUiOiJDYWxpYnJpIiwiSXNCb2xkIjp0cnVlLCJJc0l0YWxpYyI6ZmFsc2UsIklzVW5kZXJsaW5lZCI6ZmFsc2UsIlBhcmVudFN0eWxlIjp7IiRyZWYiOiI2NiJ9fSwiQXV0b1NpemUiOjIsIkZvcmVncm91bmQiOnsiJHJlZiI6IjY3In0sIk1heFdpZHRoIjo4NS44Nzg1ODU4MTU0Mjk2ODgsIk1heEhlaWdodCI6IkluZmluaXR5IiwiU21hcnRGb3JlZ3JvdW5kSXNBY3RpdmUiOmZhbHNlLCJIb3Jpem9udGFsQWxpZ25tZW50IjowLCJWZXJ0aWNhbEFsaWdubWVudCI6MCwiU21hcnRGb3JlZ3JvdW5kIjpudWxsLCJNYXJnaW4iOnsiJHJlZiI6IjY5In0sIlBhZGRpbmciOnsiJHJlZiI6IjcwIn0sIkJhY2tncm91bmQiOnsiJHJlZiI6IjcxIn0sIklzVmlzaWJsZSI6dHJ1ZSwiV2lkdGgiOjAuMCwiSGVpZ2h0IjowLjAsIkJvcmRlclN0eWxlIjp7IiRpZCI6IjE4MCIsIkxpbmVDb2xvciI6bnVsbCwiTGluZVdlaWdodCI6MC4wLCJMaW5lVHlwZSI6MCwiUGFyZW50U3R5bGUiOm51bGx9LCJQYXJlbnRTdHlsZSI6eyIkcmVmIjoiNjUifX0sIkRhdGVTdHlsZSI6eyIkaWQiOiIxODEiLCJGb250U2V0dGluZ3MiOnsiJGlkIjoiMTgyIiwiRm9udFNpemUiOjEwLCJGb250TmFtZSI6IkNhbGlicmkiLCJJc0JvbGQiOmZhbHNlLCJJc0l0YWxpYyI6ZmFsc2UsIklzVW5kZXJsaW5lZCI6ZmFsc2UsIlBhcmVudFN0eWxlIjp7IiRyZWYiOiI3MyJ9fSwiQXV0b1NpemUiOjAsIkZvcmVncm91bmQiOnsiJHJlZiI6Ijc0In0sIk1heFdpZHRoIjoyMDAuMCwiTWF4SGVpZ2h0IjoiSW5maW5pdHkiLCJTbWFydEZvcmVncm91bmRJc0FjdGl2ZSI6ZmFsc2UsIkhvcml6b250YWxBbGlnbm1lbnQiOjAsIlZlcnRpY2FsQWxpZ25tZW50IjowLCJTbWFydEZvcmVncm91bmQiOm51bGwsIk1hcmdpbiI6eyIkcmVmIjoiNzYifSwiUGFkZGluZyI6eyIkcmVmIjoiNzcifSwiQmFja2dyb3VuZCI6eyIkcmVmIjoiNzgifSwiSXNWaXNpYmxlIjp0cnVlLCJXaWR0aCI6MC4wLCJIZWlnaHQiOjAuMCwiQm9yZGVyU3R5bGUiOnsiJGlkIjoiMTgzIiwiTGluZUNvbG9yIjpudWxsLCJMaW5lV2VpZ2h0IjowLjAsIkxpbmVUeXBlIjowLCJQYXJlbnRTdHlsZSI6bnVsbH0sIlBhcmVudFN0eWxlIjp7IiRyZWYiOiI3MiJ9fSwiRGF0ZUZvcm1hdCI6eyIkcmVmIjoiNzkifSwiSXNWaXNpYmxlIjp0cnVlLCJQYXJlbnRTdHlsZSI6eyIkcmVmIjoiNTMifX0sIlBvc2l0aW9uIjp7IiRpZCI6IjE4NCIsIlJhdGlvIjowLjEyNjEzNjMyNzY3Mjg4Nzc0LCJJc0N1c3RvbSI6dHJ1ZX0sIklkIjoiNjgzY2ExNmUtYzAwZC00NmExLTgxYTctYjA2YmU2NDIwZDdkIiwiVGl0bGUiOiJNaWxlc3RvbmUgYW5kIHJlc291cmNlIHBsYW5uaW5nIiwiTm90ZSI6bnVsbCwiSHlwZXJsaW5rIjpudWxsLCJJc0NoYW5nZWQiOmZhbHNlLCJJc05ldyI6ZmFsc2V9LHsiJGlkIjoiMTg1IiwiRGF0ZSI6IjIwMTUtMTAtMDlUMjM6NTk6NTkuOTk5WiIsIlN0eWxlIjp7IiRpZCI6IjE4NiIsIlNoYXBlIjozLCJDb25uZWN0b3JNYXJnaW4iOnsiJHJlZiI6IjU0In0sIkNvbm5lY3RvclN0eWxlIjp7IiRpZCI6IjE4NyIsIkxpbmVDb2xvciI6eyIkaWQiOiIxODgiLCIkdHlwZSI6Ik5MUkUuQ29tbW9uLkRvbS5Tb2xpZENvbG9yQnJ1c2gsIE5MUkUuQ29tbW9uIiwiQ29sb3IiOnsiJGlkIjoiMTg5IiwiQSI6MTI3LCJSIjoxNTAsIkciOjIxNCwiQiI6NjZ9fSwiTGluZVdlaWdodCI6MS4wLCJMaW5lVHlwZSI6MCwiUGFyZW50U3R5bGUiOnsiJHJlZiI6IjU1In19LCJJc0JlbG93VGltZWJhbmQiOnRydWUsIkhpZGVEYXRlIjpmYWxzZSwiU2hhcGVTaXplIjoxLCJTcGFjaW5nIjoyLjAsIlBhZGRpbmciOnsiJHJlZiI6IjU4In0sIlNoYXBlU3R5bGUiOnsiJGlkIjoiMTkwIiwiTWFyZ2luIjp7IiRyZWYiOiI2MCJ9LCJQYWRkaW5nIjp7IiRyZWYiOiI2MSJ9LCJCYWNrZ3JvdW5kIjp7IiRpZCI6IjE5MSIsIkNvbG9yIjp7IiRpZCI6IjE5MiIsIkEiOjI1NSwiUiI6MTUwLCJHIjoyMTQsIkIiOjY2fX0sIklzVmlzaWJsZSI6dHJ1ZSwiV2lkdGgiOjE4LjAsIkhlaWdodCI6MjAuMCwiQm9yZGVyU3R5bGUiOnsiJGlkIjoiMTkzIiwiTGluZUNvbG9yIjp7IiRyZWYiOiI2MyJ9LCJMaW5lV2VpZ2h0IjowLjAsIkxpbmVUeXBlIjowLCJQYXJlbnRTdHlsZSI6eyIkcmVmIjoiNjIifX0sIlBhcmVudFN0eWxlIjp7IiRyZWYiOiI1OSJ9fSwiVGl0bGVTdHlsZSI6eyIkaWQiOiIxOTQiLCJGb250U2V0dGluZ3MiOnsiJGlkIjoiMTk1IiwiRm9udFNpemUiOjExLCJGb250TmFtZSI6IkNhbGlicmkiLCJJc0JvbGQiOnRydWUsIklzSXRhbGljIjpmYWxzZSwiSXNVbmRlcmxpbmVkIjpmYWxzZSwiUGFyZW50U3R5bGUiOnsiJHJlZiI6IjY2In19LCJBdXRvU2l6ZSI6MiwiRm9yZWdyb3VuZCI6eyIkcmVmIjoiNjcifSwiTWF4V2lkdGgiOjExNC4wLCJNYXhIZWlnaHQiOiJJbmZpbml0eSIsIlNtYXJ0Rm9yZWdyb3VuZElzQWN0aXZlIjpmYWxzZSwiSG9yaXpvbnRhbEFsaWdubWVudCI6MCwiVmVydGljYWxBbGlnbm1lbnQiOjAsIlNtYXJ0Rm9yZWdyb3VuZCI6bnVsbCwiTWFyZ2luIjp7IiRyZWYiOiI2OSJ9LCJQYWRkaW5nIjp7IiRyZWYiOiI3MCJ9LCJCYWNrZ3JvdW5kIjp7IiRyZWYiOiI3MSJ9LCJJc1Zpc2libGUiOnRydWUsIldpZHRoIjowLjAsIkhlaWdodCI6MC4wLCJCb3JkZXJTdHlsZSI6eyIkaWQiOiIxOTYiLCJMaW5lQ29sb3IiOm51bGwsIkxpbmVXZWlnaHQiOjAuMCwiTGluZVR5cGUiOjAsIlBhcmVudFN0eWxlIjpudWxsfSwiUGFyZW50U3R5bGUiOnsiJHJlZiI6IjY1In19LCJEYXRlU3R5bGUiOnsiJGlkIjoiMTk3IiwiRm9udFNldHRpbmdzIjp7IiRpZCI6IjE5OCIsIkZvbnRTaXplIjoxMCwiRm9udE5hbWUiOiJDYWxpYnJpIiwiSXNCb2xkIjpmYWxzZSwiSXNJdGFsaWMiOmZhbHNlLCJJc1VuZGVybGluZWQiOmZhbHNlLCJQYXJlbnRTdHlsZSI6eyIkcmVmIjoiNzMifX0sIkF1dG9TaXplIjowLCJGb3JlZ3JvdW5kIjp7IiRyZWYiOiI3NCJ9LCJNYXhXaWR0aCI6MjAwLjAsIk1heEhlaWdodCI6IkluZmluaXR5IiwiU21hcnRGb3JlZ3JvdW5kSXNBY3RpdmUiOmZhbHNlLCJIb3Jpem9udGFsQWxpZ25tZW50IjowLCJWZXJ0aWNhbEFsaWdubWVudCI6MCwiU21hcnRGb3JlZ3JvdW5kIjpudWxsLCJNYXJnaW4iOnsiJHJlZiI6Ijc2In0sIlBhZGRpbmciOnsiJHJlZiI6Ijc3In0sIkJhY2tncm91bmQiOnsiJHJlZiI6Ijc4In0sIklzVmlzaWJsZSI6dHJ1ZSwiV2lkdGgiOjAuMCwiSGVpZ2h0IjowLjAsIkJvcmRlclN0eWxlIjp7IiRpZCI6IjE5OSIsIkxpbmVDb2xvciI6bnVsbCwiTGluZVdlaWdodCI6MC4wLCJMaW5lVHlwZSI6MCwiUGFyZW50U3R5bGUiOm51bGx9LCJQYXJlbnRTdHlsZSI6eyIkcmVmIjoiNzIifX0sIkRhdGVGb3JtYXQiOnsiJHJlZiI6Ijc5In0sIklzVmlzaWJsZSI6dHJ1ZSwiUGFyZW50U3R5bGUiOnsiJHJlZiI6IjUzIn19LCJQb3NpdGlvbiI6eyIkaWQiOiIyMDAiLCJSYXRpbyI6MC4yNjI3OTI5MjI4MzIzNDc3MywiSXNDdXN0b20iOnRydWV9LCJJZCI6IjU5NGVjNmQwLTgwZTctNGU3OS04M2Y3LTI1ZjYzM2JhN2ZjNyIsIlRpdGxlIjoiRGV2ZWxvcCBzdGFnZSAxIGZ1bmRpbmcgcGxhbiBhbmQgYXBwcm92YWwiLCJOb3RlIjpudWxsLCJIeXBlcmxpbmsiOm51bGwsIklzQ2hhbmdlZCI6ZmFsc2UsIklzTmV3IjpmYWxzZX0seyIkaWQiOiIyMDEiLCJEYXRlIjoiMjAxNS0xMC0yMlQyMzo1OTo1OS45OTlaIiwiU3R5bGUiOnsiJGlkIjoiMjAyIiwiU2hhcGUiOjMsIkNvbm5lY3Rvck1hcmdpbiI6eyIkcmVmIjoiNTQifSwiQ29ubmVjdG9yU3R5bGUiOnsiJGlkIjoiMjAzIiwiTGluZUNvbG9yIjp7IiRpZCI6IjIwNCIsIiR0eXBlIjoiTkxSRS5Db21tb24uRG9tLlNvbGlkQ29sb3JCcnVzaCwgTkxSRS5Db21tb24iLCJDb2xvciI6eyIkaWQiOiIyMDUiLCJBIjoxMjcsIlIiOjEwOSwiRyI6MTYyLCJCIjo0MH19LCJMaW5lV2VpZ2h0IjoxLjAsIkxpbmVUeXBlIjowLCJQYXJlbnRTdHlsZSI6eyIkcmVmIjoiNTUifX0sIklzQmVsb3dUaW1lYmFuZCI6ZmFsc2UsIkhpZGVEYXRlIjpmYWxzZSwiU2hhcGVTaXplIjowLCJTcGFjaW5nIjoyLjAsIlBhZGRpbmciOnsiJHJlZiI6IjU4In0sIlNoYXBlU3R5bGUiOnsiJGlkIjoiMjA2IiwiTWFyZ2luIjp7IiRyZWYiOiI2MCJ9LCJQYWRkaW5nIjp7IiRyZWYiOiI2MSJ9LCJCYWNrZ3JvdW5kIjp7IiRpZCI6IjIwNyIsIkNvbG9yIjp7IiRpZCI6IjIwOCIsIkEiOjI1NSwiUiI6MTA5LCJHIjoxNjIsIkIiOjQwfX0sIklzVmlzaWJsZSI6dHJ1ZSwiV2lkdGgiOjEyLjAsIkhlaWdodCI6MTQuMCwiQm9yZGVyU3R5bGUiOnsiJGlkIjoiMjA5IiwiTGluZUNvbG9yIjp7IiRyZWYiOiI2MyJ9LCJMaW5lV2VpZ2h0IjowLjAsIkxpbmVUeXBlIjowLCJQYXJlbnRTdHlsZSI6eyIkcmVmIjoiNjIifX0sIlBhcmVudFN0eWxlIjp7IiRyZWYiOiI1OSJ9fSwiVGl0bGVTdHlsZSI6eyIkaWQiOiIyMTAiLCJGb250U2V0dGluZ3MiOnsiJGlkIjoiMjExIiwiRm9udFNpemUiOjExLCJGb250TmFtZSI6IkNhbGlicmkiLCJJc0JvbGQiOnRydWUsIklzSXRhbGljIjpmYWxzZSwiSXNVbmRlcmxpbmVkIjpmYWxzZSwiUGFyZW50U3R5bGUiOnsiJHJlZiI6IjY2In19LCJBdXRvU2l6ZSI6MiwiRm9yZWdyb3VuZCI6eyIkcmVmIjoiNjcifSwiTWF4V2lkdGgiOjExNi4yMDk4Mzg4NjcxODc1LCJNYXhIZWlnaHQiOiJJbmZpbml0eSIsIlNtYXJ0Rm9yZWdyb3VuZElzQWN0aXZlIjpmYWxzZSwiSG9yaXpvbnRhbEFsaWdubWVudCI6MCwiVmVydGljYWxBbGlnbm1lbnQiOjAsIlNtYXJ0Rm9yZWdyb3VuZCI6bnVsbCwiTWFyZ2luIjp7IiRyZWYiOiI2OSJ9LCJQYWRkaW5nIjp7IiRyZWYiOiI3MCJ9LCJCYWNrZ3JvdW5kIjp7IiRyZWYiOiI3MSJ9LCJJc1Zpc2libGUiOnRydWUsIldpZHRoIjowLjAsIkhlaWdodCI6MC4wLCJCb3JkZXJTdHlsZSI6eyIkaWQiOiIyMTIiLCJMaW5lQ29sb3IiOm51bGwsIkxpbmVXZWlnaHQiOjAuMCwiTGluZVR5cGUiOjAsIlBhcmVudFN0eWxlIjpudWxsfSwiUGFyZW50U3R5bGUiOnsiJHJlZiI6IjY1In19LCJEYXRlU3R5bGUiOnsiJGlkIjoiMjEzIiwiRm9udFNldHRpbmdzIjp7IiRpZCI6IjIxNCIsIkZvbnRTaXplIjoxMCwiRm9udE5hbWUiOiJDYWxpYnJpIiwiSXNCb2xkIjpmYWxzZSwiSXNJdGFsaWMiOmZhbHNlLCJJc1VuZGVybGluZWQiOmZhbHNlLCJQYXJlbnRTdHlsZSI6eyIkcmVmIjoiNzMifX0sIkF1dG9TaXplIjowLCJGb3JlZ3JvdW5kIjp7IiRyZWYiOiI3NCJ9LCJNYXhXaWR0aCI6MjAwLjAsIk1heEhlaWdodCI6IkluZmluaXR5IiwiU21hcnRGb3JlZ3JvdW5kSXNBY3RpdmUiOmZhbHNlLCJIb3Jpem9udGFsQWxpZ25tZW50IjowLCJWZXJ0aWNhbEFsaWdubWVudCI6MCwiU21hcnRGb3JlZ3JvdW5kIjpudWxsLCJNYXJnaW4iOnsiJHJlZiI6Ijc2In0sIlBhZGRpbmciOnsiJHJlZiI6Ijc3In0sIkJhY2tncm91bmQiOnsiJHJlZiI6Ijc4In0sIklzVmlzaWJsZSI6dHJ1ZSwiV2lkdGgiOjAuMCwiSGVpZ2h0IjowLjAsIkJvcmRlclN0eWxlIjp7IiRpZCI6IjIxNSIsIkxpbmVDb2xvciI6bnVsbCwiTGluZVdlaWdodCI6MC4wLCJMaW5lVHlwZSI6MCwiUGFyZW50U3R5bGUiOm51bGx9LCJQYXJlbnRTdHlsZSI6eyIkcmVmIjoiNzIifX0sIkRhdGVGb3JtYXQiOnsiJHJlZiI6Ijc5In0sIklzVmlzaWJsZSI6dHJ1ZSwiUGFyZW50U3R5bGUiOnsiJHJlZiI6IjUzIn19LCJQb3NpdGlvbiI6eyIkaWQiOiIyMTYiLCJSYXRpbyI6MC4yMDE1NDM0NTQ3NzA2ODg2NiwiSXNDdXN0b20iOnRydWV9LCJJZCI6ImUwMDViOWZhLTQ5Y2ItNGUyYi04YjFhLWZiZDIwYzM3YTIyYiIsIlRpdGxlIjoiQmV0YSBUZXN0IDEuMiByb2xsb3V0LCBkb2N1bWVudGF0aW9uIGFuZCB1c2FiaWxpdHkgZmVlZGJhY2siLCJOb3RlIjpudWxsLCJIeXBlcmxpbmsiOm51bGwsIklzQ2hhbmdlZCI6ZmFsc2UsIklzTmV3IjpmYWxzZX0seyIkaWQiOiIyMTciLCJEYXRlIjoiMjAxNS0xMS0wMVQyMzo1OTo1OS45OTlaIiwiU3R5bGUiOnsiJGlkIjoiMjE4IiwiU2hhcGUiOjAsIkNvbm5lY3Rvck1hcmdpbiI6eyIkcmVmIjoiNTQifSwiQ29ubmVjdG9yU3R5bGUiOnsiJGlkIjoiMjE5IiwiTGluZUNvbG9yIjp7IiRpZCI6IjIyMCIsIiR0eXBlIjoiTkxSRS5Db21tb24uRG9tLlNvbGlkQ29sb3JCcnVzaCwgTkxSRS5Db21tb24iLCJDb2xvciI6eyIkaWQiOiIyMjEiLCJBIjoxMjcsIlIiOjE1MCwiRyI6MjE0LCJCIjo2Nn19LCJMaW5lV2VpZ2h0IjoxLjAsIkxpbmVUeXBlIjowLCJQYXJlbnRTdHlsZSI6eyIkcmVmIjoiNTUifX0sIklzQmVsb3dUaW1lYmFuZCI6dHJ1ZSwiSGlkZURhdGUiOmZhbHNlLCJTaGFwZVNpemUiOjEsIlNwYWNpbmciOjIuMCwiUGFkZGluZyI6eyIkcmVmIjoiNTgifSwiU2hhcGVTdHlsZSI6eyIkaWQiOiIyMjIiLCJNYXJnaW4iOnsiJHJlZiI6IjYwIn0sIlBhZGRpbmciOnsiJHJlZiI6IjYxIn0sIkJhY2tncm91bmQiOnsiJGlkIjoiMjIzIiwiQ29sb3IiOnsiJGlkIjoiMjI0IiwiQSI6MjU1LCJSIjoxNTAsIkciOjIxNCwiQiI6NjZ9fSwiSXNWaXNpYmxlIjp0cnVlLCJXaWR0aCI6MTguMCwiSGVpZ2h0IjoyMC4wLCJCb3JkZXJTdHlsZSI6eyIkaWQiOiIyMjUiLCJMaW5lQ29sb3IiOnsiJHJlZiI6IjYzIn0sIkxpbmVXZWlnaHQiOjAuMCwiTGluZVR5cGUiOjAsIlBhcmVudFN0eWxlIjp7IiRyZWYiOiI2MiJ9fSwiUGFyZW50U3R5bGUiOnsiJHJlZiI6IjU5In19LCJUaXRsZVN0eWxlIjp7IiRpZCI6IjIyNiIsIkZvbnRTZXR0aW5ncyI6eyIkaWQiOiIyMjciLCJGb250U2l6ZSI6MTEsIkZvbnROYW1lIjoiQ2FsaWJyaSIsIklzQm9sZCI6dHJ1ZSwiSXNJdGFsaWMiOmZhbHNlLCJJc1VuZGVybGluZWQiOmZhbHNlLCJQYXJlbnRTdHlsZSI6eyIkcmVmIjoiNjYifX0sIkF1dG9TaXplIjoyLCJGb3JlZ3JvdW5kIjp7IiRyZWYiOiI2NyJ9LCJNYXhXaWR0aCI6MTIyLjE5MTQ5NzgwMjczNDM4LCJNYXhIZWlnaHQiOiJJbmZpbml0eSIsIlNtYXJ0Rm9yZWdyb3VuZElzQWN0aXZlIjpmYWxzZSwiSG9yaXpvbnRhbEFsaWdubWVudCI6MCwiVmVydGljYWxBbGlnbm1lbnQiOjAsIlNtYXJ0Rm9yZWdyb3VuZCI6bnVsbCwiTWFyZ2luIjp7IiRyZWYiOiI2OSJ9LCJQYWRkaW5nIjp7IiRyZWYiOiI3MCJ9LCJCYWNrZ3JvdW5kIjp7IiRyZWYiOiI3MSJ9LCJJc1Zpc2libGUiOnRydWUsIldpZHRoIjowLjAsIkhlaWdodCI6MC4wLCJCb3JkZXJTdHlsZSI6eyIkaWQiOiIyMjgiLCJMaW5lQ29sb3IiOm51bGwsIkxpbmVXZWlnaHQiOjAuMCwiTGluZVR5cGUiOjAsIlBhcmVudFN0eWxlIjpudWxsfSwiUGFyZW50U3R5bGUiOnsiJHJlZiI6IjY1In19LCJEYXRlU3R5bGUiOnsiJGlkIjoiMjI5IiwiRm9udFNldHRpbmdzIjp7IiRpZCI6IjIzMCIsIkZvbnRTaXplIjoxMCwiRm9udE5hbWUiOiJDYWxpYnJpIiwiSXNCb2xkIjpmYWxzZSwiSXNJdGFsaWMiOmZhbHNlLCJJc1VuZGVybGluZWQiOmZhbHNlLCJQYXJlbnRTdHlsZSI6eyIkcmVmIjoiNzMifX0sIkF1dG9TaXplIjowLCJGb3JlZ3JvdW5kIjp7IiRyZWYiOiI3NCJ9LCJNYXhXaWR0aCI6MjAwLjAsIk1heEhlaWdodCI6IkluZmluaXR5IiwiU21hcnRGb3JlZ3JvdW5kSXNBY3RpdmUiOmZhbHNlLCJIb3Jpem9udGFsQWxpZ25tZW50IjowLCJWZXJ0aWNhbEFsaWdubWVudCI6MCwiU21hcnRGb3JlZ3JvdW5kIjpudWxsLCJNYXJnaW4iOnsiJHJlZiI6Ijc2In0sIlBhZGRpbmciOnsiJHJlZiI6Ijc3In0sIkJhY2tncm91bmQiOnsiJHJlZiI6Ijc4In0sIklzVmlzaWJsZSI6dHJ1ZSwiV2lkdGgiOjAuMCwiSGVpZ2h0IjowLjAsIkJvcmRlclN0eWxlIjp7IiRpZCI6IjIzMSIsIkxpbmVDb2xvciI6bnVsbCwiTGluZVdlaWdodCI6MC4wLCJMaW5lVHlwZSI6MCwiUGFyZW50U3R5bGUiOm51bGx9LCJQYXJlbnRTdHlsZSI6eyIkcmVmIjoiNzIifX0sIkRhdGVGb3JtYXQiOnsiJHJlZiI6Ijc5In0sIklzVmlzaWJsZSI6dHJ1ZSwiUGFyZW50U3R5bGUiOnsiJHJlZiI6IjUzIn19LCJQb3NpdGlvbiI6eyIkaWQiOiIyMzIiLCJSYXRpbyI6MC4xNjU2Mjc1NzEzODg1MjcyMSwiSXNDdXN0b20iOnRydWV9LCJJZCI6IjI1MGVhMmJlLTA1ODUtNGI4MC1iY2RiLWVjMDdmYWFhMmQ2OSIsIlRpdGxlIjoiRGV2ZWxvcCBTdGFnZSAyIHByb2dyYW0gYW5kIGNlcnRpZmljYXRpb24gcHJvY2VzcyIsIk5vdGUiOm51bGwsIkh5cGVybGluayI6bnVsbCwiSXNDaGFuZ2VkIjpmYWxzZSwiSXNOZXciOmZhbHNlfSx7IiRpZCI6IjIzMyIsIkRhdGUiOiIyMDE1LTExLTEyVDIzOjU5OjU5Ljk5OVoiLCJTdHlsZSI6eyIkaWQiOiIyMzQiLCJTaGFwZSI6MywiQ29ubmVjdG9yTWFyZ2luIjp7IiRyZWYiOiI1NCJ9LCJDb25uZWN0b3JTdHlsZSI6eyIkaWQiOiIyMzUiLCJMaW5lQ29sb3IiOnsiJGlkIjoiMjM2IiwiJHR5cGUiOiJOTFJFLkNvbW1vbi5Eb20uU29saWRDb2xvckJydXNoLCBOTFJFLkNvbW1vbiIsIkNvbG9yIjp7IiRpZCI6IjIzNyIsIkEiOjEyNywiUiI6MTk2LCJHIjoxMDQsIkIiOjMyfX0sIkxpbmVXZWlnaHQiOjEuMCwiTGluZVR5cGUiOjAsIlBhcmVudFN0eWxlIjp7IiRyZWYiOiI1NSJ9fSwiSXNCZWxvd1RpbWViYW5kIjpmYWxzZSwiSGlkZURhdGUiOmZhbHNlLCJTaGFwZVNpemUiOjEsIlNwYWNpbmciOjIuMCwiUGFkZGluZyI6eyIkcmVmIjoiNTgifSwiU2hhcGVTdHlsZSI6eyIkaWQiOiIyMzgiLCJNYXJnaW4iOnsiJHJlZiI6IjYwIn0sIlBhZGRpbmciOnsiJHJlZiI6IjYxIn0sIkJhY2tncm91bmQiOnsiJGlkIjoiMjM5IiwiQ29sb3IiOnsiJGlkIjoiMjQwIiwiQSI6MjU1LCJSIjoxOTYsIkciOjEwNCwiQiI6MzJ9fSwiSXNWaXNpYmxlIjp0cnVlLCJXaWR0aCI6MTguMCwiSGVpZ2h0IjoyMC4wLCJCb3JkZXJTdHlsZSI6eyIkaWQiOiIyNDEiLCJMaW5lQ29sb3IiOnsiJHJlZiI6IjYzIn0sIkxpbmVXZWlnaHQiOjAuMCwiTGluZVR5cGUiOjAsIlBhcmVudFN0eWxlIjp7IiRyZWYiOiI2MiJ9fSwiUGFyZW50U3R5bGUiOnsiJHJlZiI6IjU5In19LCJUaXRsZVN0eWxlIjp7IiRpZCI6IjI0MiIsIkZvbnRTZXR0aW5ncyI6eyIkaWQiOiIyNDMiLCJGb250U2l6ZSI6MTEsIkZvbnROYW1lIjoiQ2FsaWJyaSIsIklzQm9sZCI6dHJ1ZSwiSXNJdGFsaWMiOmZhbHNlLCJJc1VuZGVybGluZWQiOmZhbHNlLCJQYXJlbnRTdHlsZSI6eyIkcmVmIjoiNjYifX0sIkF1dG9TaXplIjoyLCJGb3JlZ3JvdW5kIjp7IiRyZWYiOiI2NyJ9LCJNYXhXaWR0aCI6NjkuNzc2NzcxNTQ1NDEwMTU2LCJNYXhIZWlnaHQiOiJJbmZpbml0eSIsIlNtYXJ0Rm9yZWdyb3VuZElzQWN0aXZlIjpmYWxzZSwiSG9yaXpvbnRhbEFsaWdubWVudCI6MCwiVmVydGljYWxBbGlnbm1lbnQiOjAsIlNtYXJ0Rm9yZWdyb3VuZCI6bnVsbCwiTWFyZ2luIjp7IiRyZWYiOiI2OSJ9LCJQYWRkaW5nIjp7IiRyZWYiOiI3MCJ9LCJCYWNrZ3JvdW5kIjp7IiRyZWYiOiI3MSJ9LCJJc1Zpc2libGUiOnRydWUsIldpZHRoIjowLjAsIkhlaWdodCI6MC4wLCJCb3JkZXJTdHlsZSI6eyIkaWQiOiIyNDQiLCJMaW5lQ29sb3IiOm51bGwsIkxpbmVXZWlnaHQiOjAuMCwiTGluZVR5cGUiOjAsIlBhcmVudFN0eWxlIjpudWxsfSwiUGFyZW50U3R5bGUiOnsiJHJlZiI6IjY1In19LCJEYXRlU3R5bGUiOnsiJGlkIjoiMjQ1IiwiRm9udFNldHRpbmdzIjp7IiRpZCI6IjI0NiIsIkZvbnRTaXplIjoxMCwiRm9udE5hbWUiOiJDYWxpYnJpIiwiSXNCb2xkIjpmYWxzZSwiSXNJdGFsaWMiOmZhbHNlLCJJc1VuZGVybGluZWQiOmZhbHNlLCJQYXJlbnRTdHlsZSI6eyIkcmVmIjoiNzMifX0sIkF1dG9TaXplIjowLCJGb3JlZ3JvdW5kIjp7IiRyZWYiOiI3NCJ9LCJNYXhXaWR0aCI6MjAwLjAsIk1heEhlaWdodCI6IkluZmluaXR5IiwiU21hcnRGb3JlZ3JvdW5kSXNBY3RpdmUiOmZhbHNlLCJIb3Jpem9udGFsQWxpZ25tZW50IjowLCJWZXJ0aWNhbEFsaWdubWVudCI6MCwiU21hcnRGb3JlZ3JvdW5kIjpudWxsLCJNYXJnaW4iOnsiJHJlZiI6Ijc2In0sIlBhZGRpbmciOnsiJHJlZiI6Ijc3In0sIkJhY2tncm91bmQiOnsiJHJlZiI6Ijc4In0sIklzVmlzaWJsZSI6dHJ1ZSwiV2lkdGgiOjAuMCwiSGVpZ2h0IjowLjAsIkJvcmRlclN0eWxlIjp7IiRpZCI6IjI0NyIsIkxpbmVDb2xvciI6bnVsbCwiTGluZVdlaWdodCI6MC4wLCJMaW5lVHlwZSI6MCwiUGFyZW50U3R5bGUiOm51bGx9LCJQYXJlbnRTdHlsZSI6eyIkcmVmIjoiNzIifX0sIkRhdGVGb3JtYXQiOnsiJHJlZiI6Ijc5In0sIklzVmlzaWJsZSI6dHJ1ZSwiUGFyZW50U3R5bGUiOnsiJHJlZiI6IjUzIn19LCJQb3NpdGlvbiI6eyIkaWQiOiIyNDgiLCJSYXRpbyI6MC4wOTQ4MjcyMTM5OTM3Nzg5NDIsIklzQ3VzdG9tIjp0cnVlfSwiSWQiOiIzM2RiNGM5Zi0yYjJmLTQ5YzAtYTQ4ZC02MjU0ODU5ODAwYTMiLCJUaXRsZSI6IkJldGEgVGVzdCAyLjIiLCJOb3RlIjpudWxsLCJIeXBlcmxpbmsiOm51bGwsIklzQ2hhbmdlZCI6ZmFsc2UsIklzTmV3IjpmYWxzZX0seyIkaWQiOiIyNDkiLCJEYXRlIjoiMjAxNS0xMi0xNVQyMzo1OTo1OS45OTlaIiwiU3R5bGUiOnsiJGlkIjoiMjUwIiwiU2hhcGUiOjE0LCJDb25uZWN0b3JNYXJnaW4iOnsiJHJlZiI6IjU0In0sIkNvbm5lY3RvclN0eWxlIjp7IiRpZCI6IjI1MSIsIkxpbmVDb2xvciI6eyIkaWQiOiIyNTIiLCIkdHlwZSI6Ik5MUkUuQ29tbW9uLkRvbS5Tb2xpZENvbG9yQnJ1c2gsIE5MUkUuQ29tbW9uIiwiQ29sb3IiOnsiJGlkIjoiMjUzIiwiQSI6MjU1LCJSIjoxMjksIkciOjE4NywiQiI6NTJ9fSwiTGluZVdlaWdodCI6MS4wLCJMaW5lVHlwZSI6MCwiUGFyZW50U3R5bGUiOnsiJHJlZiI6IjU1In19LCJJc0JlbG93VGltZWJhbmQiOmZhbHNlLCJIaWRlRGF0ZSI6ZmFsc2UsIlNoYXBlU2l6ZSI6MSwiU3BhY2luZyI6Mi4wLCJQYWRkaW5nIjp7IiRyZWYiOiI1OCJ9LCJTaGFwZVN0eWxlIjp7IiRpZCI6IjI1NCIsIk1hcmdpbiI6eyIkcmVmIjoiNjAifSwiUGFkZGluZyI6eyIkcmVmIjoiNjEifSwiQmFja2dyb3VuZCI6eyIkcmVmIjoiMjUyIn0sIklzVmlzaWJsZSI6dHJ1ZSwiV2lkdGgiOjE4LjAsIkhlaWdodCI6MjAuMCwiQm9yZGVyU3R5bGUiOnsiJGlkIjoiMjU1IiwiTGluZUNvbG9yIjp7IiRyZWYiOiI2MyJ9LCJMaW5lV2VpZ2h0IjowLjAsIkxpbmVUeXBlIjowLCJQYXJlbnRTdHlsZSI6eyIkcmVmIjoiNjIifX0sIlBhcmVudFN0eWxlIjp7IiRyZWYiOiI1OSJ9fSwiVGl0bGVTdHlsZSI6eyIkaWQiOiIyNTYiLCJGb250U2V0dGluZ3MiOnsiJGlkIjoiMjU3IiwiRm9udFNpemUiOjExLCJGb250TmFtZSI6IkNhbGlicmkiLCJJc0JvbGQiOnRydWUsIklzSXRhbGljIjpmYWxzZSwiSXNVbmRlcmxpbmVkIjpmYWxzZSwiUGFyZW50U3R5bGUiOnsiJHJlZiI6IjY2In19LCJBdXRvU2l6ZSI6MiwiRm9yZWdyb3VuZCI6eyIkcmVmIjoiNjcifSwiTWF4V2lkdGgiOjEwMS44NjcyNDA5MDU3NjE3MiwiTWF4SGVpZ2h0IjoiSW5maW5pdHkiLCJTbWFydEZvcmVncm91bmRJc0FjdGl2ZSI6ZmFsc2UsIkhvcml6b250YWxBbGlnbm1lbnQiOjEsIlZlcnRpY2FsQWxpZ25tZW50IjowLCJTbWFydEZvcmVncm91bmQiOm51bGwsIk1hcmdpbiI6eyIkcmVmIjoiNjkifSwiUGFkZGluZyI6eyIkcmVmIjoiNzAifSwiQmFja2dyb3VuZCI6eyIkcmVmIjoiNzEifSwiSXNWaXNpYmxlIjp0cnVlLCJXaWR0aCI6MC4wLCJIZWlnaHQiOjAuMCwiQm9yZGVyU3R5bGUiOnsiJGlkIjoiMjU4IiwiTGluZUNvbG9yIjpudWxsLCJMaW5lV2VpZ2h0IjowLjAsIkxpbmVUeXBlIjowLCJQYXJlbnRTdHlsZSI6bnVsbH0sIlBhcmVudFN0eWxlIjp7IiRyZWYiOiI2NSJ9fSwiRGF0ZVN0eWxlIjp7IiRpZCI6IjI1OSIsIkZvbnRTZXR0aW5ncyI6eyIkaWQiOiIyNjAiLCJGb250U2l6ZSI6MTAsIkZvbnROYW1lIjoiQ2FsaWJyaSIsIklzQm9sZCI6ZmFsc2UsIklzSXRhbGljIjpmYWxzZSwiSXNVbmRlcmxpbmVkIjpmYWxzZSwiUGFyZW50U3R5bGUiOnsiJHJlZiI6IjczIn19LCJBdXRvU2l6ZSI6MCwiRm9yZWdyb3VuZCI6eyIkcmVmIjoiNzQifSwiTWF4V2lkdGgiOjIwMC4wLCJNYXhIZWlnaHQiOiJJbmZpbml0eSIsIlNtYXJ0Rm9yZWdyb3VuZElzQWN0aXZlIjpmYWxzZSwiSG9yaXpvbnRhbEFsaWdubWVudCI6MCwiVmVydGljYWxBbGlnbm1lbnQiOjAsIlNtYXJ0Rm9yZWdyb3VuZCI6bnVsbCwiTWFyZ2luIjp7IiRyZWYiOiI3NiJ9LCJQYWRkaW5nIjp7IiRyZWYiOiI3NyJ9LCJCYWNrZ3JvdW5kIjp7IiRyZWYiOiI3OCJ9LCJJc1Zpc2libGUiOnRydWUsIldpZHRoIjowLjAsIkhlaWdodCI6MC4wLCJCb3JkZXJTdHlsZSI6eyIkaWQiOiIyNjEiLCJMaW5lQ29sb3IiOm51bGwsIkxpbmVXZWlnaHQiOjAuMCwiTGluZVR5cGUiOjAsIlBhcmVudFN0eWxlIjpudWxsfSwiUGFyZW50U3R5bGUiOnsiJHJlZiI6IjcyIn19LCJEYXRlRm9ybWF0Ijp7IiRyZWYiOiI3OSJ9LCJJc1Zpc2libGUiOnRydWUsIlBhcmVudFN0eWxlIjp7IiRyZWYiOiI1MyJ9fSwiUG9zaXRpb24iOnsiJGlkIjoiMjYyIiwiUmF0aW8iOjAuMTkyNTMwOTA3NTI0OTU2NjEsIklzQ3VzdG9tIjp0cnVlfSwiSWQiOiIwMDE4NjkxYS1mODhkLTQ4MzgtYjNlYy0yZDEyNTZiOWVlZTUiLCJUaXRsZSI6IkZpbmFsIHByb2plY3QgY2hlY2twb2ludCBhbmQgY2xvc2UiLCJOb3RlIjpudWxsLCJIeXBlcmxpbmsiOm51bGwsIklzQ2hhbmdlZCI6ZmFsc2UsIklzTmV3IjpmYWxzZX1dLCJUYXNrcyI6W3siJGlkIjoiMjYzIiwiR3JvdXBOYW1lIjpudWxsLCJTdGFydERhdGUiOiIyMDE1LTA4LTEzVDAwOjAwOjAwWiIsIkVuZERhdGUiOiIyMDE1LTA5LTAxVDIzOjU5OjU5Ljk5OVoiLCJQZXJjZW50YWdlQ29tcGxldGUiOjUwLjAsIlN0eWxlIjp7IiRpZCI6IjI2NCIsIlNoYXBlIjo3LCJTaGFwZVRoaWNrbmVzcyI6MSwiRHVyYXRpb25Gb3JtYXQiOjAsIkluY2x1ZGVOb25Xb3JraW5nRGF5c0luRHVyYXRpb24iOnRydWUsIlBlcmNlbnRhZ2VDb21wbGV0ZVN0eWxlIjp7IiRpZCI6IjI2NSIsIkZvbnRTZXR0aW5ncyI6eyIkaWQiOiIyNjYiLCJGb250U2l6ZSI6MTAsIkZvbnROYW1lIjoiQ2FsaWJyaSIsIklzQm9sZCI6ZmFsc2UsIklzSXRhbGljIjpmYWxzZSwiSXNVbmRlcmxpbmVkIjpmYWxzZSwiUGFyZW50U3R5bGUiOnsiJHJlZiI6IjgyIn19LCJBdXRvU2l6ZSI6MCwiRm9yZWdyb3VuZCI6eyIkcmVmIjoiODMifSwiTWF4V2lkdGgiOjIwMC4wLCJNYXhIZWlnaHQiOiJJbmZpbml0eSIsIlNtYXJ0Rm9yZWdyb3VuZElzQWN0aXZlIjpmYWxzZSwiSG9yaXpvbnRhbEFsaWdubWVudCI6MCwiVmVydGljYWxBbGlnbm1lbnQiOjAsIlNtYXJ0Rm9yZWdyb3VuZCI6bnVsbCwiTWFyZ2luIjp7IiRyZWYiOiI4NSJ9LCJQYWRkaW5nIjp7IiRyZWYiOiI4NiJ9LCJCYWNrZ3JvdW5kIjp7IiRyZWYiOiI4NyJ9LCJJc1Zpc2libGUiOnRydWUsIldpZHRoIjowLjAsIkhlaWdodCI6MC4wLCJCb3JkZXJTdHlsZSI6eyIkaWQiOiIyNjciLCJMaW5lQ29sb3IiOm51bGwsIkxpbmVXZWlnaHQiOjAuMCwiTGluZVR5cGUiOjAsIlBhcmVudFN0eWxlIjpudWxsfSwiUGFyZW50U3R5bGUiOnsiJHJlZiI6IjgxIn19LCJEdXJhdGlvblN0eWxlIjp7IiRpZCI6IjI2OCIsIkZvbnRTZXR0aW5ncyI6eyIkaWQiOiIyNjkiLCJGb250U2l6ZSI6MTAsIkZvbnROYW1lIjoiQ2FsaWJyaSIsIklzQm9sZCI6ZmFsc2UsIklzSXRhbGljIjpmYWxzZSwiSXNVbmRlcmxpbmVkIjpmYWxzZSwiUGFyZW50U3R5bGUiOnsiJHJlZiI6Ijg5In19LCJBdXRvU2l6ZSI6MCwiRm9yZWdyb3VuZCI6eyIkcmVmIjoiOTAifSwiTWF4V2lkdGgiOjIwMC4wLCJNYXhIZWlnaHQiOiJJbmZpbml0eSIsIlNtYXJ0Rm9yZWdyb3VuZElzQWN0aXZlIjpmYWxzZSwiSG9yaXpvbnRhbEFsaWdubWVudCI6MCwiVmVydGljYWxBbGlnbm1lbnQiOjAsIlNtYXJ0Rm9yZWdyb3VuZCI6bnVsbCwiTWFyZ2luIjp7IiRyZWYiOiI5MiJ9LCJQYWRkaW5nIjp7IiRyZWYiOiI5MyJ9LCJCYWNrZ3JvdW5kIjp7IiRyZWYiOiI5NCJ9LCJJc1Zpc2libGUiOnRydWUsIldpZHRoIjowLjAsIkhlaWdodCI6MC4wLCJCb3JkZXJTdHlsZSI6eyIkaWQiOiIyNzAiLCJMaW5lQ29sb3IiOm51bGwsIkxpbmVXZWlnaHQiOjAuMCwiTGluZVR5cGUiOjAsIlBhcmVudFN0eWxlIjpudWxsfSwiUGFyZW50U3R5bGUiOnsiJHJlZiI6Ijg4In19LCJIb3Jpem9udGFsQ29ubmVjdG9yU3R5bGUiOnsiJGlkIjoiMjcxIiwiTGluZUNvbG9yIjp7IiRyZWYiOiI5NiJ9LCJMaW5lV2VpZ2h0IjoxLjAsIkxpbmVUeXBlIjowLCJQYXJlbnRTdHlsZSI6eyIkcmVmIjoiOTUifX0sIlZlcnRpY2FsQ29ubmVjdG9yU3R5bGUiOnsiJGlkIjoiMjcyIiwiTGluZUNvbG9yIjp7IiRyZWYiOiI5OSJ9LCJMaW5lV2VpZ2h0IjoxLjAsIkxpbmVUeXBlIjowLCJQYXJlbnRTdHlsZSI6eyIkcmVmIjoiOTgifX0sIk1hcmdpbiI6bnVsbCwiU3RhcnREYXRlUG9zaXRpb24iOjQsIkVuZERhdGVQb3NpdGlvbiI6NCwiVGl0bGVQb3NpdGlvbiI6NSwiRHVyYXRpb25Qb3NpdGlvbiI6NiwiUGVyY2VudGFnZUNvbXBsZXRlZFBvc2l0aW9uIjoyLCJTcGFjaW5nIjo1LCJJc0JlbG93VGltZWJhbmQiOmZhbHNlLCJQZXJjZW50YWdlQ29tcGxldGVTaGFwZU9wYWNpdHkiOjM1LCJTaGFwZVN0eWxlIjp7IiRpZCI6IjI3MyIsIk1hcmdpbiI6eyIkcmVmIjoiMTAyIn0sIlBhZGRpbmciOnsiJHJlZiI6IjEwMyJ9LCJCYWNrZ3JvdW5kIjp7IiRpZCI6IjI3NCIsIkNvbG9yIjp7IiRpZCI6IjI3NSIsIkEiOjI1NSwiUiI6MTY0LCJHIjo3MCwiQiI6MjN9fSwiSXNWaXNpYmxlIjp0cnVlLCJXaWR0aCI6MC4wLCJIZWlnaHQiOjE2LjAsIkJvcmRlclN0eWxlIjp7IiRpZCI6IjI3NiIsIkxpbmVDb2xvciI6eyIkcmVmIjoiMTA1In0sIkxpbmVXZWlnaHQiOjAuMCwiTGluZVR5cGUiOjAsIlBhcmVudFN0eWxlIjp7IiRyZWYiOiIxMDQifX0sIlBhcmVudFN0eWxlIjp7IiRyZWYiOiIxMDEifX0sIlRpdGxlU3R5bGUiOnsiJGlkIjoiMjc3IiwiRm9udFNldHRpbmdzIjp7IiRpZCI6IjI3OCIsIkZvbnRTaXplIjoxMSwiRm9udE5hbWUiOiJDYWxpYnJpIiwiSXNCb2xkIjpmYWxzZSwiSXNJdGFsaWMiOmZhbHNlLCJJc1VuZGVybGluZWQiOmZhbHNlLCJQYXJlbnRTdHlsZSI6eyIkcmVmIjoiMTA4In19LCJBdXRvU2l6ZSI6MCwiRm9yZWdyb3VuZCI6eyIkcmVmIjoiMTA5In0sIk1heFdpZHRoIjo3MjAuMCwiTWF4SGVpZ2h0IjoiSW5maW5pdHkiLCJTbWFydEZvcmVncm91bmRJc0FjdGl2ZSI6ZmFsc2UsIkhvcml6b250YWxBbGlnbm1lbnQiOjAsIlZlcnRpY2FsQWxpZ25tZW50IjowLCJTbWFydEZvcmVncm91bmQiOm51bGwsIk1hcmdpbiI6eyIkcmVmIjoiMTExIn0sIlBhZGRpbmciOnsiJHJlZiI6IjExMiJ9LCJCYWNrZ3JvdW5kIjp7IiRyZWYiOiIxMTMifSwiSXNWaXNpYmxlIjp0cnVlLCJXaWR0aCI6MC4wLCJIZWlnaHQiOjAuMCwiQm9yZGVyU3R5bGUiOnsiJGlkIjoiMjc5IiwiTGluZUNvbG9yIjpudWxsLCJMaW5lV2VpZ2h0IjowLjAsIkxpbmVUeXBlIjowLCJQYXJlbnRTdHlsZSI6bnVsbH0sIlBhcmVudFN0eWxlIjp7IiRyZWYiOiIxMDcifX0sIkRhdGVTdHlsZSI6eyIkaWQiOiIyODAiLCJGb250U2V0dGluZ3MiOnsiJGlkIjoiMjgxIiwiRm9udFNpemUiOjEwLCJGb250TmFtZSI6IkNhbGlicmkiLCJJc0JvbGQiOmZhbHNlLCJJc0l0YWxpYyI6ZmFsc2UsIklzVW5kZXJsaW5lZCI6ZmFsc2UsIlBhcmVudFN0eWxlIjp7IiRyZWYiOiIxMTUifX0sIkF1dG9TaXplIjowLCJGb3JlZ3JvdW5kIjp7IiRyZWYiOiIxMTYifSwiTWF4V2lkdGgiOjIwMC4wLCJNYXhIZWlnaHQiOiJJbmZpbml0eSIsIlNtYXJ0Rm9yZWdyb3VuZElzQWN0aXZlIjpmYWxzZSwiSG9yaXpvbnRhbEFsaWdubWVudCI6MCwiVmVydGljYWxBbGlnbm1lbnQiOjAsIlNtYXJ0Rm9yZWdyb3VuZCI6bnVsbCwiTWFyZ2luIjp7IiRyZWYiOiIxMTgifSwiUGFkZGluZyI6eyIkcmVmIjoiMTE5In0sIkJhY2tncm91bmQiOnsiJHJlZiI6IjEyMCJ9LCJJc1Zpc2libGUiOnRydWUsIldpZHRoIjowLjAsIkhlaWdodCI6MC4wLCJCb3JkZXJTdHlsZSI6eyIkaWQiOiIyODIiLCJMaW5lQ29sb3IiOm51bGwsIkxpbmVXZWlnaHQiOjAuMCwiTGluZVR5cGUiOjAsIlBhcmVudFN0eWxlIjpudWxsfSwiUGFyZW50U3R5bGUiOnsiJHJlZiI6IjExNCJ9fSwiRGF0ZUZvcm1hdCI6eyIkcmVmIjoiMTIxIn0sIklzVmlzaWJsZSI6ZmFsc2UsIlBhcmVudFN0eWxlIjp7IiRyZWYiOiI4MCJ9fSwiSW5kZXgiOjEsIklkIjoiNDE1ZTUwODQtMTM1Ni00ZjM5LTgwNzUtMzMwMjk1NjgxOTgwIiwiVGl0bGUiOiJUYXNrIDEiLCJOb3RlIjpudWxsLCJIeXBlcmxpbmsiOm51bGwsIklzQ2hhbmdlZCI6ZmFsc2UsIklzTmV3IjpmYWxzZX0seyIkaWQiOiIyODMiLCJHcm91cE5hbWUiOm51bGwsIlN0YXJ0RGF0ZSI6IjIwMTUtMDktMTZUMDA6MDA6MDBaIiwiRW5kRGF0ZSI6IjIwMTUtMTAtMTVUMjM6NTk6NTkuOTk5WiIsIlBlcmNlbnRhZ2VDb21wbGV0ZSI6NzAuMCwiU3R5bGUiOnsiJGlkIjoiMjg0IiwiU2hhcGUiOjcsIlNoYXBlVGhpY2tuZXNzIjoxLCJEdXJhdGlvbkZvcm1hdCI6MCwiSW5jbHVkZU5vbldvcmtpbmdEYXlzSW5EdXJhdGlvbiI6dHJ1ZSwiUGVyY2VudGFnZUNvbXBsZXRlU3R5bGUiOnsiJGlkIjoiMjg1IiwiRm9udFNldHRpbmdzIjp7IiRpZCI6IjI4NiIsIkZvbnRTaXplIjoxMCwiRm9udE5hbWUiOiJDYWxpYnJpIiwiSXNCb2xkIjpmYWxzZSwiSXNJdGFsaWMiOmZhbHNlLCJJc1VuZGVybGluZWQiOmZhbHNlLCJQYXJlbnRTdHlsZSI6eyIkcmVmIjoiODIifX0sIkF1dG9TaXplIjowLCJGb3JlZ3JvdW5kIjp7IiRyZWYiOiI4MyJ9LCJNYXhXaWR0aCI6MjAwLjAsIk1heEhlaWdodCI6IkluZmluaXR5IiwiU21hcnRGb3JlZ3JvdW5kSXNBY3RpdmUiOmZhbHNlLCJIb3Jpem9udGFsQWxpZ25tZW50IjowLCJWZXJ0aWNhbEFsaWdubWVudCI6MCwiU21hcnRGb3JlZ3JvdW5kIjpudWxsLCJNYXJnaW4iOnsiJHJlZiI6Ijg1In0sIlBhZGRpbmciOnsiJHJlZiI6Ijg2In0sIkJhY2tncm91bmQiOnsiJHJlZiI6Ijg3In0sIklzVmlzaWJsZSI6dHJ1ZSwiV2lkdGgiOjAuMCwiSGVpZ2h0IjowLjAsIkJvcmRlclN0eWxlIjp7IiRpZCI6IjI4NyIsIkxpbmVDb2xvciI6bnVsbCwiTGluZVdlaWdodCI6MC4wLCJMaW5lVHlwZSI6MCwiUGFyZW50U3R5bGUiOm51bGx9LCJQYXJlbnRTdHlsZSI6eyIkcmVmIjoiODEifX0sIkR1cmF0aW9uU3R5bGUiOnsiJGlkIjoiMjg4IiwiRm9udFNldHRpbmdzIjp7IiRpZCI6IjI4OSIsIkZvbnRTaXplIjoxMCwiRm9udE5hbWUiOiJDYWxpYnJpIiwiSXNCb2xkIjpmYWxzZSwiSXNJdGFsaWMiOmZhbHNlLCJJc1VuZGVybGluZWQiOmZhbHNlLCJQYXJlbnRTdHlsZSI6eyIkcmVmIjoiODkifX0sIkF1dG9TaXplIjowLCJGb3JlZ3JvdW5kIjp7IiRyZWYiOiI5MCJ9LCJNYXhXaWR0aCI6MjAwLjAsIk1heEhlaWdodCI6IkluZmluaXR5IiwiU21hcnRGb3JlZ3JvdW5kSXNBY3RpdmUiOmZhbHNlLCJIb3Jpem9udGFsQWxpZ25tZW50IjowLCJWZXJ0aWNhbEFsaWdubWVudCI6MCwiU21hcnRGb3JlZ3JvdW5kIjpudWxsLCJNYXJnaW4iOnsiJHJlZiI6IjkyIn0sIlBhZGRpbmciOnsiJHJlZiI6IjkzIn0sIkJhY2tncm91bmQiOnsiJHJlZiI6Ijk0In0sIklzVmlzaWJsZSI6dHJ1ZSwiV2lkdGgiOjAuMCwiSGVpZ2h0IjowLjAsIkJvcmRlclN0eWxlIjp7IiRpZCI6IjI5MCIsIkxpbmVDb2xvciI6bnVsbCwiTGluZVdlaWdodCI6MC4wLCJMaW5lVHlwZSI6MCwiUGFyZW50U3R5bGUiOm51bGx9LCJQYXJlbnRTdHlsZSI6eyIkcmVmIjoiODgifX0sIkhvcml6b250YWxDb25uZWN0b3JTdHlsZSI6eyIkaWQiOiIyOTEiLCJMaW5lQ29sb3IiOnsiJHJlZiI6Ijk2In0sIkxpbmVXZWlnaHQiOjEuMCwiTGluZVR5cGUiOjAsIlBhcmVudFN0eWxlIjp7IiRyZWYiOiI5NSJ9fSwiVmVydGljYWxDb25uZWN0b3JTdHlsZSI6eyIkaWQiOiIyOTIiLCJMaW5lQ29sb3IiOnsiJHJlZiI6Ijk5In0sIkxpbmVXZWlnaHQiOjEuMCwiTGluZVR5cGUiOjAsIlBhcmVudFN0eWxlIjp7IiRyZWYiOiI5OCJ9fSwiTWFyZ2luIjpudWxsLCJTdGFydERhdGVQb3NpdGlvbiI6NCwiRW5kRGF0ZVBvc2l0aW9uIjo0LCJUaXRsZVBvc2l0aW9uIjo1LCJEdXJhdGlvblBvc2l0aW9uIjo2LCJQZXJjZW50YWdlQ29tcGxldGVkUG9zaXRpb24iOjIsIlNwYWNpbmciOjUsIklzQmVsb3dUaW1lYmFuZCI6ZmFsc2UsIlBlcmNlbnRhZ2VDb21wbGV0ZVNoYXBlT3BhY2l0eSI6MzUsIlNoYXBlU3R5bGUiOnsiJGlkIjoiMjkzIiwiTWFyZ2luIjp7IiRyZWYiOiIxMDIifSwiUGFkZGluZyI6eyIkcmVmIjoiMTAzIn0sIkJhY2tncm91bmQiOnsiJGlkIjoiMjk0IiwiQ29sb3IiOnsiJGlkIjoiMjk1IiwiQSI6MjU1LCJSIjoyMDQsIkciOjg2LCJCIjo0NX19LCJJc1Zpc2libGUiOnRydWUsIldpZHRoIjowLjAsIkhlaWdodCI6MTYuMCwiQm9yZGVyU3R5bGUiOnsiJGlkIjoiMjk2IiwiTGluZUNvbG9yIjp7IiRyZWYiOiIxMDUifSwiTGluZVdlaWdodCI6MC4wLCJMaW5lVHlwZSI6MCwiUGFyZW50U3R5bGUiOnsiJHJlZiI6IjEwNCJ9fSwiUGFyZW50U3R5bGUiOnsiJHJlZiI6IjEwMSJ9fSwiVGl0bGVTdHlsZSI6eyIkaWQiOiIyOTciLCJGb250U2V0dGluZ3MiOnsiJGlkIjoiMjk4IiwiRm9udFNpemUiOjExLCJGb250TmFtZSI6IkNhbGlicmkiLCJJc0JvbGQiOmZhbHNlLCJJc0l0YWxpYyI6ZmFsc2UsIklzVW5kZXJsaW5lZCI6ZmFsc2UsIlBhcmVudFN0eWxlIjp7IiRyZWYiOiIxMDgifX0sIkF1dG9TaXplIjowLCJGb3JlZ3JvdW5kIjp7IiRyZWYiOiIxMDkifSwiTWF4V2lkdGgiOjcyMC4wLCJNYXhIZWlnaHQiOiJJbmZpbml0eSIsIlNtYXJ0Rm9yZWdyb3VuZElzQWN0aXZlIjpmYWxzZSwiSG9yaXpvbnRhbEFsaWdubWVudCI6MCwiVmVydGljYWxBbGlnbm1lbnQiOjAsIlNtYXJ0Rm9yZWdyb3VuZCI6bnVsbCwiTWFyZ2luIjp7IiRyZWYiOiIxMTEifSwiUGFkZGluZyI6eyIkcmVmIjoiMTEyIn0sIkJhY2tncm91bmQiOnsiJHJlZiI6IjExMyJ9LCJJc1Zpc2libGUiOnRydWUsIldpZHRoIjowLjAsIkhlaWdodCI6MC4wLCJCb3JkZXJTdHlsZSI6eyIkaWQiOiIyOTkiLCJMaW5lQ29sb3IiOm51bGwsIkxpbmVXZWlnaHQiOjAuMCwiTGluZVR5cGUiOjAsIlBhcmVudFN0eWxlIjpudWxsfSwiUGFyZW50U3R5bGUiOnsiJHJlZiI6IjEwNyJ9fSwiRGF0ZVN0eWxlIjp7IiRpZCI6IjMwMCIsIkZvbnRTZXR0aW5ncyI6eyIkaWQiOiIzMDEiLCJGb250U2l6ZSI6MTAsIkZvbnROYW1lIjoiQ2FsaWJyaSIsIklzQm9sZCI6ZmFsc2UsIklzSXRhbGljIjpmYWxzZSwiSXNVbmRlcmxpbmVkIjpmYWxzZSwiUGFyZW50U3R5bGUiOnsiJHJlZiI6IjExNSJ9fSwiQXV0b1NpemUiOjAsIkZvcmVncm91bmQiOnsiJHJlZiI6IjExNiJ9LCJNYXhXaWR0aCI6MjAwLjAsIk1heEhlaWdodCI6IkluZmluaXR5IiwiU21hcnRGb3JlZ3JvdW5kSXNBY3RpdmUiOmZhbHNlLCJIb3Jpem9udGFsQWxpZ25tZW50IjowLCJWZXJ0aWNhbEFsaWdubWVudCI6MCwiU21hcnRGb3JlZ3JvdW5kIjpudWxsLCJNYXJnaW4iOnsiJHJlZiI6IjExOCJ9LCJQYWRkaW5nIjp7IiRyZWYiOiIxMTkifSwiQmFja2dyb3VuZCI6eyIkcmVmIjoiMTIwIn0sIklzVmlzaWJsZSI6dHJ1ZSwiV2lkdGgiOjAuMCwiSGVpZ2h0IjowLjAsIkJvcmRlclN0eWxlIjp7IiRpZCI6IjMwMiIsIkxpbmVDb2xvciI6bnVsbCwiTGluZVdlaWdodCI6MC4wLCJMaW5lVHlwZSI6MCwiUGFyZW50U3R5bGUiOm51bGx9LCJQYXJlbnRTdHlsZSI6eyIkcmVmIjoiMTE0In19LCJEYXRlRm9ybWF0Ijp7IiRyZWYiOiIxMjEifSwiSXNWaXNpYmxlIjpmYWxzZSwiUGFyZW50U3R5bGUiOnsiJHJlZiI6IjgwIn19LCJJbmRleCI6MiwiSWQiOiI2M2MxYjRhOC01ZWNhLTRkOTQtYjJmYy0wMDJiMGY3MmE2MzYiLCJUaXRsZSI6IlRhc2sgMiIsIk5vdGUiOm51bGwsIkh5cGVybGluayI6bnVsbCwiSXNDaGFuZ2VkIjpmYWxzZSwiSXNOZXciOmZhbHNlfSx7IiRpZCI6IjMwMyIsIkdyb3VwTmFtZSI6bnVsbCwiU3RhcnREYXRlIjoiMjAxNS0xMC0yNlQwMDowMDowMFoiLCJFbmREYXRlIjoiMjAxNS0xMi0wNFQyMzo1OTo1OS45OTlaIiwiUGVyY2VudGFnZUNvbXBsZXRlIjo0MC4wLCJTdHlsZSI6eyIkaWQiOiIzMDQiLCJTaGFwZSI6NywiU2hhcGVUaGlja25lc3MiOjEsIkR1cmF0aW9uRm9ybWF0IjowLCJJbmNsdWRlTm9uV29ya2luZ0RheXNJbkR1cmF0aW9uIjp0cnVlLCJQZXJjZW50YWdlQ29tcGxldGVTdHlsZSI6eyIkaWQiOiIzMDUiLCJGb250U2V0dGluZ3MiOnsiJGlkIjoiMzA2IiwiRm9udFNpemUiOjEwLCJGb250TmFtZSI6IkNhbGlicmkiLCJJc0JvbGQiOmZhbHNlLCJJc0l0YWxpYyI6ZmFsc2UsIklzVW5kZXJsaW5lZCI6ZmFsc2UsIlBhcmVudFN0eWxlIjp7IiRyZWYiOiI4MiJ9fSwiQXV0b1NpemUiOjAsIkZvcmVncm91bmQiOnsiJHJlZiI6IjgzIn0sIk1heFdpZHRoIjoyMDAuMCwiTWF4SGVpZ2h0IjoiSW5maW5pdHkiLCJTbWFydEZvcmVncm91bmRJc0FjdGl2ZSI6ZmFsc2UsIkhvcml6b250YWxBbGlnbm1lbnQiOjAsIlZlcnRpY2FsQWxpZ25tZW50IjowLCJTbWFydEZvcmVncm91bmQiOm51bGwsIk1hcmdpbiI6eyIkcmVmIjoiODUifSwiUGFkZGluZyI6eyIkcmVmIjoiODYifSwiQmFja2dyb3VuZCI6eyIkcmVmIjoiODcifSwiSXNWaXNpYmxlIjp0cnVlLCJXaWR0aCI6MC4wLCJIZWlnaHQiOjAuMCwiQm9yZGVyU3R5bGUiOnsiJGlkIjoiMzA3IiwiTGluZUNvbG9yIjpudWxsLCJMaW5lV2VpZ2h0IjowLjAsIkxpbmVUeXBlIjowLCJQYXJlbnRTdHlsZSI6bnVsbH0sIlBhcmVudFN0eWxlIjp7IiRyZWYiOiI4MSJ9fSwiRHVyYXRpb25TdHlsZSI6eyIkaWQiOiIzMDgiLCJGb250U2V0dGluZ3MiOnsiJGlkIjoiMzA5IiwiRm9udFNpemUiOjEwLCJGb250TmFtZSI6IkNhbGlicmkiLCJJc0JvbGQiOmZhbHNlLCJJc0l0YWxpYyI6ZmFsc2UsIklzVW5kZXJsaW5lZCI6ZmFsc2UsIlBhcmVudFN0eWxlIjp7IiRyZWYiOiI4OSJ9fSwiQXV0b1NpemUiOjAsIkZvcmVncm91bmQiOnsiJHJlZiI6IjkwIn0sIk1heFdpZHRoIjoyMDAuMCwiTWF4SGVpZ2h0IjoiSW5maW5pdHkiLCJTbWFydEZvcmVncm91bmRJc0FjdGl2ZSI6ZmFsc2UsIkhvcml6b250YWxBbGlnbm1lbnQiOjAsIlZlcnRpY2FsQWxpZ25tZW50IjowLCJTbWFydEZvcmVncm91bmQiOm51bGwsIk1hcmdpbiI6eyIkcmVmIjoiOTIifSwiUGFkZGluZyI6eyIkcmVmIjoiOTMifSwiQmFja2dyb3VuZCI6eyIkcmVmIjoiOTQifSwiSXNWaXNpYmxlIjp0cnVlLCJXaWR0aCI6MC4wLCJIZWlnaHQiOjAuMCwiQm9yZGVyU3R5bGUiOnsiJGlkIjoiMzEwIiwiTGluZUNvbG9yIjpudWxsLCJMaW5lV2VpZ2h0IjowLjAsIkxpbmVUeXBlIjowLCJQYXJlbnRTdHlsZSI6bnVsbH0sIlBhcmVudFN0eWxlIjp7IiRyZWYiOiI4OCJ9fSwiSG9yaXpvbnRhbENvbm5lY3RvclN0eWxlIjp7IiRpZCI6IjMxMSIsIkxpbmVDb2xvciI6eyIkcmVmIjoiOTYifSwiTGluZVdlaWdodCI6MS4wLCJMaW5lVHlwZSI6MCwiUGFyZW50U3R5bGUiOnsiJHJlZiI6Ijk1In19LCJWZXJ0aWNhbENvbm5lY3RvclN0eWxlIjp7IiRpZCI6IjMxMiIsIkxpbmVDb2xvciI6eyIkcmVmIjoiOTkifSwiTGluZVdlaWdodCI6MS4wLCJMaW5lVHlwZSI6MCwiUGFyZW50U3R5bGUiOnsiJHJlZiI6Ijk4In19LCJNYXJnaW4iOm51bGwsIlN0YXJ0RGF0ZVBvc2l0aW9uIjo0LCJFbmREYXRlUG9zaXRpb24iOjQsIlRpdGxlUG9zaXRpb24iOjUsIkR1cmF0aW9uUG9zaXRpb24iOjYsIlBlcmNlbnRhZ2VDb21wbGV0ZWRQb3NpdGlvbiI6MiwiU3BhY2luZyI6NSwiSXNCZWxvd1RpbWViYW5kIjpmYWxzZSwiUGVyY2VudGFnZUNvbXBsZXRlU2hhcGVPcGFjaXR5IjozNSwiU2hhcGVTdHlsZSI6eyIkaWQiOiIzMTMiLCJNYXJnaW4iOnsiJHJlZiI6IjEwMiJ9LCJQYWRkaW5nIjp7IiRyZWYiOiIxMDMifSwiQmFja2dyb3VuZCI6eyIkaWQiOiIzMTQiLCJDb2xvciI6eyIkaWQiOiIzMTUiLCJBIjoyNTUsIlIiOjE4MSwiRyI6ODMsIkIiOjI2fX0sIklzVmlzaWJsZSI6dHJ1ZSwiV2lkdGgiOjAuMCwiSGVpZ2h0IjoxNi4wLCJCb3JkZXJTdHlsZSI6eyIkaWQiOiIzMTYiLCJMaW5lQ29sb3IiOnsiJHJlZiI6IjEwNSJ9LCJMaW5lV2VpZ2h0IjowLjAsIkxpbmVUeXBlIjowLCJQYXJlbnRTdHlsZSI6eyIkcmVmIjoiMTA0In19LCJQYXJlbnRTdHlsZSI6eyIkcmVmIjoiMTAxIn19LCJUaXRsZVN0eWxlIjp7IiRpZCI6IjMxNyIsIkZvbnRTZXR0aW5ncyI6eyIkaWQiOiIzMTgiLCJGb250U2l6ZSI6MTEsIkZvbnROYW1lIjoiQ2FsaWJyaSIsIklzQm9sZCI6ZmFsc2UsIklzSXRhbGljIjpmYWxzZSwiSXNVbmRlcmxpbmVkIjpmYWxzZSwiUGFyZW50U3R5bGUiOnsiJHJlZiI6IjEwOCJ9fSwiQXV0b1NpemUiOjAsIkZvcmVncm91bmQiOnsiJHJlZiI6IjEwOSJ9LCJNYXhXaWR0aCI6NzIwLjAsIk1heEhlaWdodCI6IkluZmluaXR5IiwiU21hcnRGb3JlZ3JvdW5kSXNBY3RpdmUiOmZhbHNlLCJIb3Jpem9udGFsQWxpZ25tZW50IjowLCJWZXJ0aWNhbEFsaWdubWVudCI6MCwiU21hcnRGb3JlZ3JvdW5kIjpudWxsLCJNYXJnaW4iOnsiJHJlZiI6IjExMSJ9LCJQYWRkaW5nIjp7IiRyZWYiOiIxMTIifSwiQmFja2dyb3VuZCI6eyIkcmVmIjoiMTEzIn0sIklzVmlzaWJsZSI6dHJ1ZSwiV2lkdGgiOjAuMCwiSGVpZ2h0IjowLjAsIkJvcmRlclN0eWxlIjp7IiRpZCI6IjMxOSIsIkxpbmVDb2xvciI6bnVsbCwiTGluZVdlaWdodCI6MC4wLCJMaW5lVHlwZSI6MCwiUGFyZW50U3R5bGUiOm51bGx9LCJQYXJlbnRTdHlsZSI6eyIkcmVmIjoiMTA3In19LCJEYXRlU3R5bGUiOnsiJGlkIjoiMzIwIiwiRm9udFNldHRpbmdzIjp7IiRpZCI6IjMyMSIsIkZvbnRTaXplIjoxMCwiRm9udE5hbWUiOiJDYWxpYnJpIiwiSXNCb2xkIjpmYWxzZSwiSXNJdGFsaWMiOmZhbHNlLCJJc1VuZGVybGluZWQiOmZhbHNlLCJQYXJlbnRTdHlsZSI6eyIkcmVmIjoiMTE1In19LCJBdXRvU2l6ZSI6MCwiRm9yZWdyb3VuZCI6eyIkcmVmIjoiMTE2In0sIk1heFdpZHRoIjoyMDAuMCwiTWF4SGVpZ2h0IjoiSW5maW5pdHkiLCJTbWFydEZvcmVncm91bmRJc0FjdGl2ZSI6ZmFsc2UsIkhvcml6b250YWxBbGlnbm1lbnQiOjAsIlZlcnRpY2FsQWxpZ25tZW50IjowLCJTbWFydEZvcmVncm91bmQiOm51bGwsIk1hcmdpbiI6eyIkcmVmIjoiMTE4In0sIlBhZGRpbmciOnsiJHJlZiI6IjExOSJ9LCJCYWNrZ3JvdW5kIjp7IiRyZWYiOiIxMjAifSwiSXNWaXNpYmxlIjp0cnVlLCJXaWR0aCI6MC4wLCJIZWlnaHQiOjAuMCwiQm9yZGVyU3R5bGUiOnsiJGlkIjoiMzIyIiwiTGluZUNvbG9yIjpudWxsLCJMaW5lV2VpZ2h0IjowLjAsIkxpbmVUeXBlIjowLCJQYXJlbnRTdHlsZSI6bnVsbH0sIlBhcmVudFN0eWxlIjp7IiRyZWYiOiIxMTQifX0sIkRhdGVGb3JtYXQiOnsiJHJlZiI6IjEyMSJ9LCJJc1Zpc2libGUiOmZhbHNlLCJQYXJlbnRTdHlsZSI6eyIkcmVmIjoiODAifX0sIkluZGV4IjozLCJJZCI6ImJmZDU2ODVmLTg4NmItNDJjMy1iMWI3LThhZWU4YzE4Y2MxMSIsIlRpdGxlIjoiVGFzayAzIiwiTm90ZSI6bnVsbCwiSHlwZXJsaW5rIjpudWxsLCJJc0NoYW5nZWQiOmZhbHNlLCJJc05ldyI6ZmFsc2V9XSwiU2V0dGluZ3MiOnsiJGlkIjoiMzIzIiwiSW1wYU9wdGlvbnMiOnsiJGlkIjoiMzI0IiwiTGVmdFRvUmlnaHQiOmZhbHNlLCJQYXlsb2FkT3B0aW9ucyI6Mn0sIlVzZUNvbXByZXNzaW9uIjpmYWxzZSwiQ29tcHJlc2lvblBlcmNlbnRhZ2UiOjAuMCwiSW5hY3RpdmVJbnRlcnZhbFdpZHRoVGhyZXNob2xkIjowLjAsIkluYWN0aXZlSW50ZXJ2YWxXaWR0aCI6MC4wLCJTcGxpdFRhc2tzIjpmYWxzZSwiVXNlQ2x1c3RlciI6ZmFsc2UsIkVwc2lsb24iOjAuMCwiTWluUG9pbnRzVG9Gb3JtQUNsdXN0ZXIiOjAsIkdlbmVyYXRlSW52aXNpYmxlU2hhcGVzIjpmYWxzZSwiU21hcnRUaW1lbGluZVRhc2tQZXJjZW50YWdlRml0IjpmYWxzZX0sIklzTmV3Ijp0cnVlfQ=="/>
  <p:tag name="__MASTER" val="__part_0"/>
</p:tagLst>
</file>

<file path=ppt/tags/tag2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ART_0" val="eyIkaWQiOiIxIiwiQ3VsdHVyZUluZm9OYW1lIjoiZW4tVVMiLCJTdHlsZU5hbWUiOiJNb2Rlcm4iLCJJc1RlbXBsYXRlIjpmYWxzZSwiVmVyc2lvbiI6eyIkaWQiOiIyIiwiVmVyc2lvbiI6IjMuMC4xIiwiT3JpZ2luYWxBc3NlbWJseVZlcnNpb24iOiIzLjAxLjA2LjAwIiwiRWRpdGlvbiI6IlBsdXMiLCJJc1BsdXNFZGl0aW9uIjp0cnVlfSwiRWZmZWN0IjoxLCJTdHlsZSI6eyIkaWQiOiIzIiwiVGltZWJhbmRTdHlsZSI6eyIkaWQiOiI0IiwiU2NhbGVNYXJraW5nIjowLCJTaGFwZSI6NiwiU2hhcGVTdHlsZSI6eyIkaWQiOiI1IiwiTWFyZ2luIjp7IiRpZCI6IjYiLCJUb3AiOjAsIkxlZnQiOjEwLCJSaWdodCI6MTAsIkJvdHRvbSI6MH0sIlBhZGRpbmciOnsiJGlkIjoiNyIsIlRvcCI6MywiTGVmdCI6MTMsIlJpZ2h0IjoxMywiQm90dG9tIjozfSwiQmFja2dyb3VuZCI6eyIkaWQiOiI4IiwiQ29sb3IiOnsiJGlkIjoiOSIsIkEiOjI1NSwiUiI6MTc4LCJHIjo3OSwiQiI6NDF9fSwiSXNWaXNpYmxlIjp0cnVlLCJXaWR0aCI6ODU4LjAsIkhlaWdodCI6MzAuMCwiQm9yZGVyU3R5bGUiOnsiJGlkIjoiMTAiLCJMaW5lQ29sb3IiOnsiJGlkIjoiMTEiLCIkdHlwZSI6Ik5MUkUuQ29tbW9uLkRvbS5Tb2xpZENvbG9yQnJ1c2gsIE5MUkUuQ29tbW9uIiwiQ29sb3IiOnsiJGlkIjoiMTIiLCJBIjoyNTUsIlIiOjI1NSwiRyI6MCwiQiI6MH19LCJMaW5lV2VpZ2h0IjowLjAsIkxpbmVUeXBlIjowLCJQYXJlbnRTdHlsZSI6bnVsbH0sIlBhcmVudFN0eWxlIjpudWxsfSwiUmlnaHRFbmRDYXBzU3R5bGUiOnsiJGlkIjoiMTMiLCJGb250U2V0dGluZ3MiOnsiJGlkIjoiMTQiLCJGb250U2l6ZSI6MTgsIkZvbnROYW1lIjoiQ2FsaWJyaSIsIklzQm9sZCI6dHJ1ZSwiSXNJdGFsaWMiOmZhbHNlLCJJc1VuZGVybGluZWQiOmZhbHNlLCJQYXJlbnRTdHlsZSI6bnVsbH0sIkF1dG9TaXplIjowLCJGb3JlZ3JvdW5kIjp7IiRpZCI6IjE1IiwiQ29sb3IiOnsiJGlkIjoiMTYiLCJBIjoyNTUsIlIiOjEzNSwiRyI6MTMyLCJCIjoxOTl9fSwiTWF4V2lkdGgiOiJJbmZpbml0eSIsIk1heEhlaWdodCI6IkluZmluaXR5IiwiU21hcnRGb3JlZ3JvdW5kSXNBY3RpdmUiOmZhbHNlLCJIb3Jpem9udGFsQWxpZ25tZW50IjowLCJWZXJ0aWNhbEFsaWdubWVudCI6MCwiU21hcnRGb3JlZ3JvdW5kIjpudWxsLCJNYXJnaW4iOnsiJGlkIjoiMTciLCJUb3AiOjAsIkxlZnQiOjAsIlJpZ2h0IjoyMCwiQm90dG9tIjowfSwiUGFkZGluZyI6eyIkaWQiOiIxOCIsIlRvcCI6MCwiTGVmdCI6MCwiUmlnaHQiOjAsIkJvdHRvbSI6MH0sIkJhY2tncm91bmQiOnsiJGlkIjoiMTkiLCJDb2xvciI6eyIkaWQiOiIyMCIsIkEiOjg5LCJSIjowLCJHIjowLCJCIjowfX0sIklzVmlzaWJsZSI6ZmFsc2UsIldpZHRoIjowLjAsIkhlaWdodCI6MC4wLCJCb3JkZXJTdHlsZSI6bnVsbCwiUGFyZW50U3R5bGUiOm51bGx9LCJMZWZ0RW5kQ2Fwc1N0eWxlIjp7IiRpZCI6IjIxIiwiRm9udFNldHRpbmdzIjp7IiRpZCI6IjIyIiwiRm9udFNpemUiOjE4LCJGb250TmFtZSI6IkNhbGlicmkiLCJJc0JvbGQiOnRydWUsIklzSXRhbGljIjpmYWxzZSwiSXNVbmRlcmxpbmVkIjpmYWxzZSwiUGFyZW50U3R5bGUiOm51bGx9LCJBdXRvU2l6ZSI6MCwiRm9yZWdyb3VuZCI6eyIkaWQiOiIyMyIsIkNvbG9yIjp7IiRpZCI6IjI0IiwiQSI6MjU1LCJSIjoxMzUsIkciOjEzMiwiQiI6MTk5fX0sIk1heFdpZHRoIjoiSW5maW5pdHkiLCJNYXhIZWlnaHQiOiJJbmZpbml0eSIsIlNtYXJ0Rm9yZWdyb3VuZElzQWN0aXZlIjpmYWxzZSwiSG9yaXpvbnRhbEFsaWdubWVudCI6MCwiVmVydGljYWxBbGlnbm1lbnQiOjAsIlNtYXJ0Rm9yZWdyb3VuZCI6bnVsbCwiTWFyZ2luIjp7IiRpZCI6IjI1IiwiVG9wIjowLCJMZWZ0IjoyMCwiUmlnaHQiOjAsIkJvdHRvbSI6MH0sIlBhZGRpbmciOnsiJGlkIjoiMjYiLCJUb3AiOjAsIkxlZnQiOjAsIlJpZ2h0IjowLCJCb3R0b20iOjB9LCJCYWNrZ3JvdW5kIjp7IiRpZCI6IjI3IiwiQ29sb3IiOnsiJHJlZiI6IjIwIn19LCJJc1Zpc2libGUiOmZhbHNlLCJXaWR0aCI6MC4wLCJIZWlnaHQiOjAuMCwiQm9yZGVyU3R5bGUiOm51bGwsIlBhcmVudFN0eWxlIjpudWxsfSwiVG9kYXlUZXh0U3R5bGUiOnsiJGlkIjoiMjgiLCJGb250U2V0dGluZ3MiOnsiJGlkIjoiMjkiLCJGb250U2l6ZSI6MTIsIkZvbnROYW1lIjoiQ2FsaWJyaSIsIklzQm9sZCI6ZmFsc2UsIklzSXRhbGljIjpmYWxzZSwiSXNVbmRlcmxpbmVkIjpmYWxzZSwiUGFyZW50U3R5bGUiOm51bGx9LCJBdXRvU2l6ZSI6MCwiRm9yZWdyb3VuZCI6eyIkaWQiOiIzMCIsIkNvbG9yIjp7IiRpZCI6IjMxIiwiQSI6MjU1LCJSIjowLCJHIjowLCJCIjowfX0sIk1heFdpZHRoIjoyMDAuMCwiTWF4SGVpZ2h0IjoiSW5maW5pdHkiLCJTbWFydEZvcmVncm91bmRJc0FjdGl2ZSI6ZmFsc2UsIkhvcml6b250YWxBbGlnbm1lbnQiOjAsIlZlcnRpY2FsQWxpZ25tZW50IjowLCJTbWFydEZvcmVncm91bmQiOm51bGwsIk1hcmdpbiI6eyIkaWQiOiIzMiIsIlRvcCI6MCwiTGVmdCI6MCwiUmlnaHQiOjAsIkJvdHRvbSI6MH0sIlBhZGRpbmciOnsiJGlkIjoiMzMiLCJUb3AiOjAsIkxlZnQiOjAsIlJpZ2h0IjowLCJCb3R0b20iOjB9LCJCYWNrZ3JvdW5kIjp7IiRpZCI6IjM0IiwiQ29sb3IiOnsiJHJlZiI6IjIwIn19LCJJc1Zpc2libGUiOnRydWUsIldpZHRoIjowLjAsIkhlaWdodCI6MC4wLCJCb3JkZXJTdHlsZSI6bnVsbCwiUGFyZW50U3R5bGUiOm51bGx9LCJUb2RheU1hcmtlclN0eWxlIjp7IiRpZCI6IjM1IiwiTWFyZ2luIjp7IiRpZCI6IjM2IiwiVG9wIjowLCJMZWZ0IjowLCJSaWdodCI6MCwiQm90dG9tIjowfSwiUGFkZGluZyI6eyIkaWQiOiIzNyIsIlRvcCI6MCwiTGVmdCI6MCwiUmlnaHQiOjAsIkJvdHRvbSI6MH0sIkJhY2tncm91bmQiOnsiJGlkIjoiMzgiLCJDb2xvciI6eyIkaWQiOiIzOSIsIkEiOjI1NSwiUiI6MjU1LCJHIjowLCJCIjowfX0sIklzVmlzaWJsZSI6dHJ1ZSwiV2lkdGgiOjAuMCwiSGVpZ2h0IjowLjAsIkJvcmRlclN0eWxlIjpudWxsLCJQYXJlbnRTdHlsZSI6bnVsbH0sIlNjYWxlU3R5bGUiOnsiJGlkIjoiNDAiLCJTaG93U2VnbWVudFNlcGFyYXRvcnMiOnRydWUsIlNlZ21lbnRTZXBhcmF0b3JPcGFjaXR5IjozMCwiRm9udFNldHRpbmdzIjp7IiRpZCI6IjQxIiwiRm9udFNpemUiOjEyLCJGb250TmFtZSI6IkNhbGlicmkiLCJJc0JvbGQiOmZhbHNlLCJJc0l0YWxpYyI6ZmFsc2UsIklzVW5kZXJsaW5lZCI6ZmFsc2UsIlBhcmVudFN0eWxlIjpudWxsfSwiQXV0b1NpemUiOjAsIkZvcmVncm91bmQiOnsiJGlkIjoiNDIiLCJDb2xvciI6eyIkaWQiOiI0MyIsIkEiOjI1NSwiUiI6MjU1LCJHIjoyNTUsIkIiOjI1NX19LCJNYXhXaWR0aCI6MjAwLjAsIk1heEhlaWdodCI6IkluZmluaXR5IiwiU21hcnRGb3JlZ3JvdW5kSXNBY3RpdmUiOmZhbHNlLCJIb3Jpem9udGFsQWxpZ25tZW50IjowLCJWZXJ0aWNhbEFsaWdubWVudCI6MSwiU21hcnRGb3JlZ3JvdW5kIjpudWxsLCJNYXJnaW4iOnsiJGlkIjoiNDQiLCJUb3AiOjAsIkxlZnQiOjUsIlJpZ2h0IjowLCJCb3R0b20iOjB9LCJQYWRkaW5nIjp7IiRpZCI6IjQ1IiwiVG9wIjowLCJMZWZ0IjowLCJSaWdodCI6MCwiQm90dG9tIjowfSwiQmFja2dyb3VuZCI6eyIkaWQiOiI0NiIsIkNvbG9yIjp7IiRyZWYiOiIyMCJ9fSwiSXNWaXNpYmxlIjp0cnVlLCJXaWR0aCI6MC4wLCJIZWlnaHQiOjAuMCwiQm9yZGVyU3R5bGUiOm51bGwsIlBhcmVudFN0eWxlIjpudWxsfSwiRWxhcHNlZFRpbWVCYWNrZ3JvdW5kIjp7IiRpZCI6IjQ3IiwiQ29sb3IiOnsiJGlkIjoiNDgiLCJBIjo3NywiUiI6MCwiRyI6MCwiQiI6MH19LCJBcHBlbmRZZWFyT25ZZWFyQ2hhbmdlIjp0cnVlLCJFbGFwc2VkVGltZUZvcm1hdCI6MSwiVG9kYXlNYXJrZXJQb3NpdGlvbiI6MywiUXVpY2tQb3NpdGlvbiI6MywiQWJzb2x1dGVQb3NpdGlvbiI6MjQzLjAsIk1hcmdpbiI6eyIkaWQiOiI0OSIsIlRvcCI6MCwiTGVmdCI6MTAsIlJpZ2h0IjoxMCwiQm90dG9tIjowfSwiUGFkZGluZyI6eyIkaWQiOiI1MCIsIlRvcCI6MCwiTGVmdCI6MCwiUmlnaHQiOjAsIkJvdHRvbSI6MH0sIkJhY2tncm91bmQiOnsiJGlkIjoiNTEiLCJDb2xvciI6eyIkaWQiOiI1MiIsIkEiOjI1NSwiUiI6MTE1LCJHIjoxMTUsIkIiOjExNX19LCJJc1Zpc2libGUiOnRydWUsIldpZHRoIjowLjAsIkhlaWdodCI6MC4wLCJCb3JkZXJTdHlsZSI6bnVsbCwiUGFyZW50U3R5bGUiOm51bGx9LCJEZWZhdWx0TWlsZXN0b25lU3R5bGUiOnsiJGlkIjoiNTMiLCJTaGFwZSI6MywiQ29ubmVjdG9yTWFyZ2luIjp7IiRpZCI6IjU0IiwiVG9wIjowLCJMZWZ0IjoyLCJSaWdodCI6MiwiQm90dG9tIjowfSwiQ29ubmVjdG9yU3R5bGUiOnsiJGlkIjoiNTUiLCJMaW5lQ29sb3IiOnsiJGlkIjoiNTYiLCIkdHlwZSI6Ik5MUkUuQ29tbW9uLkRvbS5Tb2xpZENvbG9yQnJ1c2gsIE5MUkUuQ29tbW9uIiwiQ29sb3IiOnsiJGlkIjoiNTciLCJBIjoyNTUsIlIiOjMxLCJHIjo3MywiQiI6MTI2fX0sIkxpbmVXZWlnaHQiOjEuMCwiTGluZVR5cGUiOjAsIlBhcmVudFN0eWxlIjpudWxsfSwiSXNCZWxvd1RpbWViYW5kIjpmYWxzZSwiSGlkZURhdGUiOmZhbHNlLCJTaGFwZVNpemUiOjEsIlNwYWNpbmciOjIuMCwiUGFkZGluZyI6eyIkaWQiOiI1OCIsIlRvcCI6NywiTGVmdCI6MywiUmlnaHQiOjAsIkJvdHRvbSI6Mn0sIlNoYXBlU3R5bGUiOnsiJGlkIjoiNTkiLCJNYXJnaW4iOnsiJGlkIjoiNjAiLCJUb3AiOjAsIkxlZnQiOjAsIlJpZ2h0IjowLCJCb3R0b20iOjB9LCJQYWRkaW5nIjp7IiRpZCI6IjYxIiwiVG9wIjowLCJMZWZ0IjowLCJSaWdodCI6MCwiQm90dG9tIjowfSwiQmFja2dyb3VuZCI6bnVsbCwiSXNWaXNpYmxlIjp0cnVlLCJXaWR0aCI6MTguMCwiSGVpZ2h0IjoyMC4wLCJCb3JkZXJTdHlsZSI6eyIkaWQiOiI2MiIsIkxpbmVDb2xvciI6eyIkaWQiOiI2MyIsIiR0eXBlIjoiTkxSRS5Db21tb24uRG9tLlNvbGlkQ29sb3JCcnVzaCwgTkxSRS5Db21tb24iLCJDb2xvciI6eyIkaWQiOiI2NCIsIkEiOjI1NSwiUiI6MjU1LCJHIjowLCJCIjowfX0sIkxpbmVXZWlnaHQiOjAuMCwiTGluZVR5cGUiOjAsIlBhcmVudFN0eWxlIjpudWxsfSwiUGFyZW50U3R5bGUiOm51bGx9LCJUaXRsZVN0eWxlIjp7IiRpZCI6IjY1IiwiRm9udFNldHRpbmdzIjp7IiRpZCI6IjY2IiwiRm9udFNpemUiOjExLCJGb250TmFtZSI6IkNhbGlicmkiLCJJc0JvbGQiOmZhbHNlLCJJc0l0YWxpYyI6ZmFsc2UsIklzVW5kZXJsaW5lZCI6ZmFsc2UsIlBhcmVudFN0eWxlIjpudWxsfSwiQXV0b1NpemUiOjAsIkZvcmVncm91bmQiOnsiJGlkIjoiNjciLCJDb2xvciI6eyIkaWQiOiI2OCIsIkEiOjI1NSwiUiI6OTgsIkciOjY3LCJCIjo1MH19LCJNYXhXaWR0aCI6MjAwLjAsIk1heEhlaWdodCI6IkluZmluaXR5IiwiU21hcnRGb3JlZ3JvdW5kSXNBY3RpdmUiOmZhbHNlLCJIb3Jpem9udGFsQWxpZ25tZW50IjoxLCJWZXJ0aWNhbEFsaWdubWVudCI6MCwiU21hcnRGb3JlZ3JvdW5kIjpudWxsLCJNYXJnaW4iOnsiJGlkIjoiNjkiLCJUb3AiOjAsIkxlZnQiOjAsIlJpZ2h0IjowLCJCb3R0b20iOjB9LCJQYWRkaW5nIjp7IiRpZCI6IjcwIiwiVG9wIjowLCJMZWZ0IjowLCJSaWdodCI6MCwiQm90dG9tIjowfSwiQmFja2dyb3VuZCI6eyIkaWQiOiI3MSIsIkNvbG9yIjp7IiRyZWYiOiIyMCJ9fSwiSXNWaXNpYmxlIjp0cnVlLCJXaWR0aCI6MC4wLCJIZWlnaHQiOjAuMCwiQm9yZGVyU3R5bGUiOm51bGwsIlBhcmVudFN0eWxlIjpudWxsfSwiRGF0ZVN0eWxlIjp7IiRpZCI6IjcyIiwiRm9udFNldHRpbmdzIjp7IiRpZCI6IjczIiwiRm9udFNpemUiOjEwLCJGb250TmFtZSI6IkNhbGlicmkiLCJJc0JvbGQiOmZhbHNlLCJJc0l0YWxpYyI6ZmFsc2UsIklzVW5kZXJsaW5lZCI6ZmFsc2UsIlBhcmVudFN0eWxlIjpudWxsfSwiQXV0b1NpemUiOjAsIkZvcmVncm91bmQiOnsiJGlkIjoiNzQiLCJDb2xvciI6eyIkaWQiOiI3NSIsIkEiOjI1NSwiUiI6MTA3LCJHIjoxNjUsIkIiOjMxfX0sIk1heFdpZHRoIjoyMDAuMCwiTWF4SGVpZ2h0IjoiSW5maW5pdHkiLCJTbWFydEZvcmVncm91bmRJc0FjdGl2ZSI6ZmFsc2UsIkhvcml6b250YWxBbGlnbm1lbnQiOjAsIlZlcnRpY2FsQWxpZ25tZW50IjowLCJTbWFydEZvcmVncm91bmQiOm51bGwsIk1hcmdpbiI6eyIkaWQiOiI3NiIsIlRvcCI6MCwiTGVmdCI6MCwiUmlnaHQiOjAsIkJvdHRvbSI6MH0sIlBhZGRpbmciOnsiJGlkIjoiNzciLCJUb3AiOjAsIkxlZnQiOjAsIlJpZ2h0IjowLCJCb3R0b20iOjB9LCJCYWNrZ3JvdW5kIjp7IiRpZCI6Ijc4IiwiQ29sb3IiOnsiJHJlZiI6IjIwIn19LCJJc1Zpc2libGUiOnRydWUsIldpZHRoIjowLjAsIkhlaWdodCI6MC4wLCJCb3JkZXJTdHlsZSI6bnVsbCwiUGFyZW50U3R5bGUiOm51bGx9LCJEYXRlRm9ybWF0Ijp7IiRpZCI6Ijc5IiwiRm9ybWF0U3RyaW5nIjoiTU1NIGQiLCJTZXBhcmF0b3IiOiIvIiwiVXNlSW50ZXJuYXRpb25hbERhdGVGb3JtYXQiOmZhbHNlfSwiSXNWaXNpYmxlIjp0cnVlLCJQYXJlbnRTdHlsZSI6bnVsbH0sIkRlZmF1bHRUYXNrU3R5bGUiOnsiJGlkIjoiODAiLCJTaGFwZSI6NywiU2hhcGVUaGlja25lc3MiOjEsIkR1cmF0aW9uRm9ybWF0IjowLCJJbmNsdWRlTm9uV29ya2luZ0RheXNJbkR1cmF0aW9uIjp0cnVlLCJQZXJjZW50YWdlQ29tcGxldGVTdHlsZSI6eyIkaWQiOiI4MSIsIkZvbnRTZXR0aW5ncyI6eyIkaWQiOiI4MiIsIkZvbnRTaXplIjoxMCwiRm9udE5hbWUiOiJDYWxpYnJpIiwiSXNCb2xkIjpmYWxzZSwiSXNJdGFsaWMiOmZhbHNlLCJJc1VuZGVybGluZWQiOmZhbHNlLCJQYXJlbnRTdHlsZSI6bnVsbH0sIkF1dG9TaXplIjowLCJGb3JlZ3JvdW5kIjp7IiRpZCI6IjgzIiwiQ29sb3IiOnsiJGlkIjoiODQiLCJBIjoyNTUsIlIiOjIzOCwiRyI6MjM2LCJCIjoyMjV9fSwiTWF4V2lkdGgiOjIwMC4wLCJNYXhIZWlnaHQiOiJJbmZpbml0eSIsIlNtYXJ0Rm9yZWdyb3VuZElzQWN0aXZlIjpmYWxzZSwiSG9yaXpvbnRhbEFsaWdubWVudCI6MCwiVmVydGljYWxBbGlnbm1lbnQiOjAsIlNtYXJ0Rm9yZWdyb3VuZCI6bnVsbCwiTWFyZ2luIjp7IiRpZCI6Ijg1IiwiVG9wIjowLCJMZWZ0IjowLCJSaWdodCI6MCwiQm90dG9tIjowfSwiUGFkZGluZyI6eyIkaWQiOiI4NiIsIlRvcCI6MCwiTGVmdCI6MCwiUmlnaHQiOjAsIkJvdHRvbSI6MH0sIkJhY2tncm91bmQiOnsiJGlkIjoiODciLCJDb2xvciI6eyIkcmVmIjoiMjAifX0sIklzVmlzaWJsZSI6dHJ1ZSwiV2lkdGgiOjAuMCwiSGVpZ2h0IjowLjAsIkJvcmRlclN0eWxlIjpudWxsLCJQYXJlbnRTdHlsZSI6bnVsbH0sIkR1cmF0aW9uU3R5bGUiOnsiJGlkIjoiODgiLCJGb250U2V0dGluZ3MiOnsiJGlkIjoiODkiLCJGb250U2l6ZSI6MTAsIkZvbnROYW1lIjoiQ2FsaWJyaSIsIklzQm9sZCI6ZmFsc2UsIklzSXRhbGljIjpmYWxzZSwiSXNVbmRlcmxpbmVkIjpmYWxzZSwiUGFyZW50U3R5bGUiOm51bGx9LCJBdXRvU2l6ZSI6MCwiRm9yZWdyb3VuZCI6eyIkaWQiOiI5MCIsIkNvbG9yIjp7IiRpZCI6IjkxIiwiQSI6MjU1LCJSIjoxMzUsIkciOjEzMiwiQiI6MTk5fX0sIk1heFdpZHRoIjoyMDAuMCwiTWF4SGVpZ2h0IjoiSW5maW5pdHkiLCJTbWFydEZvcmVncm91bmRJc0FjdGl2ZSI6ZmFsc2UsIkhvcml6b250YWxBbGlnbm1lbnQiOjAsIlZlcnRpY2FsQWxpZ25tZW50IjowLCJTbWFydEZvcmVncm91bmQiOm51bGwsIk1hcmdpbiI6eyIkaWQiOiI5MiIsIlRvcCI6MCwiTGVmdCI6MCwiUmlnaHQiOjAsIkJvdHRvbSI6MH0sIlBhZGRpbmciOnsiJGlkIjoiOTMiLCJUb3AiOjAsIkxlZnQiOjAsIlJpZ2h0IjowLCJCb3R0b20iOjB9LCJCYWNrZ3JvdW5kIjp7IiRpZCI6Ijk0IiwiQ29sb3IiOnsiJHJlZiI6IjIwIn19LCJJc1Zpc2libGUiOnRydWUsIldpZHRoIjowLjAsIkhlaWdodCI6MC4wLCJCb3JkZXJTdHlsZSI6bnVsbCwiUGFyZW50U3R5bGUiOm51bGx9LCJIb3Jpem9udGFsQ29ubmVjdG9yU3R5bGUiOnsiJGlkIjoiOTUiLCJMaW5lQ29sb3IiOnsiJGlkIjoiOTYiLCIkdHlwZSI6Ik5MUkUuQ29tbW9uLkRvbS5Tb2xpZENvbG9yQnJ1c2gsIE5MUkUuQ29tbW9uIiwiQ29sb3IiOnsiJGlkIjoiOTciLCJBIjoyNTUsIlIiOjIwNCwiRyI6MjA0LCJCIjoyMDR9fSwiTGluZVdlaWdodCI6MS4wLCJMaW5lVHlwZSI6MCwiUGFyZW50U3R5bGUiOm51bGx9LCJWZXJ0aWNhbENvbm5lY3RvclN0eWxlIjp7IiRpZCI6Ijk4IiwiTGluZUNvbG9yIjp7IiRpZCI6Ijk5IiwiJHR5cGUiOiJOTFJFLkNvbW1vbi5Eb20uU29saWRDb2xvckJydXNoLCBOTFJFLkNvbW1vbiIsIkNvbG9yIjp7IiRpZCI6IjEwMCIsIkEiOjI1NSwiUiI6MjIwLCJHIjoyMTYsIkIiOjIyMH19LCJMaW5lV2VpZ2h0IjowLjAsIkxpbmVUeXBlIjowLCJQYXJlbnRTdHlsZSI6bnVsbH0sIk1hcmdpbiI6bnVsbCwiU3RhcnREYXRlUG9zaXRpb24iOjQsIkVuZERhdGVQb3NpdGlvbiI6NCwiVGl0bGVQb3NpdGlvbiI6NSwiRHVyYXRpb25Qb3NpdGlvbiI6NiwiUGVyY2VudGFnZUNvbXBsZXRlZFBvc2l0aW9uIjoyLCJTcGFjaW5nIjo1LCJJc0JlbG93VGltZWJhbmQiOmZhbHNlLCJQZXJjZW50YWdlQ29tcGxldGVTaGFwZU9wYWNpdHkiOjM1LCJTaGFwZVN0eWxlIjp7IiRpZCI6IjEwMSIsIk1hcmdpbiI6eyIkaWQiOiIxMDIiLCJUb3AiOjAsIkxlZnQiOjQsIlJpZ2h0Ijo0LCJCb3R0b20iOjB9LCJQYWRkaW5nIjp7IiRpZCI6IjEwMyIsIlRvcCI6MCwiTGVmdCI6MCwiUmlnaHQiOjAsIkJvdHRvbSI6MH0sIkJhY2tncm91bmQiOm51bGwsIklzVmlzaWJsZSI6dHJ1ZSwiV2lkdGgiOjAuMCwiSGVpZ2h0IjoxNi4wLCJCb3JkZXJTdHlsZSI6eyIkaWQiOiIxMDQiLCJMaW5lQ29sb3IiOnsiJGlkIjoiMTA1IiwiJHR5cGUiOiJOTFJFLkNvbW1vbi5Eb20uU29saWRDb2xvckJydXNoLCBOTFJFLkNvbW1vbiIsIkNvbG9yIjp7IiRpZCI6IjEwNiIsIkEiOjI1NSwiUiI6MjU1LCJHIjowLCJCIjowfX0sIkxpbmVXZWlnaHQiOjAuMCwiTGluZVR5cGUiOjAsIlBhcmVudFN0eWxlIjpudWxsfSwiUGFyZW50U3R5bGUiOm51bGx9LCJUaXRsZVN0eWxlIjp7IiRpZCI6IjEwNyIsIkZvbnRTZXR0aW5ncyI6eyIkaWQiOiIxMDgiLCJGb250U2l6ZSI6MTEsIkZvbnROYW1lIjoiQ2FsaWJyaSIsIklzQm9sZCI6dHJ1ZSwiSXNJdGFsaWMiOmZhbHNlLCJJc1VuZGVybGluZWQiOmZhbHNlLCJQYXJlbnRTdHlsZSI6bnVsbH0sIkF1dG9TaXplIjowLCJGb3JlZ3JvdW5kIjp7IiRpZCI6IjEwOSIsIkNvbG9yIjp7IiRpZCI6IjExMCIsIkEiOjI1NSwiUiI6OTYsIkciOjQyLCJCIjoyNH19LCJNYXhXaWR0aCI6NzIwLjAsIk1heEhlaWdodCI6IkluZmluaXR5IiwiU21hcnRGb3JlZ3JvdW5kSXNBY3RpdmUiOmZhbHNlLCJIb3Jpem9udGFsQWxpZ25tZW50IjowLCJWZXJ0aWNhbEFsaWdubWVudCI6MCwiU21hcnRGb3JlZ3JvdW5kIjpudWxsLCJNYXJnaW4iOnsiJGlkIjoiMTExIiwiVG9wIjowLCJMZWZ0IjowLCJSaWdodCI6MCwiQm90dG9tIjowfSwiUGFkZGluZyI6eyIkaWQiOiIxMTIiLCJUb3AiOjAsIkxlZnQiOjAsIlJpZ2h0IjowLCJCb3R0b20iOjB9LCJCYWNrZ3JvdW5kIjp7IiRpZCI6IjExMyIsIkNvbG9yIjp7IiRyZWYiOiIyMCJ9fSwiSXNWaXNpYmxlIjp0cnVlLCJXaWR0aCI6MC4wLCJIZWlnaHQiOjAuMCwiQm9yZGVyU3R5bGUiOm51bGwsIlBhcmVudFN0eWxlIjpudWxsfSwiRGF0ZVN0eWxlIjp7IiRpZCI6IjExNCIsIkZvbnRTZXR0aW5ncyI6eyIkaWQiOiIxMTUiLCJGb250U2l6ZSI6MTAsIkZvbnROYW1lIjoiQ2FsaWJyaSIsIklzQm9sZCI6ZmFsc2UsIklzSXRhbGljIjpmYWxzZSwiSXNVbmRlcmxpbmVkIjpmYWxzZSwiUGFyZW50U3R5bGUiOm51bGx9LCJBdXRvU2l6ZSI6MCwiRm9yZWdyb3VuZCI6eyIkaWQiOiIxMTYiLCJDb2xvciI6eyIkaWQiOiIxMTciLCJBIjoyNTUsIlIiOjExNSwiRyI6MTE1LCJCIjoxMTV9fSwiTWF4V2lkdGgiOjIwMC4wLCJNYXhIZWlnaHQiOiJJbmZpbml0eSIsIlNtYXJ0Rm9yZWdyb3VuZElzQWN0aXZlIjpmYWxzZSwiSG9yaXpvbnRhbEFsaWdubWVudCI6MCwiVmVydGljYWxBbGlnbm1lbnQiOjAsIlNtYXJ0Rm9yZWdyb3VuZCI6bnVsbCwiTWFyZ2luIjp7IiRpZCI6IjExOCIsIlRvcCI6MCwiTGVmdCI6MCwiUmlnaHQiOjAsIkJvdHRvbSI6MH0sIlBhZGRpbmciOnsiJGlkIjoiMTE5IiwiVG9wIjowLCJMZWZ0IjowLCJSaWdodCI6MCwiQm90dG9tIjowfSwiQmFja2dyb3VuZCI6eyIkaWQiOiIxMjAiLCJDb2xvciI6eyIkcmVmIjoiMjAifX0sIklzVmlzaWJsZSI6dHJ1ZSwiV2lkdGgiOjAuMCwiSGVpZ2h0IjowLjAsIkJvcmRlclN0eWxlIjpudWxsLCJQYXJlbnRTdHlsZSI6bnVsbH0sIkRhdGVGb3JtYXQiOnsiJGlkIjoiMTIxIiwiRm9ybWF0U3RyaW5nIjoiTU1NIGQiLCJTZXBhcmF0b3IiOiIvIiwiVXNlSW50ZXJuYXRpb25hbERhdGVGb3JtYXQiOmZhbHNlfSwiSXNWaXNpYmxlIjp0cnVlLCJQYXJlbnRTdHlsZSI6bnVsbH0sIlNob3dFbGFwc2VkVGltZUdyYWRpZW50U3R5bGUiOmZhbHNlfSwiU2NhbGUiOnsiJGlkIjoiMTIyIiwiU3RhcnREYXRlIjoiMjAxNS0wOC0wMlQyMzo1OTo1OS45OTlaIiwiRW5kRGF0ZSI6IjIwMTUtMTItMTVUMjM6NTk6NTkuOTk5WiIsIkZvcm1hdCI6InciLCJUeXBlIjoxLCJBdXRvRGF0ZVJhbmdlIjp0cnVlLCJXb3JraW5nRGF5cyI6MzEsIlRvZGF5TWFya2VyVGV4dCI6IlRvZGF5IiwiQXV0b1NjYWxlVHlwZSI6ZmFsc2V9LCJNaWxlc3RvbmVzIjpbeyIkaWQiOiIxMjMiLCJEYXRlIjoiMjAxNS0wOC0wMlQyMzo1OTo1OS45OTlaIiwiU3R5bGUiOnsiJGlkIjoiMTI0IiwiU2hhcGUiOjE0LCJDb25uZWN0b3JNYXJnaW4iOnsiJHJlZiI6IjU0In0sIkNvbm5lY3RvclN0eWxlIjp7IiRpZCI6IjEyNSIsIkxpbmVDb2xvciI6eyIkaWQiOiIxMjYiLCIkdHlwZSI6Ik5MUkUuQ29tbW9uLkRvbS5Tb2xpZENvbG9yQnJ1c2gsIE5MUkUuQ29tbW9uIiwiQ29sb3IiOnsiJGlkIjoiMTI3IiwiQSI6MjU1LCJSIjoxMjEsIkciOjE3OCwiQiI6NDZ9fSwiTGluZVdlaWdodCI6MS4wLCJMaW5lVHlwZSI6MCwiUGFyZW50U3R5bGUiOnsiJHJlZiI6IjU1In19LCJJc0JlbG93VGltZWJhbmQiOmZhbHNlLCJIaWRlRGF0ZSI6ZmFsc2UsIlNoYXBlU2l6ZSI6MSwiU3BhY2luZyI6Mi4wLCJQYWRkaW5nIjp7IiRyZWYiOiI1OCJ9LCJTaGFwZVN0eWxlIjp7IiRpZCI6IjEyOCIsIk1hcmdpbiI6eyIkcmVmIjoiNjAifSwiUGFkZGluZyI6eyIkcmVmIjoiNjEifSwiQmFja2dyb3VuZCI6eyIkcmVmIjoiMTI2In0sIklzVmlzaWJsZSI6dHJ1ZSwiV2lkdGgiOjE4LjAsIkhlaWdodCI6MjAuMCwiQm9yZGVyU3R5bGUiOnsiJGlkIjoiMTI5IiwiTGluZUNvbG9yIjp7IiRyZWYiOiI2MyJ9LCJMaW5lV2VpZ2h0IjowLjAsIkxpbmVUeXBlIjowLCJQYXJlbnRTdHlsZSI6eyIkcmVmIjoiNjIifX0sIlBhcmVudFN0eWxlIjp7IiRyZWYiOiI1OSJ9fSwiVGl0bGVTdHlsZSI6eyIkaWQiOiIxMzAiLCJGb250U2V0dGluZ3MiOnsiJGlkIjoiMTMxIiwiRm9udFNpemUiOjExLCJGb250TmFtZSI6IkNhbGlicmkiLCJJc0JvbGQiOnRydWUsIklzSXRhbGljIjpmYWxzZSwiSXNVbmRlcmxpbmVkIjpmYWxzZSwiUGFyZW50U3R5bGUiOnsiJHJlZiI6IjY2In19LCJBdXRvU2l6ZSI6MiwiRm9yZWdyb3VuZCI6eyIkcmVmIjoiNjcifSwiTWF4V2lkdGgiOjE1Mi4zNTcwODYxODE2NDA2MywiTWF4SGVpZ2h0IjoiSW5maW5pdHkiLCJTbWFydEZvcmVncm91bmRJc0FjdGl2ZSI6ZmFsc2UsIkhvcml6b250YWxBbGlnbm1lbnQiOjEsIlZlcnRpY2FsQWxpZ25tZW50IjowLCJTbWFydEZvcmVncm91bmQiOm51bGwsIk1hcmdpbiI6eyIkcmVmIjoiNjkifSwiUGFkZGluZyI6eyIkcmVmIjoiNzAifSwiQmFja2dyb3VuZCI6eyIkcmVmIjoiNzEifSwiSXNWaXNpYmxlIjp0cnVlLCJXaWR0aCI6MC4wLCJIZWlnaHQiOjAuMCwiQm9yZGVyU3R5bGUiOnsiJGlkIjoiMTMyIiwiTGluZUNvbG9yIjpudWxsLCJMaW5lV2VpZ2h0IjowLjAsIkxpbmVUeXBlIjowLCJQYXJlbnRTdHlsZSI6bnVsbH0sIlBhcmVudFN0eWxlIjp7IiRyZWYiOiI2NSJ9fSwiRGF0ZVN0eWxlIjp7IiRpZCI6IjEzMyIsIkZvbnRTZXR0aW5ncyI6eyIkaWQiOiIxMzQiLCJGb250U2l6ZSI6MTAsIkZvbnROYW1lIjoiQ2FsaWJyaSIsIklzQm9sZCI6ZmFsc2UsIklzSXRhbGljIjpmYWxzZSwiSXNVbmRlcmxpbmVkIjpmYWxzZSwiUGFyZW50U3R5bGUiOnsiJHJlZiI6IjczIn19LCJBdXRvU2l6ZSI6MCwiRm9yZWdyb3VuZCI6eyIkcmVmIjoiNzQifSwiTWF4V2lkdGgiOjIwMC4wLCJNYXhIZWlnaHQiOiJJbmZpbml0eSIsIlNtYXJ0Rm9yZWdyb3VuZElzQWN0aXZlIjpmYWxzZSwiSG9yaXpvbnRhbEFsaWdubWVudCI6MCwiVmVydGljYWxBbGlnbm1lbnQiOjAsIlNtYXJ0Rm9yZWdyb3VuZCI6bnVsbCwiTWFyZ2luIjp7IiRyZWYiOiI3NiJ9LCJQYWRkaW5nIjp7IiRyZWYiOiI3NyJ9LCJCYWNrZ3JvdW5kIjp7IiRyZWYiOiI3OCJ9LCJJc1Zpc2libGUiOnRydWUsIldpZHRoIjowLjAsIkhlaWdodCI6MC4wLCJCb3JkZXJTdHlsZSI6eyIkaWQiOiIxMzUiLCJMaW5lQ29sb3IiOm51bGwsIkxpbmVXZWlnaHQiOjAuMCwiTGluZVR5cGUiOjAsIlBhcmVudFN0eWxlIjpudWxsfSwiUGFyZW50U3R5bGUiOnsiJHJlZiI6IjcyIn19LCJEYXRlRm9ybWF0Ijp7IiRyZWYiOiI3OSJ9LCJJc1Zpc2libGUiOnRydWUsIlBhcmVudFN0eWxlIjp7IiRyZWYiOiI1MyJ9fSwiUG9zaXRpb24iOnsiJGlkIjoiMTM2IiwiUmF0aW8iOjAuMTg1MTIzODEwOTQ0NzMzNzksIklzQ3VzdG9tIjp0cnVlfSwiSWQiOiI5ZGQ4ZWQ5Yi02NmZjLTQwYzctYjllYS1hNmNkNGViMDU3OTEiLCJUaXRsZSI6IlByb2plY3QgYXBwcm92YWwgYW5kIGtpY2tvZmYiLCJOb3RlIjpudWxsLCJIeXBlcmxpbmsiOm51bGwsIklzQ2hhbmdlZCI6ZmFsc2UsIklzTmV3IjpmYWxzZX0seyIkaWQiOiIxMzciLCJEYXRlIjoiMjAxNS0wOC0xOVQyMzo1OTo1OS45OTlaIiwiU3R5bGUiOnsiJGlkIjoiMTM4IiwiU2hhcGUiOjMsIkNvbm5lY3Rvck1hcmdpbiI6eyIkcmVmIjoiNTQifSwiQ29ubmVjdG9yU3R5bGUiOnsiJGlkIjoiMTM5IiwiTGluZUNvbG9yIjp7IiRpZCI6IjE0MCIsIiR0eXBlIjoiTkxSRS5Db21tb24uRG9tLlNvbGlkQ29sb3JCcnVzaCwgTkxSRS5Db21tb24iLCJDb2xvciI6eyIkaWQiOiIxNDEiLCJBIjoxMjcsIlIiOjIsIkciOjE3OCwiQiI6MjM4fX0sIkxpbmVXZWlnaHQiOjEuMCwiTGluZVR5cGUiOjAsIlBhcmVudFN0eWxlIjp7IiRyZWYiOiI1NSJ9fSwiSXNCZWxvd1RpbWViYW5kIjpmYWxzZSwiSGlkZURhdGUiOmZhbHNlLCJTaGFwZVNpemUiOjEsIlNwYWNpbmciOjIuMCwiUGFkZGluZyI6eyIkcmVmIjoiNTgifSwiU2hhcGVTdHlsZSI6eyIkaWQiOiIxNDIiLCJNYXJnaW4iOnsiJHJlZiI6IjYwIn0sIlBhZGRpbmciOnsiJHJlZiI6IjYxIn0sIkJhY2tncm91bmQiOnsiJGlkIjoiMTQzIiwiQ29sb3IiOnsiJGlkIjoiMTQ0IiwiQSI6MjU1LCJSIjoxNTAsIkciOjIxNCwiQiI6NjZ9fSwiSXNWaXNpYmxlIjp0cnVlLCJXaWR0aCI6MTguMCwiSGVpZ2h0IjoyMC4wLCJCb3JkZXJTdHlsZSI6eyIkaWQiOiIxNDUiLCJMaW5lQ29sb3IiOnsiJHJlZiI6IjYzIn0sIkxpbmVXZWlnaHQiOjAuMCwiTGluZVR5cGUiOjAsIlBhcmVudFN0eWxlIjp7IiRyZWYiOiI2MiJ9fSwiUGFyZW50U3R5bGUiOnsiJHJlZiI6IjU5In19LCJUaXRsZVN0eWxlIjp7IiRpZCI6IjE0NiIsIkZvbnRTZXR0aW5ncyI6eyIkaWQiOiIxNDciLCJGb250U2l6ZSI6MTEsIkZvbnROYW1lIjoiQ2FsaWJyaSIsIklzQm9sZCI6dHJ1ZSwiSXNJdGFsaWMiOmZhbHNlLCJJc1VuZGVybGluZWQiOmZhbHNlLCJQYXJlbnRTdHlsZSI6eyIkcmVmIjoiNjYifX0sIkF1dG9TaXplIjoyLCJGb3JlZ3JvdW5kIjp7IiRyZWYiOiI2NyJ9LCJNYXhXaWR0aCI6MTA2LjA4OTY4MzUzMjcxNDg0LCJNYXhIZWlnaHQiOiJJbmZpbml0eSIsIlNtYXJ0Rm9yZWdyb3VuZElzQWN0aXZlIjpmYWxzZSwiSG9yaXpvbnRhbEFsaWdubWVudCI6MCwiVmVydGljYWxBbGlnbm1lbnQiOjAsIlNtYXJ0Rm9yZWdyb3VuZCI6bnVsbCwiTWFyZ2luIjp7IiRyZWYiOiI2OSJ9LCJQYWRkaW5nIjp7IiRyZWYiOiI3MCJ9LCJCYWNrZ3JvdW5kIjp7IiRyZWYiOiI3MSJ9LCJJc1Zpc2libGUiOnRydWUsIldpZHRoIjowLjAsIkhlaWdodCI6MC4wLCJCb3JkZXJTdHlsZSI6eyIkaWQiOiIxNDgiLCJMaW5lQ29sb3IiOm51bGwsIkxpbmVXZWlnaHQiOjAuMCwiTGluZVR5cGUiOjAsIlBhcmVudFN0eWxlIjpudWxsfSwiUGFyZW50U3R5bGUiOnsiJHJlZiI6IjY1In19LCJEYXRlU3R5bGUiOnsiJGlkIjoiMTQ5IiwiRm9udFNldHRpbmdzIjp7IiRpZCI6IjE1MCIsIkZvbnRTaXplIjoxMCwiRm9udE5hbWUiOiJDYWxpYnJpIiwiSXNCb2xkIjpmYWxzZSwiSXNJdGFsaWMiOmZhbHNlLCJJc1VuZGVybGluZWQiOmZhbHNlLCJQYXJlbnRTdHlsZSI6eyIkcmVmIjoiNzMifX0sIkF1dG9TaXplIjowLCJGb3JlZ3JvdW5kIjp7IiRyZWYiOiI3NCJ9LCJNYXhXaWR0aCI6MjAwLjAsIk1heEhlaWdodCI6IkluZmluaXR5IiwiU21hcnRGb3JlZ3JvdW5kSXNBY3RpdmUiOmZhbHNlLCJIb3Jpem9udGFsQWxpZ25tZW50IjowLCJWZXJ0aWNhbEFsaWdubWVudCI6MCwiU21hcnRGb3JlZ3JvdW5kIjpudWxsLCJNYXJnaW4iOnsiJHJlZiI6Ijc2In0sIlBhZGRpbmciOnsiJHJlZiI6Ijc3In0sIkJhY2tncm91bmQiOnsiJHJlZiI6Ijc4In0sIklzVmlzaWJsZSI6dHJ1ZSwiV2lkdGgiOjAuMCwiSGVpZ2h0IjowLjAsIkJvcmRlclN0eWxlIjp7IiRpZCI6IjE1MSIsIkxpbmVDb2xvciI6bnVsbCwiTGluZVdlaWdodCI6MC4wLCJMaW5lVHlwZSI6MCwiUGFyZW50U3R5bGUiOm51bGx9LCJQYXJlbnRTdHlsZSI6eyIkcmVmIjoiNzIifX0sIkRhdGVGb3JtYXQiOnsiJHJlZiI6Ijc5In0sIklzVmlzaWJsZSI6dHJ1ZSwiUGFyZW50U3R5bGUiOnsiJHJlZiI6IjUzIn19LCJQb3NpdGlvbiI6eyIkaWQiOiIxNTIiLCJSYXRpbyI6MC4wOTY5MzgzMjM5NzQ2MDkzNzIsIklzQ3VzdG9tIjp0cnVlfSwiSWQiOiIxZDdiN2RlNy01Njk0LTQxZWQtODRmZC1mNDBhM2Q1MTIxNWUiLCJUaXRsZSI6IlByb2R1Y3Rpb24gY29zdCBzdHVkeSIsIk5vdGUiOm51bGwsIkh5cGVybGluayI6bnVsbCwiSXNDaGFuZ2VkIjpmYWxzZSwiSXNOZXciOmZhbHNlfSx7IiRpZCI6IjE1MyIsIkRhdGUiOiIyMDE1LTA5LTA3VDIzOjU5OjU5Ljk5OVoiLCJTdHlsZSI6eyIkaWQiOiIxNTQiLCJTaGFwZSI6MywiQ29ubmVjdG9yTWFyZ2luIjp7IiRyZWYiOiI1NCJ9LCJDb25uZWN0b3JTdHlsZSI6eyIkaWQiOiIxNTUiLCJMaW5lQ29sb3IiOnsiJGlkIjoiMTU2IiwiJHR5cGUiOiJOTFJFLkNvbW1vbi5Eb20uU29saWRDb2xvckJydXNoLCBOTFJFLkNvbW1vbiIsIkNvbG9yIjp7IiRpZCI6IjE1NyIsIkEiOjI1NSwiUiI6MTc3LCJHIjo4NCwiQiI6NDR9fSwiTGluZVdlaWdodCI6MS4wLCJMaW5lVHlwZSI6MCwiUGFyZW50U3R5bGUiOnsiJHJlZiI6IjU1In19LCJJc0JlbG93VGltZWJhbmQiOnRydWUsIkhpZGVEYXRlIjpmYWxzZSwiU2hhcGVTaXplIjoyLCJTcGFjaW5nIjoyLjAsIlBhZGRpbmciOnsiJHJlZiI6IjU4In0sIlNoYXBlU3R5bGUiOnsiJGlkIjoiMTU4IiwiTWFyZ2luIjp7IiRyZWYiOiI2MCJ9LCJQYWRkaW5nIjp7IiRyZWYiOiI2MSJ9LCJCYWNrZ3JvdW5kIjp7IiRpZCI6IjE1OSIsIkNvbG9yIjp7IiRpZCI6IjE2MCIsIkEiOjI1NSwiUiI6MTg2LCJHIjo5OCwiQiI6MzB9fSwiSXNWaXNpYmxlIjp0cnVlLCJXaWR0aCI6MjQuMCwiSGVpZ2h0IjoyNi4wLCJCb3JkZXJTdHlsZSI6eyIkaWQiOiIxNjEiLCJMaW5lQ29sb3IiOnsiJHJlZiI6IjYzIn0sIkxpbmVXZWlnaHQiOjAuMCwiTGluZVR5cGUiOjAsIlBhcmVudFN0eWxlIjp7IiRyZWYiOiI2MiJ9fSwiUGFyZW50U3R5bGUiOnsiJHJlZiI6IjU5In19LCJUaXRsZVN0eWxlIjp7IiRpZCI6IjE2MiIsIkZvbnRTZXR0aW5ncyI6eyIkaWQiOiIxNjMiLCJGb250U2l6ZSI6MTEsIkZvbnROYW1lIjoiQ2FsaWJyaSIsIklzQm9sZCI6dHJ1ZSwiSXNJdGFsaWMiOmZhbHNlLCJJc1VuZGVybGluZWQiOmZhbHNlLCJQYXJlbnRTdHlsZSI6eyIkcmVmIjoiNjYifX0sIkF1dG9TaXplIjoyLCJGb3JlZ3JvdW5kIjp7IiRyZWYiOiI2NyJ9LCJNYXhXaWR0aCI6MTQ2LjE5OTUyMzkyNTc4MTI1LCJNYXhIZWlnaHQiOiJJbmZpbml0eSIsIlNtYXJ0Rm9yZWdyb3VuZElzQWN0aXZlIjpmYWxzZSwiSG9yaXpvbnRhbEFsaWdubWVudCI6MCwiVmVydGljYWxBbGlnbm1lbnQiOjAsIlNtYXJ0Rm9yZWdyb3VuZCI6bnVsbCwiTWFyZ2luIjp7IiRyZWYiOiI2OSJ9LCJQYWRkaW5nIjp7IiRyZWYiOiI3MCJ9LCJCYWNrZ3JvdW5kIjp7IiRyZWYiOiI3MSJ9LCJJc1Zpc2libGUiOnRydWUsIldpZHRoIjowLjAsIkhlaWdodCI6MC4wLCJCb3JkZXJTdHlsZSI6eyIkaWQiOiIxNjQiLCJMaW5lQ29sb3IiOm51bGwsIkxpbmVXZWlnaHQiOjAuMCwiTGluZVR5cGUiOjAsIlBhcmVudFN0eWxlIjpudWxsfSwiUGFyZW50U3R5bGUiOnsiJHJlZiI6IjY1In19LCJEYXRlU3R5bGUiOnsiJGlkIjoiMTY1IiwiRm9udFNldHRpbmdzIjp7IiRpZCI6IjE2NiIsIkZvbnRTaXplIjoxMCwiRm9udE5hbWUiOiJDYWxpYnJpIiwiSXNCb2xkIjpmYWxzZSwiSXNJdGFsaWMiOmZhbHNlLCJJc1VuZGVybGluZWQiOmZhbHNlLCJQYXJlbnRTdHlsZSI6eyIkcmVmIjoiNzMifX0sIkF1dG9TaXplIjowLCJGb3JlZ3JvdW5kIjp7IiRyZWYiOiI3NCJ9LCJNYXhXaWR0aCI6MjAwLjAsIk1heEhlaWdodCI6IkluZmluaXR5IiwiU21hcnRGb3JlZ3JvdW5kSXNBY3RpdmUiOmZhbHNlLCJIb3Jpem9udGFsQWxpZ25tZW50IjowLCJWZXJ0aWNhbEFsaWdubWVudCI6MCwiU21hcnRGb3JlZ3JvdW5kIjpudWxsLCJNYXJnaW4iOnsiJHJlZiI6Ijc2In0sIlBhZGRpbmciOnsiJHJlZiI6Ijc3In0sIkJhY2tncm91bmQiOnsiJHJlZiI6Ijc4In0sIklzVmlzaWJsZSI6dHJ1ZSwiV2lkdGgiOjAuMCwiSGVpZ2h0IjowLjAsIkJvcmRlclN0eWxlIjp7IiRpZCI6IjE2NyIsIkxpbmVDb2xvciI6bnVsbCwiTGluZVdlaWdodCI6MC4wLCJMaW5lVHlwZSI6MCwiUGFyZW50U3R5bGUiOm51bGx9LCJQYXJlbnRTdHlsZSI6eyIkcmVmIjoiNzIifX0sIkRhdGVGb3JtYXQiOnsiJHJlZiI6Ijc5In0sIklzVmlzaWJsZSI6dHJ1ZSwiUGFyZW50U3R5bGUiOnsiJHJlZiI6IjUzIn19LCJQb3NpdGlvbiI6eyIkaWQiOiIxNjgiLCJSYXRpbyI6MC4xNTMzNzEwNzc5OTY3MTMxNSwiSXNDdXN0b20iOnRydWV9LCJJZCI6IjI1MzA0MGMzLTVmOGMtNGZjOS04YzdlLWE1YjQwOTY0YjQ0MiIsIlRpdGxlIjoiU0VPIHJlc2VhcmNoLCBtYXJrZXRpbmcgYW5hbHlzaXMgYW5kIGJ1c2luZXNzIHBsYW5uaW5nIiwiTm90ZSI6bnVsbCwiSHlwZXJsaW5rIjpudWxsLCJJc0NoYW5nZWQiOmZhbHNlLCJJc05ldyI6ZmFsc2V9LHsiJGlkIjoiMTY5IiwiRGF0ZSI6IjIwMTUtMDktMjdUMjM6NTk6NTkuOTk5WiIsIlN0eWxlIjp7IiRpZCI6IjE3MCIsIlNoYXBlIjowLCJDb25uZWN0b3JNYXJnaW4iOnsiJHJlZiI6IjU0In0sIkNvbm5lY3RvclN0eWxlIjp7IiRpZCI6IjE3MSIsIkxpbmVDb2xvciI6eyIkaWQiOiIxNzIiLCIkdHlwZSI6Ik5MUkUuQ29tbW9uLkRvbS5Tb2xpZENvbG9yQnJ1c2gsIE5MUkUuQ29tbW9uIiwiQ29sb3IiOnsiJGlkIjoiMTczIiwiQSI6MTI3LCJSIjoxNTAsIkciOjIxNCwiQiI6NjZ9fSwiTGluZVdlaWdodCI6MS4wLCJMaW5lVHlwZSI6MCwiUGFyZW50U3R5bGUiOnsiJHJlZiI6IjU1In19LCJJc0JlbG93VGltZWJhbmQiOmZhbHNlLCJIaWRlRGF0ZSI6ZmFsc2UsIlNoYXBlU2l6ZSI6MSwiU3BhY2luZyI6Mi4wLCJQYWRkaW5nIjp7IiRyZWYiOiI1OCJ9LCJTaGFwZVN0eWxlIjp7IiRpZCI6IjE3NCIsIk1hcmdpbiI6eyIkcmVmIjoiNjAifSwiUGFkZGluZyI6eyIkcmVmIjoiNjEifSwiQmFja2dyb3VuZCI6eyIkaWQiOiIxNzUiLCJDb2xvciI6eyIkaWQiOiIxNzYiLCJBIjoyNTUsIlIiOjE1MCwiRyI6MjE0LCJCIjo2Nn19LCJJc1Zpc2libGUiOnRydWUsIldpZHRoIjoxOC4wLCJIZWlnaHQiOjIwLjAsIkJvcmRlclN0eWxlIjp7IiRpZCI6IjE3NyIsIkxpbmVDb2xvciI6eyIkcmVmIjoiNjMifSwiTGluZVdlaWdodCI6MC4wLCJMaW5lVHlwZSI6MCwiUGFyZW50U3R5bGUiOnsiJHJlZiI6IjYyIn19LCJQYXJlbnRTdHlsZSI6eyIkcmVmIjoiNTkifX0sIlRpdGxlU3R5bGUiOnsiJGlkIjoiMTc4IiwiRm9udFNldHRpbmdzIjp7IiRpZCI6IjE3OSIsIkZvbnRTaXplIjoxMSwiRm9udE5hbWUiOiJDYWxpYnJpIiwiSXNCb2xkIjp0cnVlLCJJc0l0YWxpYyI6ZmFsc2UsIklzVW5kZXJsaW5lZCI6ZmFsc2UsIlBhcmVudFN0eWxlIjp7IiRyZWYiOiI2NiJ9fSwiQXV0b1NpemUiOjIsIkZvcmVncm91bmQiOnsiJHJlZiI6IjY3In0sIk1heFdpZHRoIjo4NS44Nzg1ODU4MTU0Mjk2ODgsIk1heEhlaWdodCI6IkluZmluaXR5IiwiU21hcnRGb3JlZ3JvdW5kSXNBY3RpdmUiOmZhbHNlLCJIb3Jpem9udGFsQWxpZ25tZW50IjowLCJWZXJ0aWNhbEFsaWdubWVudCI6MCwiU21hcnRGb3JlZ3JvdW5kIjpudWxsLCJNYXJnaW4iOnsiJHJlZiI6IjY5In0sIlBhZGRpbmciOnsiJHJlZiI6IjcwIn0sIkJhY2tncm91bmQiOnsiJHJlZiI6IjcxIn0sIklzVmlzaWJsZSI6dHJ1ZSwiV2lkdGgiOjAuMCwiSGVpZ2h0IjowLjAsIkJvcmRlclN0eWxlIjp7IiRpZCI6IjE4MCIsIkxpbmVDb2xvciI6bnVsbCwiTGluZVdlaWdodCI6MC4wLCJMaW5lVHlwZSI6MCwiUGFyZW50U3R5bGUiOm51bGx9LCJQYXJlbnRTdHlsZSI6eyIkcmVmIjoiNjUifX0sIkRhdGVTdHlsZSI6eyIkaWQiOiIxODEiLCJGb250U2V0dGluZ3MiOnsiJGlkIjoiMTgyIiwiRm9udFNpemUiOjEwLCJGb250TmFtZSI6IkNhbGlicmkiLCJJc0JvbGQiOmZhbHNlLCJJc0l0YWxpYyI6ZmFsc2UsIklzVW5kZXJsaW5lZCI6ZmFsc2UsIlBhcmVudFN0eWxlIjp7IiRyZWYiOiI3MyJ9fSwiQXV0b1NpemUiOjAsIkZvcmVncm91bmQiOnsiJHJlZiI6Ijc0In0sIk1heFdpZHRoIjoyMDAuMCwiTWF4SGVpZ2h0IjoiSW5maW5pdHkiLCJTbWFydEZvcmVncm91bmRJc0FjdGl2ZSI6ZmFsc2UsIkhvcml6b250YWxBbGlnbm1lbnQiOjAsIlZlcnRpY2FsQWxpZ25tZW50IjowLCJTbWFydEZvcmVncm91bmQiOm51bGwsIk1hcmdpbiI6eyIkcmVmIjoiNzYifSwiUGFkZGluZyI6eyIkcmVmIjoiNzcifSwiQmFja2dyb3VuZCI6eyIkcmVmIjoiNzgifSwiSXNWaXNpYmxlIjp0cnVlLCJXaWR0aCI6MC4wLCJIZWlnaHQiOjAuMCwiQm9yZGVyU3R5bGUiOnsiJGlkIjoiMTgzIiwiTGluZUNvbG9yIjpudWxsLCJMaW5lV2VpZ2h0IjowLjAsIkxpbmVUeXBlIjowLCJQYXJlbnRTdHlsZSI6bnVsbH0sIlBhcmVudFN0eWxlIjp7IiRyZWYiOiI3MiJ9fSwiRGF0ZUZvcm1hdCI6eyIkcmVmIjoiNzkifSwiSXNWaXNpYmxlIjp0cnVlLCJQYXJlbnRTdHlsZSI6eyIkcmVmIjoiNTMifX0sIlBvc2l0aW9uIjp7IiRpZCI6IjE4NCIsIlJhdGlvIjowLjEyNjEzNjMyNzY3Mjg4Nzc0LCJJc0N1c3RvbSI6dHJ1ZX0sIklkIjoiNjgzY2ExNmUtYzAwZC00NmExLTgxYTctYjA2YmU2NDIwZDdkIiwiVGl0bGUiOiJNaWxlc3RvbmUgYW5kIHJlc291cmNlIHBsYW5uaW5nIiwiTm90ZSI6bnVsbCwiSHlwZXJsaW5rIjpudWxsLCJJc0NoYW5nZWQiOmZhbHNlLCJJc05ldyI6ZmFsc2V9LHsiJGlkIjoiMTg1IiwiRGF0ZSI6IjIwMTUtMTAtMDlUMjM6NTk6NTkuOTk5WiIsIlN0eWxlIjp7IiRpZCI6IjE4NiIsIlNoYXBlIjozLCJDb25uZWN0b3JNYXJnaW4iOnsiJHJlZiI6IjU0In0sIkNvbm5lY3RvclN0eWxlIjp7IiRpZCI6IjE4NyIsIkxpbmVDb2xvciI6eyIkaWQiOiIxODgiLCIkdHlwZSI6Ik5MUkUuQ29tbW9uLkRvbS5Tb2xpZENvbG9yQnJ1c2gsIE5MUkUuQ29tbW9uIiwiQ29sb3IiOnsiJGlkIjoiMTg5IiwiQSI6MTI3LCJSIjoxNTAsIkciOjIxNCwiQiI6NjZ9fSwiTGluZVdlaWdodCI6MS4wLCJMaW5lVHlwZSI6MCwiUGFyZW50U3R5bGUiOnsiJHJlZiI6IjU1In19LCJJc0JlbG93VGltZWJhbmQiOnRydWUsIkhpZGVEYXRlIjpmYWxzZSwiU2hhcGVTaXplIjoxLCJTcGFjaW5nIjoyLjAsIlBhZGRpbmciOnsiJHJlZiI6IjU4In0sIlNoYXBlU3R5bGUiOnsiJGlkIjoiMTkwIiwiTWFyZ2luIjp7IiRyZWYiOiI2MCJ9LCJQYWRkaW5nIjp7IiRyZWYiOiI2MSJ9LCJCYWNrZ3JvdW5kIjp7IiRpZCI6IjE5MSIsIkNvbG9yIjp7IiRpZCI6IjE5MiIsIkEiOjI1NSwiUiI6MTUwLCJHIjoyMTQsIkIiOjY2fX0sIklzVmlzaWJsZSI6dHJ1ZSwiV2lkdGgiOjE4LjAsIkhlaWdodCI6MjAuMCwiQm9yZGVyU3R5bGUiOnsiJGlkIjoiMTkzIiwiTGluZUNvbG9yIjp7IiRyZWYiOiI2MyJ9LCJMaW5lV2VpZ2h0IjowLjAsIkxpbmVUeXBlIjowLCJQYXJlbnRTdHlsZSI6eyIkcmVmIjoiNjIifX0sIlBhcmVudFN0eWxlIjp7IiRyZWYiOiI1OSJ9fSwiVGl0bGVTdHlsZSI6eyIkaWQiOiIxOTQiLCJGb250U2V0dGluZ3MiOnsiJGlkIjoiMTk1IiwiRm9udFNpemUiOjExLCJGb250TmFtZSI6IkNhbGlicmkiLCJJc0JvbGQiOnRydWUsIklzSXRhbGljIjpmYWxzZSwiSXNVbmRlcmxpbmVkIjpmYWxzZSwiUGFyZW50U3R5bGUiOnsiJHJlZiI6IjY2In19LCJBdXRvU2l6ZSI6MiwiRm9yZWdyb3VuZCI6eyIkcmVmIjoiNjcifSwiTWF4V2lkdGgiOjExNC4wLCJNYXhIZWlnaHQiOiJJbmZpbml0eSIsIlNtYXJ0Rm9yZWdyb3VuZElzQWN0aXZlIjpmYWxzZSwiSG9yaXpvbnRhbEFsaWdubWVudCI6MCwiVmVydGljYWxBbGlnbm1lbnQiOjAsIlNtYXJ0Rm9yZWdyb3VuZCI6bnVsbCwiTWFyZ2luIjp7IiRyZWYiOiI2OSJ9LCJQYWRkaW5nIjp7IiRyZWYiOiI3MCJ9LCJCYWNrZ3JvdW5kIjp7IiRyZWYiOiI3MSJ9LCJJc1Zpc2libGUiOnRydWUsIldpZHRoIjowLjAsIkhlaWdodCI6MC4wLCJCb3JkZXJTdHlsZSI6eyIkaWQiOiIxOTYiLCJMaW5lQ29sb3IiOm51bGwsIkxpbmVXZWlnaHQiOjAuMCwiTGluZVR5cGUiOjAsIlBhcmVudFN0eWxlIjpudWxsfSwiUGFyZW50U3R5bGUiOnsiJHJlZiI6IjY1In19LCJEYXRlU3R5bGUiOnsiJGlkIjoiMTk3IiwiRm9udFNldHRpbmdzIjp7IiRpZCI6IjE5OCIsIkZvbnRTaXplIjoxMCwiRm9udE5hbWUiOiJDYWxpYnJpIiwiSXNCb2xkIjpmYWxzZSwiSXNJdGFsaWMiOmZhbHNlLCJJc1VuZGVybGluZWQiOmZhbHNlLCJQYXJlbnRTdHlsZSI6eyIkcmVmIjoiNzMifX0sIkF1dG9TaXplIjowLCJGb3JlZ3JvdW5kIjp7IiRyZWYiOiI3NCJ9LCJNYXhXaWR0aCI6MjAwLjAsIk1heEhlaWdodCI6IkluZmluaXR5IiwiU21hcnRGb3JlZ3JvdW5kSXNBY3RpdmUiOmZhbHNlLCJIb3Jpem9udGFsQWxpZ25tZW50IjowLCJWZXJ0aWNhbEFsaWdubWVudCI6MCwiU21hcnRGb3JlZ3JvdW5kIjpudWxsLCJNYXJnaW4iOnsiJHJlZiI6Ijc2In0sIlBhZGRpbmciOnsiJHJlZiI6Ijc3In0sIkJhY2tncm91bmQiOnsiJHJlZiI6Ijc4In0sIklzVmlzaWJsZSI6dHJ1ZSwiV2lkdGgiOjAuMCwiSGVpZ2h0IjowLjAsIkJvcmRlclN0eWxlIjp7IiRpZCI6IjE5OSIsIkxpbmVDb2xvciI6bnVsbCwiTGluZVdlaWdodCI6MC4wLCJMaW5lVHlwZSI6MCwiUGFyZW50U3R5bGUiOm51bGx9LCJQYXJlbnRTdHlsZSI6eyIkcmVmIjoiNzIifX0sIkRhdGVGb3JtYXQiOnsiJHJlZiI6Ijc5In0sIklzVmlzaWJsZSI6dHJ1ZSwiUGFyZW50U3R5bGUiOnsiJHJlZiI6IjUzIn19LCJQb3NpdGlvbiI6eyIkaWQiOiIyMDAiLCJSYXRpbyI6MC4yNjI3OTI5MjI4MzIzNDc3MywiSXNDdXN0b20iOnRydWV9LCJJZCI6IjU5NGVjNmQwLTgwZTctNGU3OS04M2Y3LTI1ZjYzM2JhN2ZjNyIsIlRpdGxlIjoiRGV2ZWxvcCBzdGFnZSAxIGZ1bmRpbmcgcGxhbiBhbmQgYXBwcm92YWwiLCJOb3RlIjpudWxsLCJIeXBlcmxpbmsiOm51bGwsIklzQ2hhbmdlZCI6ZmFsc2UsIklzTmV3IjpmYWxzZX0seyIkaWQiOiIyMDEiLCJEYXRlIjoiMjAxNS0xMC0yMlQyMzo1OTo1OS45OTlaIiwiU3R5bGUiOnsiJGlkIjoiMjAyIiwiU2hhcGUiOjMsIkNvbm5lY3Rvck1hcmdpbiI6eyIkcmVmIjoiNTQifSwiQ29ubmVjdG9yU3R5bGUiOnsiJGlkIjoiMjAzIiwiTGluZUNvbG9yIjp7IiRpZCI6IjIwNCIsIiR0eXBlIjoiTkxSRS5Db21tb24uRG9tLlNvbGlkQ29sb3JCcnVzaCwgTkxSRS5Db21tb24iLCJDb2xvciI6eyIkaWQiOiIyMDUiLCJBIjoxMjcsIlIiOjEwOSwiRyI6MTYyLCJCIjo0MH19LCJMaW5lV2VpZ2h0IjoxLjAsIkxpbmVUeXBlIjowLCJQYXJlbnRTdHlsZSI6eyIkcmVmIjoiNTUifX0sIklzQmVsb3dUaW1lYmFuZCI6ZmFsc2UsIkhpZGVEYXRlIjpmYWxzZSwiU2hhcGVTaXplIjowLCJTcGFjaW5nIjoyLjAsIlBhZGRpbmciOnsiJHJlZiI6IjU4In0sIlNoYXBlU3R5bGUiOnsiJGlkIjoiMjA2IiwiTWFyZ2luIjp7IiRyZWYiOiI2MCJ9LCJQYWRkaW5nIjp7IiRyZWYiOiI2MSJ9LCJCYWNrZ3JvdW5kIjp7IiRpZCI6IjIwNyIsIkNvbG9yIjp7IiRpZCI6IjIwOCIsIkEiOjI1NSwiUiI6MTA5LCJHIjoxNjIsIkIiOjQwfX0sIklzVmlzaWJsZSI6dHJ1ZSwiV2lkdGgiOjEyLjAsIkhlaWdodCI6MTQuMCwiQm9yZGVyU3R5bGUiOnsiJGlkIjoiMjA5IiwiTGluZUNvbG9yIjp7IiRyZWYiOiI2MyJ9LCJMaW5lV2VpZ2h0IjowLjAsIkxpbmVUeXBlIjowLCJQYXJlbnRTdHlsZSI6eyIkcmVmIjoiNjIifX0sIlBhcmVudFN0eWxlIjp7IiRyZWYiOiI1OSJ9fSwiVGl0bGVTdHlsZSI6eyIkaWQiOiIyMTAiLCJGb250U2V0dGluZ3MiOnsiJGlkIjoiMjExIiwiRm9udFNpemUiOjExLCJGb250TmFtZSI6IkNhbGlicmkiLCJJc0JvbGQiOnRydWUsIklzSXRhbGljIjpmYWxzZSwiSXNVbmRlcmxpbmVkIjpmYWxzZSwiUGFyZW50U3R5bGUiOnsiJHJlZiI6IjY2In19LCJBdXRvU2l6ZSI6MiwiRm9yZWdyb3VuZCI6eyIkcmVmIjoiNjcifSwiTWF4V2lkdGgiOjExNi4yMDk4Mzg4NjcxODc1LCJNYXhIZWlnaHQiOiJJbmZpbml0eSIsIlNtYXJ0Rm9yZWdyb3VuZElzQWN0aXZlIjpmYWxzZSwiSG9yaXpvbnRhbEFsaWdubWVudCI6MCwiVmVydGljYWxBbGlnbm1lbnQiOjAsIlNtYXJ0Rm9yZWdyb3VuZCI6bnVsbCwiTWFyZ2luIjp7IiRyZWYiOiI2OSJ9LCJQYWRkaW5nIjp7IiRyZWYiOiI3MCJ9LCJCYWNrZ3JvdW5kIjp7IiRyZWYiOiI3MSJ9LCJJc1Zpc2libGUiOnRydWUsIldpZHRoIjowLjAsIkhlaWdodCI6MC4wLCJCb3JkZXJTdHlsZSI6eyIkaWQiOiIyMTIiLCJMaW5lQ29sb3IiOm51bGwsIkxpbmVXZWlnaHQiOjAuMCwiTGluZVR5cGUiOjAsIlBhcmVudFN0eWxlIjpudWxsfSwiUGFyZW50U3R5bGUiOnsiJHJlZiI6IjY1In19LCJEYXRlU3R5bGUiOnsiJGlkIjoiMjEzIiwiRm9udFNldHRpbmdzIjp7IiRpZCI6IjIxNCIsIkZvbnRTaXplIjoxMCwiRm9udE5hbWUiOiJDYWxpYnJpIiwiSXNCb2xkIjpmYWxzZSwiSXNJdGFsaWMiOmZhbHNlLCJJc1VuZGVybGluZWQiOmZhbHNlLCJQYXJlbnRTdHlsZSI6eyIkcmVmIjoiNzMifX0sIkF1dG9TaXplIjowLCJGb3JlZ3JvdW5kIjp7IiRyZWYiOiI3NCJ9LCJNYXhXaWR0aCI6MjAwLjAsIk1heEhlaWdodCI6IkluZmluaXR5IiwiU21hcnRGb3JlZ3JvdW5kSXNBY3RpdmUiOmZhbHNlLCJIb3Jpem9udGFsQWxpZ25tZW50IjowLCJWZXJ0aWNhbEFsaWdubWVudCI6MCwiU21hcnRGb3JlZ3JvdW5kIjpudWxsLCJNYXJnaW4iOnsiJHJlZiI6Ijc2In0sIlBhZGRpbmciOnsiJHJlZiI6Ijc3In0sIkJhY2tncm91bmQiOnsiJHJlZiI6Ijc4In0sIklzVmlzaWJsZSI6dHJ1ZSwiV2lkdGgiOjAuMCwiSGVpZ2h0IjowLjAsIkJvcmRlclN0eWxlIjp7IiRpZCI6IjIxNSIsIkxpbmVDb2xvciI6bnVsbCwiTGluZVdlaWdodCI6MC4wLCJMaW5lVHlwZSI6MCwiUGFyZW50U3R5bGUiOm51bGx9LCJQYXJlbnRTdHlsZSI6eyIkcmVmIjoiNzIifX0sIkRhdGVGb3JtYXQiOnsiJHJlZiI6Ijc5In0sIklzVmlzaWJsZSI6dHJ1ZSwiUGFyZW50U3R5bGUiOnsiJHJlZiI6IjUzIn19LCJQb3NpdGlvbiI6eyIkaWQiOiIyMTYiLCJSYXRpbyI6MC4yMDE1NDM0NTQ3NzA2ODg2NiwiSXNDdXN0b20iOnRydWV9LCJJZCI6ImUwMDViOWZhLTQ5Y2ItNGUyYi04YjFhLWZiZDIwYzM3YTIyYiIsIlRpdGxlIjoiQmV0YSBUZXN0IDEuMiByb2xsb3V0LCBkb2N1bWVudGF0aW9uIGFuZCB1c2FiaWxpdHkgZmVlZGJhY2siLCJOb3RlIjpudWxsLCJIeXBlcmxpbmsiOm51bGwsIklzQ2hhbmdlZCI6ZmFsc2UsIklzTmV3IjpmYWxzZX0seyIkaWQiOiIyMTciLCJEYXRlIjoiMjAxNS0xMS0wMVQyMzo1OTo1OS45OTlaIiwiU3R5bGUiOnsiJGlkIjoiMjE4IiwiU2hhcGUiOjAsIkNvbm5lY3Rvck1hcmdpbiI6eyIkcmVmIjoiNTQifSwiQ29ubmVjdG9yU3R5bGUiOnsiJGlkIjoiMjE5IiwiTGluZUNvbG9yIjp7IiRpZCI6IjIyMCIsIiR0eXBlIjoiTkxSRS5Db21tb24uRG9tLlNvbGlkQ29sb3JCcnVzaCwgTkxSRS5Db21tb24iLCJDb2xvciI6eyIkaWQiOiIyMjEiLCJBIjoxMjcsIlIiOjE1MCwiRyI6MjE0LCJCIjo2Nn19LCJMaW5lV2VpZ2h0IjoxLjAsIkxpbmVUeXBlIjowLCJQYXJlbnRTdHlsZSI6eyIkcmVmIjoiNTUifX0sIklzQmVsb3dUaW1lYmFuZCI6dHJ1ZSwiSGlkZURhdGUiOmZhbHNlLCJTaGFwZVNpemUiOjEsIlNwYWNpbmciOjIuMCwiUGFkZGluZyI6eyIkcmVmIjoiNTgifSwiU2hhcGVTdHlsZSI6eyIkaWQiOiIyMjIiLCJNYXJnaW4iOnsiJHJlZiI6IjYwIn0sIlBhZGRpbmciOnsiJHJlZiI6IjYxIn0sIkJhY2tncm91bmQiOnsiJGlkIjoiMjIzIiwiQ29sb3IiOnsiJGlkIjoiMjI0IiwiQSI6MjU1LCJSIjoxNTAsIkciOjIxNCwiQiI6NjZ9fSwiSXNWaXNpYmxlIjp0cnVlLCJXaWR0aCI6MTguMCwiSGVpZ2h0IjoyMC4wLCJCb3JkZXJTdHlsZSI6eyIkaWQiOiIyMjUiLCJMaW5lQ29sb3IiOnsiJHJlZiI6IjYzIn0sIkxpbmVXZWlnaHQiOjAuMCwiTGluZVR5cGUiOjAsIlBhcmVudFN0eWxlIjp7IiRyZWYiOiI2MiJ9fSwiUGFyZW50U3R5bGUiOnsiJHJlZiI6IjU5In19LCJUaXRsZVN0eWxlIjp7IiRpZCI6IjIyNiIsIkZvbnRTZXR0aW5ncyI6eyIkaWQiOiIyMjciLCJGb250U2l6ZSI6MTEsIkZvbnROYW1lIjoiQ2FsaWJyaSIsIklzQm9sZCI6dHJ1ZSwiSXNJdGFsaWMiOmZhbHNlLCJJc1VuZGVybGluZWQiOmZhbHNlLCJQYXJlbnRTdHlsZSI6eyIkcmVmIjoiNjYifX0sIkF1dG9TaXplIjoyLCJGb3JlZ3JvdW5kIjp7IiRyZWYiOiI2NyJ9LCJNYXhXaWR0aCI6MTIyLjE5MTQ5NzgwMjczNDM4LCJNYXhIZWlnaHQiOiJJbmZpbml0eSIsIlNtYXJ0Rm9yZWdyb3VuZElzQWN0aXZlIjpmYWxzZSwiSG9yaXpvbnRhbEFsaWdubWVudCI6MCwiVmVydGljYWxBbGlnbm1lbnQiOjAsIlNtYXJ0Rm9yZWdyb3VuZCI6bnVsbCwiTWFyZ2luIjp7IiRyZWYiOiI2OSJ9LCJQYWRkaW5nIjp7IiRyZWYiOiI3MCJ9LCJCYWNrZ3JvdW5kIjp7IiRyZWYiOiI3MSJ9LCJJc1Zpc2libGUiOnRydWUsIldpZHRoIjowLjAsIkhlaWdodCI6MC4wLCJCb3JkZXJTdHlsZSI6eyIkaWQiOiIyMjgiLCJMaW5lQ29sb3IiOm51bGwsIkxpbmVXZWlnaHQiOjAuMCwiTGluZVR5cGUiOjAsIlBhcmVudFN0eWxlIjpudWxsfSwiUGFyZW50U3R5bGUiOnsiJHJlZiI6IjY1In19LCJEYXRlU3R5bGUiOnsiJGlkIjoiMjI5IiwiRm9udFNldHRpbmdzIjp7IiRpZCI6IjIzMCIsIkZvbnRTaXplIjoxMCwiRm9udE5hbWUiOiJDYWxpYnJpIiwiSXNCb2xkIjpmYWxzZSwiSXNJdGFsaWMiOmZhbHNlLCJJc1VuZGVybGluZWQiOmZhbHNlLCJQYXJlbnRTdHlsZSI6eyIkcmVmIjoiNzMifX0sIkF1dG9TaXplIjowLCJGb3JlZ3JvdW5kIjp7IiRyZWYiOiI3NCJ9LCJNYXhXaWR0aCI6MjAwLjAsIk1heEhlaWdodCI6IkluZmluaXR5IiwiU21hcnRGb3JlZ3JvdW5kSXNBY3RpdmUiOmZhbHNlLCJIb3Jpem9udGFsQWxpZ25tZW50IjowLCJWZXJ0aWNhbEFsaWdubWVudCI6MCwiU21hcnRGb3JlZ3JvdW5kIjpudWxsLCJNYXJnaW4iOnsiJHJlZiI6Ijc2In0sIlBhZGRpbmciOnsiJHJlZiI6Ijc3In0sIkJhY2tncm91bmQiOnsiJHJlZiI6Ijc4In0sIklzVmlzaWJsZSI6dHJ1ZSwiV2lkdGgiOjAuMCwiSGVpZ2h0IjowLjAsIkJvcmRlclN0eWxlIjp7IiRpZCI6IjIzMSIsIkxpbmVDb2xvciI6bnVsbCwiTGluZVdlaWdodCI6MC4wLCJMaW5lVHlwZSI6MCwiUGFyZW50U3R5bGUiOm51bGx9LCJQYXJlbnRTdHlsZSI6eyIkcmVmIjoiNzIifX0sIkRhdGVGb3JtYXQiOnsiJHJlZiI6Ijc5In0sIklzVmlzaWJsZSI6dHJ1ZSwiUGFyZW50U3R5bGUiOnsiJHJlZiI6IjUzIn19LCJQb3NpdGlvbiI6eyIkaWQiOiIyMzIiLCJSYXRpbyI6MC4xNjU2Mjc1NzEzODg1MjcyMSwiSXNDdXN0b20iOnRydWV9LCJJZCI6IjI1MGVhMmJlLTA1ODUtNGI4MC1iY2RiLWVjMDdmYWFhMmQ2OSIsIlRpdGxlIjoiRGV2ZWxvcCBTdGFnZSAyIHByb2dyYW0gYW5kIGNlcnRpZmljYXRpb24gcHJvY2VzcyIsIk5vdGUiOm51bGwsIkh5cGVybGluayI6bnVsbCwiSXNDaGFuZ2VkIjpmYWxzZSwiSXNOZXciOmZhbHNlfSx7IiRpZCI6IjIzMyIsIkRhdGUiOiIyMDE1LTExLTEyVDIzOjU5OjU5Ljk5OVoiLCJTdHlsZSI6eyIkaWQiOiIyMzQiLCJTaGFwZSI6MywiQ29ubmVjdG9yTWFyZ2luIjp7IiRyZWYiOiI1NCJ9LCJDb25uZWN0b3JTdHlsZSI6eyIkaWQiOiIyMzUiLCJMaW5lQ29sb3IiOnsiJGlkIjoiMjM2IiwiJHR5cGUiOiJOTFJFLkNvbW1vbi5Eb20uU29saWRDb2xvckJydXNoLCBOTFJFLkNvbW1vbiIsIkNvbG9yIjp7IiRpZCI6IjIzNyIsIkEiOjEyNywiUiI6MTk2LCJHIjoxMDQsIkIiOjMyfX0sIkxpbmVXZWlnaHQiOjEuMCwiTGluZVR5cGUiOjAsIlBhcmVudFN0eWxlIjp7IiRyZWYiOiI1NSJ9fSwiSXNCZWxvd1RpbWViYW5kIjpmYWxzZSwiSGlkZURhdGUiOmZhbHNlLCJTaGFwZVNpemUiOjEsIlNwYWNpbmciOjIuMCwiUGFkZGluZyI6eyIkcmVmIjoiNTgifSwiU2hhcGVTdHlsZSI6eyIkaWQiOiIyMzgiLCJNYXJnaW4iOnsiJHJlZiI6IjYwIn0sIlBhZGRpbmciOnsiJHJlZiI6IjYxIn0sIkJhY2tncm91bmQiOnsiJGlkIjoiMjM5IiwiQ29sb3IiOnsiJGlkIjoiMjQwIiwiQSI6MjU1LCJSIjoxOTYsIkciOjEwNCwiQiI6MzJ9fSwiSXNWaXNpYmxlIjp0cnVlLCJXaWR0aCI6MTguMCwiSGVpZ2h0IjoyMC4wLCJCb3JkZXJTdHlsZSI6eyIkaWQiOiIyNDEiLCJMaW5lQ29sb3IiOnsiJHJlZiI6IjYzIn0sIkxpbmVXZWlnaHQiOjAuMCwiTGluZVR5cGUiOjAsIlBhcmVudFN0eWxlIjp7IiRyZWYiOiI2MiJ9fSwiUGFyZW50U3R5bGUiOnsiJHJlZiI6IjU5In19LCJUaXRsZVN0eWxlIjp7IiRpZCI6IjI0MiIsIkZvbnRTZXR0aW5ncyI6eyIkaWQiOiIyNDMiLCJGb250U2l6ZSI6MTEsIkZvbnROYW1lIjoiQ2FsaWJyaSIsIklzQm9sZCI6dHJ1ZSwiSXNJdGFsaWMiOmZhbHNlLCJJc1VuZGVybGluZWQiOmZhbHNlLCJQYXJlbnRTdHlsZSI6eyIkcmVmIjoiNjYifX0sIkF1dG9TaXplIjoyLCJGb3JlZ3JvdW5kIjp7IiRyZWYiOiI2NyJ9LCJNYXhXaWR0aCI6NjkuNzc2NzcxNTQ1NDEwMTU2LCJNYXhIZWlnaHQiOiJJbmZpbml0eSIsIlNtYXJ0Rm9yZWdyb3VuZElzQWN0aXZlIjpmYWxzZSwiSG9yaXpvbnRhbEFsaWdubWVudCI6MCwiVmVydGljYWxBbGlnbm1lbnQiOjAsIlNtYXJ0Rm9yZWdyb3VuZCI6bnVsbCwiTWFyZ2luIjp7IiRyZWYiOiI2OSJ9LCJQYWRkaW5nIjp7IiRyZWYiOiI3MCJ9LCJCYWNrZ3JvdW5kIjp7IiRyZWYiOiI3MSJ9LCJJc1Zpc2libGUiOnRydWUsIldpZHRoIjowLjAsIkhlaWdodCI6MC4wLCJCb3JkZXJTdHlsZSI6eyIkaWQiOiIyNDQiLCJMaW5lQ29sb3IiOm51bGwsIkxpbmVXZWlnaHQiOjAuMCwiTGluZVR5cGUiOjAsIlBhcmVudFN0eWxlIjpudWxsfSwiUGFyZW50U3R5bGUiOnsiJHJlZiI6IjY1In19LCJEYXRlU3R5bGUiOnsiJGlkIjoiMjQ1IiwiRm9udFNldHRpbmdzIjp7IiRpZCI6IjI0NiIsIkZvbnRTaXplIjoxMCwiRm9udE5hbWUiOiJDYWxpYnJpIiwiSXNCb2xkIjpmYWxzZSwiSXNJdGFsaWMiOmZhbHNlLCJJc1VuZGVybGluZWQiOmZhbHNlLCJQYXJlbnRTdHlsZSI6eyIkcmVmIjoiNzMifX0sIkF1dG9TaXplIjowLCJGb3JlZ3JvdW5kIjp7IiRyZWYiOiI3NCJ9LCJNYXhXaWR0aCI6MjAwLjAsIk1heEhlaWdodCI6IkluZmluaXR5IiwiU21hcnRGb3JlZ3JvdW5kSXNBY3RpdmUiOmZhbHNlLCJIb3Jpem9udGFsQWxpZ25tZW50IjowLCJWZXJ0aWNhbEFsaWdubWVudCI6MCwiU21hcnRGb3JlZ3JvdW5kIjpudWxsLCJNYXJnaW4iOnsiJHJlZiI6Ijc2In0sIlBhZGRpbmciOnsiJHJlZiI6Ijc3In0sIkJhY2tncm91bmQiOnsiJHJlZiI6Ijc4In0sIklzVmlzaWJsZSI6dHJ1ZSwiV2lkdGgiOjAuMCwiSGVpZ2h0IjowLjAsIkJvcmRlclN0eWxlIjp7IiRpZCI6IjI0NyIsIkxpbmVDb2xvciI6bnVsbCwiTGluZVdlaWdodCI6MC4wLCJMaW5lVHlwZSI6MCwiUGFyZW50U3R5bGUiOm51bGx9LCJQYXJlbnRTdHlsZSI6eyIkcmVmIjoiNzIifX0sIkRhdGVGb3JtYXQiOnsiJHJlZiI6Ijc5In0sIklzVmlzaWJsZSI6dHJ1ZSwiUGFyZW50U3R5bGUiOnsiJHJlZiI6IjUzIn19LCJQb3NpdGlvbiI6eyIkaWQiOiIyNDgiLCJSYXRpbyI6MC4wOTQ4MjcyMTM5OTM3Nzg5NDIsIklzQ3VzdG9tIjp0cnVlfSwiSWQiOiIzM2RiNGM5Zi0yYjJmLTQ5YzAtYTQ4ZC02MjU0ODU5ODAwYTMiLCJUaXRsZSI6IkJldGEgVGVzdCAyLjIiLCJOb3RlIjpudWxsLCJIeXBlcmxpbmsiOm51bGwsIklzQ2hhbmdlZCI6ZmFsc2UsIklzTmV3IjpmYWxzZX0seyIkaWQiOiIyNDkiLCJEYXRlIjoiMjAxNS0xMi0xNVQyMzo1OTo1OS45OTlaIiwiU3R5bGUiOnsiJGlkIjoiMjUwIiwiU2hhcGUiOjE0LCJDb25uZWN0b3JNYXJnaW4iOnsiJHJlZiI6IjU0In0sIkNvbm5lY3RvclN0eWxlIjp7IiRpZCI6IjI1MSIsIkxpbmVDb2xvciI6eyIkaWQiOiIyNTIiLCIkdHlwZSI6Ik5MUkUuQ29tbW9uLkRvbS5Tb2xpZENvbG9yQnJ1c2gsIE5MUkUuQ29tbW9uIiwiQ29sb3IiOnsiJGlkIjoiMjUzIiwiQSI6MjU1LCJSIjoxMjksIkciOjE4NywiQiI6NTJ9fSwiTGluZVdlaWdodCI6MS4wLCJMaW5lVHlwZSI6MCwiUGFyZW50U3R5bGUiOnsiJHJlZiI6IjU1In19LCJJc0JlbG93VGltZWJhbmQiOmZhbHNlLCJIaWRlRGF0ZSI6ZmFsc2UsIlNoYXBlU2l6ZSI6MSwiU3BhY2luZyI6Mi4wLCJQYWRkaW5nIjp7IiRyZWYiOiI1OCJ9LCJTaGFwZVN0eWxlIjp7IiRpZCI6IjI1NCIsIk1hcmdpbiI6eyIkcmVmIjoiNjAifSwiUGFkZGluZyI6eyIkcmVmIjoiNjEifSwiQmFja2dyb3VuZCI6eyIkcmVmIjoiMjUyIn0sIklzVmlzaWJsZSI6dHJ1ZSwiV2lkdGgiOjE4LjAsIkhlaWdodCI6MjAuMCwiQm9yZGVyU3R5bGUiOnsiJGlkIjoiMjU1IiwiTGluZUNvbG9yIjp7IiRyZWYiOiI2MyJ9LCJMaW5lV2VpZ2h0IjowLjAsIkxpbmVUeXBlIjowLCJQYXJlbnRTdHlsZSI6eyIkcmVmIjoiNjIifX0sIlBhcmVudFN0eWxlIjp7IiRyZWYiOiI1OSJ9fSwiVGl0bGVTdHlsZSI6eyIkaWQiOiIyNTYiLCJGb250U2V0dGluZ3MiOnsiJGlkIjoiMjU3IiwiRm9udFNpemUiOjExLCJGb250TmFtZSI6IkNhbGlicmkiLCJJc0JvbGQiOnRydWUsIklzSXRhbGljIjpmYWxzZSwiSXNVbmRlcmxpbmVkIjpmYWxzZSwiUGFyZW50U3R5bGUiOnsiJHJlZiI6IjY2In19LCJBdXRvU2l6ZSI6MiwiRm9yZWdyb3VuZCI6eyIkcmVmIjoiNjcifSwiTWF4V2lkdGgiOjEwMS44NjcyNDA5MDU3NjE3MiwiTWF4SGVpZ2h0IjoiSW5maW5pdHkiLCJTbWFydEZvcmVncm91bmRJc0FjdGl2ZSI6ZmFsc2UsIkhvcml6b250YWxBbGlnbm1lbnQiOjEsIlZlcnRpY2FsQWxpZ25tZW50IjowLCJTbWFydEZvcmVncm91bmQiOm51bGwsIk1hcmdpbiI6eyIkcmVmIjoiNjkifSwiUGFkZGluZyI6eyIkcmVmIjoiNzAifSwiQmFja2dyb3VuZCI6eyIkcmVmIjoiNzEifSwiSXNWaXNpYmxlIjp0cnVlLCJXaWR0aCI6MC4wLCJIZWlnaHQiOjAuMCwiQm9yZGVyU3R5bGUiOnsiJGlkIjoiMjU4IiwiTGluZUNvbG9yIjpudWxsLCJMaW5lV2VpZ2h0IjowLjAsIkxpbmVUeXBlIjowLCJQYXJlbnRTdHlsZSI6bnVsbH0sIlBhcmVudFN0eWxlIjp7IiRyZWYiOiI2NSJ9fSwiRGF0ZVN0eWxlIjp7IiRpZCI6IjI1OSIsIkZvbnRTZXR0aW5ncyI6eyIkaWQiOiIyNjAiLCJGb250U2l6ZSI6MTAsIkZvbnROYW1lIjoiQ2FsaWJyaSIsIklzQm9sZCI6ZmFsc2UsIklzSXRhbGljIjpmYWxzZSwiSXNVbmRlcmxpbmVkIjpmYWxzZSwiUGFyZW50U3R5bGUiOnsiJHJlZiI6IjczIn19LCJBdXRvU2l6ZSI6MCwiRm9yZWdyb3VuZCI6eyIkcmVmIjoiNzQifSwiTWF4V2lkdGgiOjIwMC4wLCJNYXhIZWlnaHQiOiJJbmZpbml0eSIsIlNtYXJ0Rm9yZWdyb3VuZElzQWN0aXZlIjpmYWxzZSwiSG9yaXpvbnRhbEFsaWdubWVudCI6MCwiVmVydGljYWxBbGlnbm1lbnQiOjAsIlNtYXJ0Rm9yZWdyb3VuZCI6bnVsbCwiTWFyZ2luIjp7IiRyZWYiOiI3NiJ9LCJQYWRkaW5nIjp7IiRyZWYiOiI3NyJ9LCJCYWNrZ3JvdW5kIjp7IiRyZWYiOiI3OCJ9LCJJc1Zpc2libGUiOnRydWUsIldpZHRoIjowLjAsIkhlaWdodCI6MC4wLCJCb3JkZXJTdHlsZSI6eyIkaWQiOiIyNjEiLCJMaW5lQ29sb3IiOm51bGwsIkxpbmVXZWlnaHQiOjAuMCwiTGluZVR5cGUiOjAsIlBhcmVudFN0eWxlIjpudWxsfSwiUGFyZW50U3R5bGUiOnsiJHJlZiI6IjcyIn19LCJEYXRlRm9ybWF0Ijp7IiRyZWYiOiI3OSJ9LCJJc1Zpc2libGUiOnRydWUsIlBhcmVudFN0eWxlIjp7IiRyZWYiOiI1MyJ9fSwiUG9zaXRpb24iOnsiJGlkIjoiMjYyIiwiUmF0aW8iOjAuMTkyNTMwOTA3NTI0OTU2NjEsIklzQ3VzdG9tIjp0cnVlfSwiSWQiOiIwMDE4NjkxYS1mODhkLTQ4MzgtYjNlYy0yZDEyNTZiOWVlZTUiLCJUaXRsZSI6IkZpbmFsIHByb2plY3QgY2hlY2twb2ludCBhbmQgY2xvc2UiLCJOb3RlIjpudWxsLCJIeXBlcmxpbmsiOm51bGwsIklzQ2hhbmdlZCI6ZmFsc2UsIklzTmV3IjpmYWxzZX1dLCJUYXNrcyI6W3siJGlkIjoiMjYzIiwiR3JvdXBOYW1lIjpudWxsLCJTdGFydERhdGUiOiIyMDE1LTA4LTEzVDAwOjAwOjAwWiIsIkVuZERhdGUiOiIyMDE1LTA5LTAxVDIzOjU5OjU5Ljk5OVoiLCJQZXJjZW50YWdlQ29tcGxldGUiOjUwLjAsIlN0eWxlIjp7IiRpZCI6IjI2NCIsIlNoYXBlIjo3LCJTaGFwZVRoaWNrbmVzcyI6MSwiRHVyYXRpb25Gb3JtYXQiOjAsIkluY2x1ZGVOb25Xb3JraW5nRGF5c0luRHVyYXRpb24iOnRydWUsIlBlcmNlbnRhZ2VDb21wbGV0ZVN0eWxlIjp7IiRpZCI6IjI2NSIsIkZvbnRTZXR0aW5ncyI6eyIkaWQiOiIyNjYiLCJGb250U2l6ZSI6MTAsIkZvbnROYW1lIjoiQ2FsaWJyaSIsIklzQm9sZCI6ZmFsc2UsIklzSXRhbGljIjpmYWxzZSwiSXNVbmRlcmxpbmVkIjpmYWxzZSwiUGFyZW50U3R5bGUiOnsiJHJlZiI6IjgyIn19LCJBdXRvU2l6ZSI6MCwiRm9yZWdyb3VuZCI6eyIkcmVmIjoiODMifSwiTWF4V2lkdGgiOjIwMC4wLCJNYXhIZWlnaHQiOiJJbmZpbml0eSIsIlNtYXJ0Rm9yZWdyb3VuZElzQWN0aXZlIjpmYWxzZSwiSG9yaXpvbnRhbEFsaWdubWVudCI6MCwiVmVydGljYWxBbGlnbm1lbnQiOjAsIlNtYXJ0Rm9yZWdyb3VuZCI6bnVsbCwiTWFyZ2luIjp7IiRyZWYiOiI4NSJ9LCJQYWRkaW5nIjp7IiRyZWYiOiI4NiJ9LCJCYWNrZ3JvdW5kIjp7IiRyZWYiOiI4NyJ9LCJJc1Zpc2libGUiOnRydWUsIldpZHRoIjowLjAsIkhlaWdodCI6MC4wLCJCb3JkZXJTdHlsZSI6eyIkaWQiOiIyNjciLCJMaW5lQ29sb3IiOm51bGwsIkxpbmVXZWlnaHQiOjAuMCwiTGluZVR5cGUiOjAsIlBhcmVudFN0eWxlIjpudWxsfSwiUGFyZW50U3R5bGUiOnsiJHJlZiI6IjgxIn19LCJEdXJhdGlvblN0eWxlIjp7IiRpZCI6IjI2OCIsIkZvbnRTZXR0aW5ncyI6eyIkaWQiOiIyNjkiLCJGb250U2l6ZSI6MTAsIkZvbnROYW1lIjoiQ2FsaWJyaSIsIklzQm9sZCI6ZmFsc2UsIklzSXRhbGljIjpmYWxzZSwiSXNVbmRlcmxpbmVkIjpmYWxzZSwiUGFyZW50U3R5bGUiOnsiJHJlZiI6Ijg5In19LCJBdXRvU2l6ZSI6MCwiRm9yZWdyb3VuZCI6eyIkcmVmIjoiOTAifSwiTWF4V2lkdGgiOjIwMC4wLCJNYXhIZWlnaHQiOiJJbmZpbml0eSIsIlNtYXJ0Rm9yZWdyb3VuZElzQWN0aXZlIjpmYWxzZSwiSG9yaXpvbnRhbEFsaWdubWVudCI6MCwiVmVydGljYWxBbGlnbm1lbnQiOjAsIlNtYXJ0Rm9yZWdyb3VuZCI6bnVsbCwiTWFyZ2luIjp7IiRyZWYiOiI5MiJ9LCJQYWRkaW5nIjp7IiRyZWYiOiI5MyJ9LCJCYWNrZ3JvdW5kIjp7IiRyZWYiOiI5NCJ9LCJJc1Zpc2libGUiOnRydWUsIldpZHRoIjowLjAsIkhlaWdodCI6MC4wLCJCb3JkZXJTdHlsZSI6eyIkaWQiOiIyNzAiLCJMaW5lQ29sb3IiOm51bGwsIkxpbmVXZWlnaHQiOjAuMCwiTGluZVR5cGUiOjAsIlBhcmVudFN0eWxlIjpudWxsfSwiUGFyZW50U3R5bGUiOnsiJHJlZiI6Ijg4In19LCJIb3Jpem9udGFsQ29ubmVjdG9yU3R5bGUiOnsiJGlkIjoiMjcxIiwiTGluZUNvbG9yIjp7IiRyZWYiOiI5NiJ9LCJMaW5lV2VpZ2h0IjoxLjAsIkxpbmVUeXBlIjowLCJQYXJlbnRTdHlsZSI6eyIkcmVmIjoiOTUifX0sIlZlcnRpY2FsQ29ubmVjdG9yU3R5bGUiOnsiJGlkIjoiMjcyIiwiTGluZUNvbG9yIjp7IiRyZWYiOiI5OSJ9LCJMaW5lV2VpZ2h0IjoxLjAsIkxpbmVUeXBlIjowLCJQYXJlbnRTdHlsZSI6eyIkcmVmIjoiOTgifX0sIk1hcmdpbiI6bnVsbCwiU3RhcnREYXRlUG9zaXRpb24iOjQsIkVuZERhdGVQb3NpdGlvbiI6NCwiVGl0bGVQb3NpdGlvbiI6NSwiRHVyYXRpb25Qb3NpdGlvbiI6NiwiUGVyY2VudGFnZUNvbXBsZXRlZFBvc2l0aW9uIjoyLCJTcGFjaW5nIjo1LCJJc0JlbG93VGltZWJhbmQiOmZhbHNlLCJQZXJjZW50YWdlQ29tcGxldGVTaGFwZU9wYWNpdHkiOjM1LCJTaGFwZVN0eWxlIjp7IiRpZCI6IjI3MyIsIk1hcmdpbiI6eyIkcmVmIjoiMTAyIn0sIlBhZGRpbmciOnsiJHJlZiI6IjEwMyJ9LCJCYWNrZ3JvdW5kIjp7IiRpZCI6IjI3NCIsIkNvbG9yIjp7IiRpZCI6IjI3NSIsIkEiOjI1NSwiUiI6MTY0LCJHIjo3MCwiQiI6MjN9fSwiSXNWaXNpYmxlIjp0cnVlLCJXaWR0aCI6MC4wLCJIZWlnaHQiOjE2LjAsIkJvcmRlclN0eWxlIjp7IiRpZCI6IjI3NiIsIkxpbmVDb2xvciI6eyIkcmVmIjoiMTA1In0sIkxpbmVXZWlnaHQiOjAuMCwiTGluZVR5cGUiOjAsIlBhcmVudFN0eWxlIjp7IiRyZWYiOiIxMDQifX0sIlBhcmVudFN0eWxlIjp7IiRyZWYiOiIxMDEifX0sIlRpdGxlU3R5bGUiOnsiJGlkIjoiMjc3IiwiRm9udFNldHRpbmdzIjp7IiRpZCI6IjI3OCIsIkZvbnRTaXplIjoxMSwiRm9udE5hbWUiOiJDYWxpYnJpIiwiSXNCb2xkIjpmYWxzZSwiSXNJdGFsaWMiOmZhbHNlLCJJc1VuZGVybGluZWQiOmZhbHNlLCJQYXJlbnRTdHlsZSI6eyIkcmVmIjoiMTA4In19LCJBdXRvU2l6ZSI6MCwiRm9yZWdyb3VuZCI6eyIkcmVmIjoiMTA5In0sIk1heFdpZHRoIjo3MjAuMCwiTWF4SGVpZ2h0IjoiSW5maW5pdHkiLCJTbWFydEZvcmVncm91bmRJc0FjdGl2ZSI6ZmFsc2UsIkhvcml6b250YWxBbGlnbm1lbnQiOjAsIlZlcnRpY2FsQWxpZ25tZW50IjowLCJTbWFydEZvcmVncm91bmQiOm51bGwsIk1hcmdpbiI6eyIkcmVmIjoiMTExIn0sIlBhZGRpbmciOnsiJHJlZiI6IjExMiJ9LCJCYWNrZ3JvdW5kIjp7IiRyZWYiOiIxMTMifSwiSXNWaXNpYmxlIjp0cnVlLCJXaWR0aCI6MC4wLCJIZWlnaHQiOjAuMCwiQm9yZGVyU3R5bGUiOnsiJGlkIjoiMjc5IiwiTGluZUNvbG9yIjpudWxsLCJMaW5lV2VpZ2h0IjowLjAsIkxpbmVUeXBlIjowLCJQYXJlbnRTdHlsZSI6bnVsbH0sIlBhcmVudFN0eWxlIjp7IiRyZWYiOiIxMDcifX0sIkRhdGVTdHlsZSI6eyIkaWQiOiIyODAiLCJGb250U2V0dGluZ3MiOnsiJGlkIjoiMjgxIiwiRm9udFNpemUiOjEwLCJGb250TmFtZSI6IkNhbGlicmkiLCJJc0JvbGQiOmZhbHNlLCJJc0l0YWxpYyI6ZmFsc2UsIklzVW5kZXJsaW5lZCI6ZmFsc2UsIlBhcmVudFN0eWxlIjp7IiRyZWYiOiIxMTUifX0sIkF1dG9TaXplIjowLCJGb3JlZ3JvdW5kIjp7IiRyZWYiOiIxMTYifSwiTWF4V2lkdGgiOjIwMC4wLCJNYXhIZWlnaHQiOiJJbmZpbml0eSIsIlNtYXJ0Rm9yZWdyb3VuZElzQWN0aXZlIjpmYWxzZSwiSG9yaXpvbnRhbEFsaWdubWVudCI6MCwiVmVydGljYWxBbGlnbm1lbnQiOjAsIlNtYXJ0Rm9yZWdyb3VuZCI6bnVsbCwiTWFyZ2luIjp7IiRyZWYiOiIxMTgifSwiUGFkZGluZyI6eyIkcmVmIjoiMTE5In0sIkJhY2tncm91bmQiOnsiJHJlZiI6IjEyMCJ9LCJJc1Zpc2libGUiOnRydWUsIldpZHRoIjowLjAsIkhlaWdodCI6MC4wLCJCb3JkZXJTdHlsZSI6eyIkaWQiOiIyODIiLCJMaW5lQ29sb3IiOm51bGwsIkxpbmVXZWlnaHQiOjAuMCwiTGluZVR5cGUiOjAsIlBhcmVudFN0eWxlIjpudWxsfSwiUGFyZW50U3R5bGUiOnsiJHJlZiI6IjExNCJ9fSwiRGF0ZUZvcm1hdCI6eyIkcmVmIjoiMTIxIn0sIklzVmlzaWJsZSI6ZmFsc2UsIlBhcmVudFN0eWxlIjp7IiRyZWYiOiI4MCJ9fSwiSW5kZXgiOjEsIklkIjoiNDE1ZTUwODQtMTM1Ni00ZjM5LTgwNzUtMzMwMjk1NjgxOTgwIiwiVGl0bGUiOiJUYXNrIDEiLCJOb3RlIjpudWxsLCJIeXBlcmxpbmsiOm51bGwsIklzQ2hhbmdlZCI6ZmFsc2UsIklzTmV3IjpmYWxzZX0seyIkaWQiOiIyODMiLCJHcm91cE5hbWUiOm51bGwsIlN0YXJ0RGF0ZSI6IjIwMTUtMDktMTZUMDA6MDA6MDBaIiwiRW5kRGF0ZSI6IjIwMTUtMTAtMTVUMjM6NTk6NTkuOTk5WiIsIlBlcmNlbnRhZ2VDb21wbGV0ZSI6NzAuMCwiU3R5bGUiOnsiJGlkIjoiMjg0IiwiU2hhcGUiOjcsIlNoYXBlVGhpY2tuZXNzIjoxLCJEdXJhdGlvbkZvcm1hdCI6MCwiSW5jbHVkZU5vbldvcmtpbmdEYXlzSW5EdXJhdGlvbiI6dHJ1ZSwiUGVyY2VudGFnZUNvbXBsZXRlU3R5bGUiOnsiJGlkIjoiMjg1IiwiRm9udFNldHRpbmdzIjp7IiRpZCI6IjI4NiIsIkZvbnRTaXplIjoxMCwiRm9udE5hbWUiOiJDYWxpYnJpIiwiSXNCb2xkIjpmYWxzZSwiSXNJdGFsaWMiOmZhbHNlLCJJc1VuZGVybGluZWQiOmZhbHNlLCJQYXJlbnRTdHlsZSI6eyIkcmVmIjoiODIifX0sIkF1dG9TaXplIjowLCJGb3JlZ3JvdW5kIjp7IiRyZWYiOiI4MyJ9LCJNYXhXaWR0aCI6MjAwLjAsIk1heEhlaWdodCI6IkluZmluaXR5IiwiU21hcnRGb3JlZ3JvdW5kSXNBY3RpdmUiOmZhbHNlLCJIb3Jpem9udGFsQWxpZ25tZW50IjowLCJWZXJ0aWNhbEFsaWdubWVudCI6MCwiU21hcnRGb3JlZ3JvdW5kIjpudWxsLCJNYXJnaW4iOnsiJHJlZiI6Ijg1In0sIlBhZGRpbmciOnsiJHJlZiI6Ijg2In0sIkJhY2tncm91bmQiOnsiJHJlZiI6Ijg3In0sIklzVmlzaWJsZSI6dHJ1ZSwiV2lkdGgiOjAuMCwiSGVpZ2h0IjowLjAsIkJvcmRlclN0eWxlIjp7IiRpZCI6IjI4NyIsIkxpbmVDb2xvciI6bnVsbCwiTGluZVdlaWdodCI6MC4wLCJMaW5lVHlwZSI6MCwiUGFyZW50U3R5bGUiOm51bGx9LCJQYXJlbnRTdHlsZSI6eyIkcmVmIjoiODEifX0sIkR1cmF0aW9uU3R5bGUiOnsiJGlkIjoiMjg4IiwiRm9udFNldHRpbmdzIjp7IiRpZCI6IjI4OSIsIkZvbnRTaXplIjoxMCwiRm9udE5hbWUiOiJDYWxpYnJpIiwiSXNCb2xkIjpmYWxzZSwiSXNJdGFsaWMiOmZhbHNlLCJJc1VuZGVybGluZWQiOmZhbHNlLCJQYXJlbnRTdHlsZSI6eyIkcmVmIjoiODkifX0sIkF1dG9TaXplIjowLCJGb3JlZ3JvdW5kIjp7IiRyZWYiOiI5MCJ9LCJNYXhXaWR0aCI6MjAwLjAsIk1heEhlaWdodCI6IkluZmluaXR5IiwiU21hcnRGb3JlZ3JvdW5kSXNBY3RpdmUiOmZhbHNlLCJIb3Jpem9udGFsQWxpZ25tZW50IjowLCJWZXJ0aWNhbEFsaWdubWVudCI6MCwiU21hcnRGb3JlZ3JvdW5kIjpudWxsLCJNYXJnaW4iOnsiJHJlZiI6IjkyIn0sIlBhZGRpbmciOnsiJHJlZiI6IjkzIn0sIkJhY2tncm91bmQiOnsiJHJlZiI6Ijk0In0sIklzVmlzaWJsZSI6dHJ1ZSwiV2lkdGgiOjAuMCwiSGVpZ2h0IjowLjAsIkJvcmRlclN0eWxlIjp7IiRpZCI6IjI5MCIsIkxpbmVDb2xvciI6bnVsbCwiTGluZVdlaWdodCI6MC4wLCJMaW5lVHlwZSI6MCwiUGFyZW50U3R5bGUiOm51bGx9LCJQYXJlbnRTdHlsZSI6eyIkcmVmIjoiODgifX0sIkhvcml6b250YWxDb25uZWN0b3JTdHlsZSI6eyIkaWQiOiIyOTEiLCJMaW5lQ29sb3IiOnsiJHJlZiI6Ijk2In0sIkxpbmVXZWlnaHQiOjEuMCwiTGluZVR5cGUiOjAsIlBhcmVudFN0eWxlIjp7IiRyZWYiOiI5NSJ9fSwiVmVydGljYWxDb25uZWN0b3JTdHlsZSI6eyIkaWQiOiIyOTIiLCJMaW5lQ29sb3IiOnsiJHJlZiI6Ijk5In0sIkxpbmVXZWlnaHQiOjEuMCwiTGluZVR5cGUiOjAsIlBhcmVudFN0eWxlIjp7IiRyZWYiOiI5OCJ9fSwiTWFyZ2luIjpudWxsLCJTdGFydERhdGVQb3NpdGlvbiI6NCwiRW5kRGF0ZVBvc2l0aW9uIjo0LCJUaXRsZVBvc2l0aW9uIjo1LCJEdXJhdGlvblBvc2l0aW9uIjo2LCJQZXJjZW50YWdlQ29tcGxldGVkUG9zaXRpb24iOjIsIlNwYWNpbmciOjUsIklzQmVsb3dUaW1lYmFuZCI6ZmFsc2UsIlBlcmNlbnRhZ2VDb21wbGV0ZVNoYXBlT3BhY2l0eSI6MzUsIlNoYXBlU3R5bGUiOnsiJGlkIjoiMjkzIiwiTWFyZ2luIjp7IiRyZWYiOiIxMDIifSwiUGFkZGluZyI6eyIkcmVmIjoiMTAzIn0sIkJhY2tncm91bmQiOnsiJGlkIjoiMjk0IiwiQ29sb3IiOnsiJGlkIjoiMjk1IiwiQSI6MjU1LCJSIjoyMDQsIkciOjg2LCJCIjo0NX19LCJJc1Zpc2libGUiOnRydWUsIldpZHRoIjowLjAsIkhlaWdodCI6MTYuMCwiQm9yZGVyU3R5bGUiOnsiJGlkIjoiMjk2IiwiTGluZUNvbG9yIjp7IiRyZWYiOiIxMDUifSwiTGluZVdlaWdodCI6MC4wLCJMaW5lVHlwZSI6MCwiUGFyZW50U3R5bGUiOnsiJHJlZiI6IjEwNCJ9fSwiUGFyZW50U3R5bGUiOnsiJHJlZiI6IjEwMSJ9fSwiVGl0bGVTdHlsZSI6eyIkaWQiOiIyOTciLCJGb250U2V0dGluZ3MiOnsiJGlkIjoiMjk4IiwiRm9udFNpemUiOjExLCJGb250TmFtZSI6IkNhbGlicmkiLCJJc0JvbGQiOmZhbHNlLCJJc0l0YWxpYyI6ZmFsc2UsIklzVW5kZXJsaW5lZCI6ZmFsc2UsIlBhcmVudFN0eWxlIjp7IiRyZWYiOiIxMDgifX0sIkF1dG9TaXplIjowLCJGb3JlZ3JvdW5kIjp7IiRyZWYiOiIxMDkifSwiTWF4V2lkdGgiOjcyMC4wLCJNYXhIZWlnaHQiOiJJbmZpbml0eSIsIlNtYXJ0Rm9yZWdyb3VuZElzQWN0aXZlIjpmYWxzZSwiSG9yaXpvbnRhbEFsaWdubWVudCI6MCwiVmVydGljYWxBbGlnbm1lbnQiOjAsIlNtYXJ0Rm9yZWdyb3VuZCI6bnVsbCwiTWFyZ2luIjp7IiRyZWYiOiIxMTEifSwiUGFkZGluZyI6eyIkcmVmIjoiMTEyIn0sIkJhY2tncm91bmQiOnsiJHJlZiI6IjExMyJ9LCJJc1Zpc2libGUiOnRydWUsIldpZHRoIjowLjAsIkhlaWdodCI6MC4wLCJCb3JkZXJTdHlsZSI6eyIkaWQiOiIyOTkiLCJMaW5lQ29sb3IiOm51bGwsIkxpbmVXZWlnaHQiOjAuMCwiTGluZVR5cGUiOjAsIlBhcmVudFN0eWxlIjpudWxsfSwiUGFyZW50U3R5bGUiOnsiJHJlZiI6IjEwNyJ9fSwiRGF0ZVN0eWxlIjp7IiRpZCI6IjMwMCIsIkZvbnRTZXR0aW5ncyI6eyIkaWQiOiIzMDEiLCJGb250U2l6ZSI6MTAsIkZvbnROYW1lIjoiQ2FsaWJyaSIsIklzQm9sZCI6ZmFsc2UsIklzSXRhbGljIjpmYWxzZSwiSXNVbmRlcmxpbmVkIjpmYWxzZSwiUGFyZW50U3R5bGUiOnsiJHJlZiI6IjExNSJ9fSwiQXV0b1NpemUiOjAsIkZvcmVncm91bmQiOnsiJHJlZiI6IjExNiJ9LCJNYXhXaWR0aCI6MjAwLjAsIk1heEhlaWdodCI6IkluZmluaXR5IiwiU21hcnRGb3JlZ3JvdW5kSXNBY3RpdmUiOmZhbHNlLCJIb3Jpem9udGFsQWxpZ25tZW50IjowLCJWZXJ0aWNhbEFsaWdubWVudCI6MCwiU21hcnRGb3JlZ3JvdW5kIjpudWxsLCJNYXJnaW4iOnsiJHJlZiI6IjExOCJ9LCJQYWRkaW5nIjp7IiRyZWYiOiIxMTkifSwiQmFja2dyb3VuZCI6eyIkcmVmIjoiMTIwIn0sIklzVmlzaWJsZSI6dHJ1ZSwiV2lkdGgiOjAuMCwiSGVpZ2h0IjowLjAsIkJvcmRlclN0eWxlIjp7IiRpZCI6IjMwMiIsIkxpbmVDb2xvciI6bnVsbCwiTGluZVdlaWdodCI6MC4wLCJMaW5lVHlwZSI6MCwiUGFyZW50U3R5bGUiOm51bGx9LCJQYXJlbnRTdHlsZSI6eyIkcmVmIjoiMTE0In19LCJEYXRlRm9ybWF0Ijp7IiRyZWYiOiIxMjEifSwiSXNWaXNpYmxlIjpmYWxzZSwiUGFyZW50U3R5bGUiOnsiJHJlZiI6IjgwIn19LCJJbmRleCI6MiwiSWQiOiI2M2MxYjRhOC01ZWNhLTRkOTQtYjJmYy0wMDJiMGY3MmE2MzYiLCJUaXRsZSI6IlRhc2sgMiIsIk5vdGUiOm51bGwsIkh5cGVybGluayI6bnVsbCwiSXNDaGFuZ2VkIjpmYWxzZSwiSXNOZXciOmZhbHNlfSx7IiRpZCI6IjMwMyIsIkdyb3VwTmFtZSI6bnVsbCwiU3RhcnREYXRlIjoiMjAxNS0xMC0yNlQwMDowMDowMFoiLCJFbmREYXRlIjoiMjAxNS0xMi0wNFQyMzo1OTo1OS45OTlaIiwiUGVyY2VudGFnZUNvbXBsZXRlIjo0MC4wLCJTdHlsZSI6eyIkaWQiOiIzMDQiLCJTaGFwZSI6NywiU2hhcGVUaGlja25lc3MiOjEsIkR1cmF0aW9uRm9ybWF0IjowLCJJbmNsdWRlTm9uV29ya2luZ0RheXNJbkR1cmF0aW9uIjp0cnVlLCJQZXJjZW50YWdlQ29tcGxldGVTdHlsZSI6eyIkaWQiOiIzMDUiLCJGb250U2V0dGluZ3MiOnsiJGlkIjoiMzA2IiwiRm9udFNpemUiOjEwLCJGb250TmFtZSI6IkNhbGlicmkiLCJJc0JvbGQiOmZhbHNlLCJJc0l0YWxpYyI6ZmFsc2UsIklzVW5kZXJsaW5lZCI6ZmFsc2UsIlBhcmVudFN0eWxlIjp7IiRyZWYiOiI4MiJ9fSwiQXV0b1NpemUiOjAsIkZvcmVncm91bmQiOnsiJHJlZiI6IjgzIn0sIk1heFdpZHRoIjoyMDAuMCwiTWF4SGVpZ2h0IjoiSW5maW5pdHkiLCJTbWFydEZvcmVncm91bmRJc0FjdGl2ZSI6ZmFsc2UsIkhvcml6b250YWxBbGlnbm1lbnQiOjAsIlZlcnRpY2FsQWxpZ25tZW50IjowLCJTbWFydEZvcmVncm91bmQiOm51bGwsIk1hcmdpbiI6eyIkcmVmIjoiODUifSwiUGFkZGluZyI6eyIkcmVmIjoiODYifSwiQmFja2dyb3VuZCI6eyIkcmVmIjoiODcifSwiSXNWaXNpYmxlIjp0cnVlLCJXaWR0aCI6MC4wLCJIZWlnaHQiOjAuMCwiQm9yZGVyU3R5bGUiOnsiJGlkIjoiMzA3IiwiTGluZUNvbG9yIjpudWxsLCJMaW5lV2VpZ2h0IjowLjAsIkxpbmVUeXBlIjowLCJQYXJlbnRTdHlsZSI6bnVsbH0sIlBhcmVudFN0eWxlIjp7IiRyZWYiOiI4MSJ9fSwiRHVyYXRpb25TdHlsZSI6eyIkaWQiOiIzMDgiLCJGb250U2V0dGluZ3MiOnsiJGlkIjoiMzA5IiwiRm9udFNpemUiOjEwLCJGb250TmFtZSI6IkNhbGlicmkiLCJJc0JvbGQiOmZhbHNlLCJJc0l0YWxpYyI6ZmFsc2UsIklzVW5kZXJsaW5lZCI6ZmFsc2UsIlBhcmVudFN0eWxlIjp7IiRyZWYiOiI4OSJ9fSwiQXV0b1NpemUiOjAsIkZvcmVncm91bmQiOnsiJHJlZiI6IjkwIn0sIk1heFdpZHRoIjoyMDAuMCwiTWF4SGVpZ2h0IjoiSW5maW5pdHkiLCJTbWFydEZvcmVncm91bmRJc0FjdGl2ZSI6ZmFsc2UsIkhvcml6b250YWxBbGlnbm1lbnQiOjAsIlZlcnRpY2FsQWxpZ25tZW50IjowLCJTbWFydEZvcmVncm91bmQiOm51bGwsIk1hcmdpbiI6eyIkcmVmIjoiOTIifSwiUGFkZGluZyI6eyIkcmVmIjoiOTMifSwiQmFja2dyb3VuZCI6eyIkcmVmIjoiOTQifSwiSXNWaXNpYmxlIjp0cnVlLCJXaWR0aCI6MC4wLCJIZWlnaHQiOjAuMCwiQm9yZGVyU3R5bGUiOnsiJGlkIjoiMzEwIiwiTGluZUNvbG9yIjpudWxsLCJMaW5lV2VpZ2h0IjowLjAsIkxpbmVUeXBlIjowLCJQYXJlbnRTdHlsZSI6bnVsbH0sIlBhcmVudFN0eWxlIjp7IiRyZWYiOiI4OCJ9fSwiSG9yaXpvbnRhbENvbm5lY3RvclN0eWxlIjp7IiRpZCI6IjMxMSIsIkxpbmVDb2xvciI6eyIkcmVmIjoiOTYifSwiTGluZVdlaWdodCI6MS4wLCJMaW5lVHlwZSI6MCwiUGFyZW50U3R5bGUiOnsiJHJlZiI6Ijk1In19LCJWZXJ0aWNhbENvbm5lY3RvclN0eWxlIjp7IiRpZCI6IjMxMiIsIkxpbmVDb2xvciI6eyIkcmVmIjoiOTkifSwiTGluZVdlaWdodCI6MS4wLCJMaW5lVHlwZSI6MCwiUGFyZW50U3R5bGUiOnsiJHJlZiI6Ijk4In19LCJNYXJnaW4iOm51bGwsIlN0YXJ0RGF0ZVBvc2l0aW9uIjo0LCJFbmREYXRlUG9zaXRpb24iOjQsIlRpdGxlUG9zaXRpb24iOjUsIkR1cmF0aW9uUG9zaXRpb24iOjYsIlBlcmNlbnRhZ2VDb21wbGV0ZWRQb3NpdGlvbiI6MiwiU3BhY2luZyI6NSwiSXNCZWxvd1RpbWViYW5kIjpmYWxzZSwiUGVyY2VudGFnZUNvbXBsZXRlU2hhcGVPcGFjaXR5IjozNSwiU2hhcGVTdHlsZSI6eyIkaWQiOiIzMTMiLCJNYXJnaW4iOnsiJHJlZiI6IjEwMiJ9LCJQYWRkaW5nIjp7IiRyZWYiOiIxMDMifSwiQmFja2dyb3VuZCI6eyIkaWQiOiIzMTQiLCJDb2xvciI6eyIkaWQiOiIzMTUiLCJBIjoyNTUsIlIiOjE4MSwiRyI6ODMsIkIiOjI2fX0sIklzVmlzaWJsZSI6dHJ1ZSwiV2lkdGgiOjAuMCwiSGVpZ2h0IjoxNi4wLCJCb3JkZXJTdHlsZSI6eyIkaWQiOiIzMTYiLCJMaW5lQ29sb3IiOnsiJHJlZiI6IjEwNSJ9LCJMaW5lV2VpZ2h0IjowLjAsIkxpbmVUeXBlIjowLCJQYXJlbnRTdHlsZSI6eyIkcmVmIjoiMTA0In19LCJQYXJlbnRTdHlsZSI6eyIkcmVmIjoiMTAxIn19LCJUaXRsZVN0eWxlIjp7IiRpZCI6IjMxNyIsIkZvbnRTZXR0aW5ncyI6eyIkaWQiOiIzMTgiLCJGb250U2l6ZSI6MTEsIkZvbnROYW1lIjoiQ2FsaWJyaSIsIklzQm9sZCI6ZmFsc2UsIklzSXRhbGljIjpmYWxzZSwiSXNVbmRlcmxpbmVkIjpmYWxzZSwiUGFyZW50U3R5bGUiOnsiJHJlZiI6IjEwOCJ9fSwiQXV0b1NpemUiOjAsIkZvcmVncm91bmQiOnsiJHJlZiI6IjEwOSJ9LCJNYXhXaWR0aCI6NzIwLjAsIk1heEhlaWdodCI6IkluZmluaXR5IiwiU21hcnRGb3JlZ3JvdW5kSXNBY3RpdmUiOmZhbHNlLCJIb3Jpem9udGFsQWxpZ25tZW50IjowLCJWZXJ0aWNhbEFsaWdubWVudCI6MCwiU21hcnRGb3JlZ3JvdW5kIjpudWxsLCJNYXJnaW4iOnsiJHJlZiI6IjExMSJ9LCJQYWRkaW5nIjp7IiRyZWYiOiIxMTIifSwiQmFja2dyb3VuZCI6eyIkcmVmIjoiMTEzIn0sIklzVmlzaWJsZSI6dHJ1ZSwiV2lkdGgiOjAuMCwiSGVpZ2h0IjowLjAsIkJvcmRlclN0eWxlIjp7IiRpZCI6IjMxOSIsIkxpbmVDb2xvciI6bnVsbCwiTGluZVdlaWdodCI6MC4wLCJMaW5lVHlwZSI6MCwiUGFyZW50U3R5bGUiOm51bGx9LCJQYXJlbnRTdHlsZSI6eyIkcmVmIjoiMTA3In19LCJEYXRlU3R5bGUiOnsiJGlkIjoiMzIwIiwiRm9udFNldHRpbmdzIjp7IiRpZCI6IjMyMSIsIkZvbnRTaXplIjoxMCwiRm9udE5hbWUiOiJDYWxpYnJpIiwiSXNCb2xkIjpmYWxzZSwiSXNJdGFsaWMiOmZhbHNlLCJJc1VuZGVybGluZWQiOmZhbHNlLCJQYXJlbnRTdHlsZSI6eyIkcmVmIjoiMTE1In19LCJBdXRvU2l6ZSI6MCwiRm9yZWdyb3VuZCI6eyIkcmVmIjoiMTE2In0sIk1heFdpZHRoIjoyMDAuMCwiTWF4SGVpZ2h0IjoiSW5maW5pdHkiLCJTbWFydEZvcmVncm91bmRJc0FjdGl2ZSI6ZmFsc2UsIkhvcml6b250YWxBbGlnbm1lbnQiOjAsIlZlcnRpY2FsQWxpZ25tZW50IjowLCJTbWFydEZvcmVncm91bmQiOm51bGwsIk1hcmdpbiI6eyIkcmVmIjoiMTE4In0sIlBhZGRpbmciOnsiJHJlZiI6IjExOSJ9LCJCYWNrZ3JvdW5kIjp7IiRyZWYiOiIxMjAifSwiSXNWaXNpYmxlIjp0cnVlLCJXaWR0aCI6MC4wLCJIZWlnaHQiOjAuMCwiQm9yZGVyU3R5bGUiOnsiJGlkIjoiMzIyIiwiTGluZUNvbG9yIjpudWxsLCJMaW5lV2VpZ2h0IjowLjAsIkxpbmVUeXBlIjowLCJQYXJlbnRTdHlsZSI6bnVsbH0sIlBhcmVudFN0eWxlIjp7IiRyZWYiOiIxMTQifX0sIkRhdGVGb3JtYXQiOnsiJHJlZiI6IjEyMSJ9LCJJc1Zpc2libGUiOmZhbHNlLCJQYXJlbnRTdHlsZSI6eyIkcmVmIjoiODAifX0sIkluZGV4IjozLCJJZCI6ImJmZDU2ODVmLTg4NmItNDJjMy1iMWI3LThhZWU4YzE4Y2MxMSIsIlRpdGxlIjoiVGFzayAzIiwiTm90ZSI6bnVsbCwiSHlwZXJsaW5rIjpudWxsLCJJc0NoYW5nZWQiOmZhbHNlLCJJc05ldyI6ZmFsc2V9XSwiU2V0dGluZ3MiOnsiJGlkIjoiMzIzIiwiSW1wYU9wdGlvbnMiOnsiJGlkIjoiMzI0IiwiTGVmdFRvUmlnaHQiOmZhbHNlLCJQYXlsb2FkT3B0aW9ucyI6Mn0sIlVzZUNvbXByZXNzaW9uIjpmYWxzZSwiQ29tcHJlc2lvblBlcmNlbnRhZ2UiOjAuMCwiSW5hY3RpdmVJbnRlcnZhbFdpZHRoVGhyZXNob2xkIjowLjAsIkluYWN0aXZlSW50ZXJ2YWxXaWR0aCI6MC4wLCJTcGxpdFRhc2tzIjpmYWxzZSwiVXNlQ2x1c3RlciI6ZmFsc2UsIkVwc2lsb24iOjAuMCwiTWluUG9pbnRzVG9Gb3JtQUNsdXN0ZXIiOjAsIkdlbmVyYXRlSW52aXNpYmxlU2hhcGVzIjpmYWxzZSwiU21hcnRUaW1lbGluZVRhc2tQZXJjZW50YWdlRml0IjpmYWxzZX0sIklzTmV3Ijp0cnVlfQ=="/>
  <p:tag name="__MASTER" val="__part_0"/>
</p:tagLst>
</file>

<file path=ppt/tags/tag2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ART_0" val="eyIkaWQiOiIxIiwiQ3VsdHVyZUluZm9OYW1lIjoiZW4tVVMiLCJTdHlsZU5hbWUiOiJNb2Rlcm4iLCJJc1RlbXBsYXRlIjpmYWxzZSwiVmVyc2lvbiI6eyIkaWQiOiIyIiwiVmVyc2lvbiI6IjMuMC4xIiwiT3JpZ2luYWxBc3NlbWJseVZlcnNpb24iOiIzLjAxLjA2LjAwIiwiRWRpdGlvbiI6IlBsdXMiLCJJc1BsdXNFZGl0aW9uIjp0cnVlfSwiRWZmZWN0IjoxLCJTdHlsZSI6eyIkaWQiOiIzIiwiVGltZWJhbmRTdHlsZSI6eyIkaWQiOiI0IiwiU2NhbGVNYXJraW5nIjowLCJTaGFwZSI6NiwiU2hhcGVTdHlsZSI6eyIkaWQiOiI1IiwiTWFyZ2luIjp7IiRpZCI6IjYiLCJUb3AiOjAsIkxlZnQiOjEwLCJSaWdodCI6MTAsIkJvdHRvbSI6MH0sIlBhZGRpbmciOnsiJGlkIjoiNyIsIlRvcCI6MywiTGVmdCI6MTMsIlJpZ2h0IjoxMywiQm90dG9tIjozfSwiQmFja2dyb3VuZCI6eyIkaWQiOiI4IiwiQ29sb3IiOnsiJGlkIjoiOSIsIkEiOjI1NSwiUiI6MTc4LCJHIjo3OSwiQiI6NDF9fSwiSXNWaXNpYmxlIjp0cnVlLCJXaWR0aCI6ODU4LjAsIkhlaWdodCI6MzAuMCwiQm9yZGVyU3R5bGUiOnsiJGlkIjoiMTAiLCJMaW5lQ29sb3IiOnsiJGlkIjoiMTEiLCIkdHlwZSI6Ik5MUkUuQ29tbW9uLkRvbS5Tb2xpZENvbG9yQnJ1c2gsIE5MUkUuQ29tbW9uIiwiQ29sb3IiOnsiJGlkIjoiMTIiLCJBIjoyNTUsIlIiOjI1NSwiRyI6MCwiQiI6MH19LCJMaW5lV2VpZ2h0IjowLjAsIkxpbmVUeXBlIjowLCJQYXJlbnRTdHlsZSI6bnVsbH0sIlBhcmVudFN0eWxlIjpudWxsfSwiUmlnaHRFbmRDYXBzU3R5bGUiOnsiJGlkIjoiMTMiLCJGb250U2V0dGluZ3MiOnsiJGlkIjoiMTQiLCJGb250U2l6ZSI6MTgsIkZvbnROYW1lIjoiQ2FsaWJyaSIsIklzQm9sZCI6dHJ1ZSwiSXNJdGFsaWMiOmZhbHNlLCJJc1VuZGVybGluZWQiOmZhbHNlLCJQYXJlbnRTdHlsZSI6bnVsbH0sIkF1dG9TaXplIjowLCJGb3JlZ3JvdW5kIjp7IiRpZCI6IjE1IiwiQ29sb3IiOnsiJGlkIjoiMTYiLCJBIjoyNTUsIlIiOjEzNSwiRyI6MTMyLCJCIjoxOTl9fSwiTWF4V2lkdGgiOiJJbmZpbml0eSIsIk1heEhlaWdodCI6IkluZmluaXR5IiwiU21hcnRGb3JlZ3JvdW5kSXNBY3RpdmUiOmZhbHNlLCJIb3Jpem9udGFsQWxpZ25tZW50IjowLCJWZXJ0aWNhbEFsaWdubWVudCI6MCwiU21hcnRGb3JlZ3JvdW5kIjpudWxsLCJNYXJnaW4iOnsiJGlkIjoiMTciLCJUb3AiOjAsIkxlZnQiOjAsIlJpZ2h0IjoyMCwiQm90dG9tIjowfSwiUGFkZGluZyI6eyIkaWQiOiIxOCIsIlRvcCI6MCwiTGVmdCI6MCwiUmlnaHQiOjAsIkJvdHRvbSI6MH0sIkJhY2tncm91bmQiOnsiJGlkIjoiMTkiLCJDb2xvciI6eyIkaWQiOiIyMCIsIkEiOjg5LCJSIjowLCJHIjowLCJCIjowfX0sIklzVmlzaWJsZSI6ZmFsc2UsIldpZHRoIjowLjAsIkhlaWdodCI6MC4wLCJCb3JkZXJTdHlsZSI6bnVsbCwiUGFyZW50U3R5bGUiOm51bGx9LCJMZWZ0RW5kQ2Fwc1N0eWxlIjp7IiRpZCI6IjIxIiwiRm9udFNldHRpbmdzIjp7IiRpZCI6IjIyIiwiRm9udFNpemUiOjE4LCJGb250TmFtZSI6IkNhbGlicmkiLCJJc0JvbGQiOnRydWUsIklzSXRhbGljIjpmYWxzZSwiSXNVbmRlcmxpbmVkIjpmYWxzZSwiUGFyZW50U3R5bGUiOm51bGx9LCJBdXRvU2l6ZSI6MCwiRm9yZWdyb3VuZCI6eyIkaWQiOiIyMyIsIkNvbG9yIjp7IiRpZCI6IjI0IiwiQSI6MjU1LCJSIjoxMzUsIkciOjEzMiwiQiI6MTk5fX0sIk1heFdpZHRoIjoiSW5maW5pdHkiLCJNYXhIZWlnaHQiOiJJbmZpbml0eSIsIlNtYXJ0Rm9yZWdyb3VuZElzQWN0aXZlIjpmYWxzZSwiSG9yaXpvbnRhbEFsaWdubWVudCI6MCwiVmVydGljYWxBbGlnbm1lbnQiOjAsIlNtYXJ0Rm9yZWdyb3VuZCI6bnVsbCwiTWFyZ2luIjp7IiRpZCI6IjI1IiwiVG9wIjowLCJMZWZ0IjoyMCwiUmlnaHQiOjAsIkJvdHRvbSI6MH0sIlBhZGRpbmciOnsiJGlkIjoiMjYiLCJUb3AiOjAsIkxlZnQiOjAsIlJpZ2h0IjowLCJCb3R0b20iOjB9LCJCYWNrZ3JvdW5kIjp7IiRpZCI6IjI3IiwiQ29sb3IiOnsiJHJlZiI6IjIwIn19LCJJc1Zpc2libGUiOmZhbHNlLCJXaWR0aCI6MC4wLCJIZWlnaHQiOjAuMCwiQm9yZGVyU3R5bGUiOm51bGwsIlBhcmVudFN0eWxlIjpudWxsfSwiVG9kYXlUZXh0U3R5bGUiOnsiJGlkIjoiMjgiLCJGb250U2V0dGluZ3MiOnsiJGlkIjoiMjkiLCJGb250U2l6ZSI6MTIsIkZvbnROYW1lIjoiQ2FsaWJyaSIsIklzQm9sZCI6ZmFsc2UsIklzSXRhbGljIjpmYWxzZSwiSXNVbmRlcmxpbmVkIjpmYWxzZSwiUGFyZW50U3R5bGUiOm51bGx9LCJBdXRvU2l6ZSI6MCwiRm9yZWdyb3VuZCI6eyIkaWQiOiIzMCIsIkNvbG9yIjp7IiRpZCI6IjMxIiwiQSI6MjU1LCJSIjowLCJHIjowLCJCIjowfX0sIk1heFdpZHRoIjoyMDAuMCwiTWF4SGVpZ2h0IjoiSW5maW5pdHkiLCJTbWFydEZvcmVncm91bmRJc0FjdGl2ZSI6ZmFsc2UsIkhvcml6b250YWxBbGlnbm1lbnQiOjAsIlZlcnRpY2FsQWxpZ25tZW50IjowLCJTbWFydEZvcmVncm91bmQiOm51bGwsIk1hcmdpbiI6eyIkaWQiOiIzMiIsIlRvcCI6MCwiTGVmdCI6MCwiUmlnaHQiOjAsIkJvdHRvbSI6MH0sIlBhZGRpbmciOnsiJGlkIjoiMzMiLCJUb3AiOjAsIkxlZnQiOjAsIlJpZ2h0IjowLCJCb3R0b20iOjB9LCJCYWNrZ3JvdW5kIjp7IiRpZCI6IjM0IiwiQ29sb3IiOnsiJHJlZiI6IjIwIn19LCJJc1Zpc2libGUiOnRydWUsIldpZHRoIjowLjAsIkhlaWdodCI6MC4wLCJCb3JkZXJTdHlsZSI6bnVsbCwiUGFyZW50U3R5bGUiOm51bGx9LCJUb2RheU1hcmtlclN0eWxlIjp7IiRpZCI6IjM1IiwiTWFyZ2luIjp7IiRpZCI6IjM2IiwiVG9wIjowLCJMZWZ0IjowLCJSaWdodCI6MCwiQm90dG9tIjowfSwiUGFkZGluZyI6eyIkaWQiOiIzNyIsIlRvcCI6MCwiTGVmdCI6MCwiUmlnaHQiOjAsIkJvdHRvbSI6MH0sIkJhY2tncm91bmQiOnsiJGlkIjoiMzgiLCJDb2xvciI6eyIkaWQiOiIzOSIsIkEiOjI1NSwiUiI6MjU1LCJHIjowLCJCIjowfX0sIklzVmlzaWJsZSI6dHJ1ZSwiV2lkdGgiOjAuMCwiSGVpZ2h0IjowLjAsIkJvcmRlclN0eWxlIjpudWxsLCJQYXJlbnRTdHlsZSI6bnVsbH0sIlNjYWxlU3R5bGUiOnsiJGlkIjoiNDAiLCJTaG93U2VnbWVudFNlcGFyYXRvcnMiOnRydWUsIlNlZ21lbnRTZXBhcmF0b3JPcGFjaXR5IjozMCwiRm9udFNldHRpbmdzIjp7IiRpZCI6IjQxIiwiRm9udFNpemUiOjEyLCJGb250TmFtZSI6IkNhbGlicmkiLCJJc0JvbGQiOmZhbHNlLCJJc0l0YWxpYyI6ZmFsc2UsIklzVW5kZXJsaW5lZCI6ZmFsc2UsIlBhcmVudFN0eWxlIjpudWxsfSwiQXV0b1NpemUiOjAsIkZvcmVncm91bmQiOnsiJGlkIjoiNDIiLCJDb2xvciI6eyIkaWQiOiI0MyIsIkEiOjI1NSwiUiI6MjU1LCJHIjoyNTUsIkIiOjI1NX19LCJNYXhXaWR0aCI6MjAwLjAsIk1heEhlaWdodCI6IkluZmluaXR5IiwiU21hcnRGb3JlZ3JvdW5kSXNBY3RpdmUiOmZhbHNlLCJIb3Jpem9udGFsQWxpZ25tZW50IjowLCJWZXJ0aWNhbEFsaWdubWVudCI6MSwiU21hcnRGb3JlZ3JvdW5kIjpudWxsLCJNYXJnaW4iOnsiJGlkIjoiNDQiLCJUb3AiOjAsIkxlZnQiOjUsIlJpZ2h0IjowLCJCb3R0b20iOjB9LCJQYWRkaW5nIjp7IiRpZCI6IjQ1IiwiVG9wIjowLCJMZWZ0IjowLCJSaWdodCI6MCwiQm90dG9tIjowfSwiQmFja2dyb3VuZCI6eyIkaWQiOiI0NiIsIkNvbG9yIjp7IiRyZWYiOiIyMCJ9fSwiSXNWaXNpYmxlIjp0cnVlLCJXaWR0aCI6MC4wLCJIZWlnaHQiOjAuMCwiQm9yZGVyU3R5bGUiOm51bGwsIlBhcmVudFN0eWxlIjpudWxsfSwiRWxhcHNlZFRpbWVCYWNrZ3JvdW5kIjp7IiRpZCI6IjQ3IiwiQ29sb3IiOnsiJGlkIjoiNDgiLCJBIjo3NywiUiI6MCwiRyI6MCwiQiI6MH19LCJBcHBlbmRZZWFyT25ZZWFyQ2hhbmdlIjp0cnVlLCJFbGFwc2VkVGltZUZvcm1hdCI6MSwiVG9kYXlNYXJrZXJQb3NpdGlvbiI6MywiUXVpY2tQb3NpdGlvbiI6MywiQWJzb2x1dGVQb3NpdGlvbiI6MjQzLjAsIk1hcmdpbiI6eyIkaWQiOiI0OSIsIlRvcCI6MCwiTGVmdCI6MTAsIlJpZ2h0IjoxMCwiQm90dG9tIjowfSwiUGFkZGluZyI6eyIkaWQiOiI1MCIsIlRvcCI6MCwiTGVmdCI6MCwiUmlnaHQiOjAsIkJvdHRvbSI6MH0sIkJhY2tncm91bmQiOnsiJGlkIjoiNTEiLCJDb2xvciI6eyIkaWQiOiI1MiIsIkEiOjI1NSwiUiI6MTE1LCJHIjoxMTUsIkIiOjExNX19LCJJc1Zpc2libGUiOnRydWUsIldpZHRoIjowLjAsIkhlaWdodCI6MC4wLCJCb3JkZXJTdHlsZSI6bnVsbCwiUGFyZW50U3R5bGUiOm51bGx9LCJEZWZhdWx0TWlsZXN0b25lU3R5bGUiOnsiJGlkIjoiNTMiLCJTaGFwZSI6MywiQ29ubmVjdG9yTWFyZ2luIjp7IiRpZCI6IjU0IiwiVG9wIjowLCJMZWZ0IjoyLCJSaWdodCI6MiwiQm90dG9tIjowfSwiQ29ubmVjdG9yU3R5bGUiOnsiJGlkIjoiNTUiLCJMaW5lQ29sb3IiOnsiJGlkIjoiNTYiLCIkdHlwZSI6Ik5MUkUuQ29tbW9uLkRvbS5Tb2xpZENvbG9yQnJ1c2gsIE5MUkUuQ29tbW9uIiwiQ29sb3IiOnsiJGlkIjoiNTciLCJBIjoyNTUsIlIiOjMxLCJHIjo3MywiQiI6MTI2fX0sIkxpbmVXZWlnaHQiOjEuMCwiTGluZVR5cGUiOjAsIlBhcmVudFN0eWxlIjpudWxsfSwiSXNCZWxvd1RpbWViYW5kIjpmYWxzZSwiSGlkZURhdGUiOmZhbHNlLCJTaGFwZVNpemUiOjEsIlNwYWNpbmciOjIuMCwiUGFkZGluZyI6eyIkaWQiOiI1OCIsIlRvcCI6NywiTGVmdCI6MywiUmlnaHQiOjAsIkJvdHRvbSI6Mn0sIlNoYXBlU3R5bGUiOnsiJGlkIjoiNTkiLCJNYXJnaW4iOnsiJGlkIjoiNjAiLCJUb3AiOjAsIkxlZnQiOjAsIlJpZ2h0IjowLCJCb3R0b20iOjB9LCJQYWRkaW5nIjp7IiRpZCI6IjYxIiwiVG9wIjowLCJMZWZ0IjowLCJSaWdodCI6MCwiQm90dG9tIjowfSwiQmFja2dyb3VuZCI6bnVsbCwiSXNWaXNpYmxlIjp0cnVlLCJXaWR0aCI6MTguMCwiSGVpZ2h0IjoyMC4wLCJCb3JkZXJTdHlsZSI6eyIkaWQiOiI2MiIsIkxpbmVDb2xvciI6eyIkaWQiOiI2MyIsIiR0eXBlIjoiTkxSRS5Db21tb24uRG9tLlNvbGlkQ29sb3JCcnVzaCwgTkxSRS5Db21tb24iLCJDb2xvciI6eyIkaWQiOiI2NCIsIkEiOjI1NSwiUiI6MjU1LCJHIjowLCJCIjowfX0sIkxpbmVXZWlnaHQiOjAuMCwiTGluZVR5cGUiOjAsIlBhcmVudFN0eWxlIjpudWxsfSwiUGFyZW50U3R5bGUiOm51bGx9LCJUaXRsZVN0eWxlIjp7IiRpZCI6IjY1IiwiRm9udFNldHRpbmdzIjp7IiRpZCI6IjY2IiwiRm9udFNpemUiOjExLCJGb250TmFtZSI6IkNhbGlicmkiLCJJc0JvbGQiOmZhbHNlLCJJc0l0YWxpYyI6ZmFsc2UsIklzVW5kZXJsaW5lZCI6ZmFsc2UsIlBhcmVudFN0eWxlIjpudWxsfSwiQXV0b1NpemUiOjAsIkZvcmVncm91bmQiOnsiJGlkIjoiNjciLCJDb2xvciI6eyIkaWQiOiI2OCIsIkEiOjI1NSwiUiI6OTgsIkciOjY3LCJCIjo1MH19LCJNYXhXaWR0aCI6MjAwLjAsIk1heEhlaWdodCI6IkluZmluaXR5IiwiU21hcnRGb3JlZ3JvdW5kSXNBY3RpdmUiOmZhbHNlLCJIb3Jpem9udGFsQWxpZ25tZW50IjoxLCJWZXJ0aWNhbEFsaWdubWVudCI6MCwiU21hcnRGb3JlZ3JvdW5kIjpudWxsLCJNYXJnaW4iOnsiJGlkIjoiNjkiLCJUb3AiOjAsIkxlZnQiOjAsIlJpZ2h0IjowLCJCb3R0b20iOjB9LCJQYWRkaW5nIjp7IiRpZCI6IjcwIiwiVG9wIjowLCJMZWZ0IjowLCJSaWdodCI6MCwiQm90dG9tIjowfSwiQmFja2dyb3VuZCI6eyIkaWQiOiI3MSIsIkNvbG9yIjp7IiRyZWYiOiIyMCJ9fSwiSXNWaXNpYmxlIjp0cnVlLCJXaWR0aCI6MC4wLCJIZWlnaHQiOjAuMCwiQm9yZGVyU3R5bGUiOm51bGwsIlBhcmVudFN0eWxlIjpudWxsfSwiRGF0ZVN0eWxlIjp7IiRpZCI6IjcyIiwiRm9udFNldHRpbmdzIjp7IiRpZCI6IjczIiwiRm9udFNpemUiOjEwLCJGb250TmFtZSI6IkNhbGlicmkiLCJJc0JvbGQiOmZhbHNlLCJJc0l0YWxpYyI6ZmFsc2UsIklzVW5kZXJsaW5lZCI6ZmFsc2UsIlBhcmVudFN0eWxlIjpudWxsfSwiQXV0b1NpemUiOjAsIkZvcmVncm91bmQiOnsiJGlkIjoiNzQiLCJDb2xvciI6eyIkaWQiOiI3NSIsIkEiOjI1NSwiUiI6MTA3LCJHIjoxNjUsIkIiOjMxfX0sIk1heFdpZHRoIjoyMDAuMCwiTWF4SGVpZ2h0IjoiSW5maW5pdHkiLCJTbWFydEZvcmVncm91bmRJc0FjdGl2ZSI6ZmFsc2UsIkhvcml6b250YWxBbGlnbm1lbnQiOjAsIlZlcnRpY2FsQWxpZ25tZW50IjowLCJTbWFydEZvcmVncm91bmQiOm51bGwsIk1hcmdpbiI6eyIkaWQiOiI3NiIsIlRvcCI6MCwiTGVmdCI6MCwiUmlnaHQiOjAsIkJvdHRvbSI6MH0sIlBhZGRpbmciOnsiJGlkIjoiNzciLCJUb3AiOjAsIkxlZnQiOjAsIlJpZ2h0IjowLCJCb3R0b20iOjB9LCJCYWNrZ3JvdW5kIjp7IiRpZCI6Ijc4IiwiQ29sb3IiOnsiJHJlZiI6IjIwIn19LCJJc1Zpc2libGUiOnRydWUsIldpZHRoIjowLjAsIkhlaWdodCI6MC4wLCJCb3JkZXJTdHlsZSI6bnVsbCwiUGFyZW50U3R5bGUiOm51bGx9LCJEYXRlRm9ybWF0Ijp7IiRpZCI6Ijc5IiwiRm9ybWF0U3RyaW5nIjoiTU1NIGQiLCJTZXBhcmF0b3IiOiIvIiwiVXNlSW50ZXJuYXRpb25hbERhdGVGb3JtYXQiOmZhbHNlfSwiSXNWaXNpYmxlIjp0cnVlLCJQYXJlbnRTdHlsZSI6bnVsbH0sIkRlZmF1bHRUYXNrU3R5bGUiOnsiJGlkIjoiODAiLCJTaGFwZSI6NywiU2hhcGVUaGlja25lc3MiOjEsIkR1cmF0aW9uRm9ybWF0IjowLCJJbmNsdWRlTm9uV29ya2luZ0RheXNJbkR1cmF0aW9uIjp0cnVlLCJQZXJjZW50YWdlQ29tcGxldGVTdHlsZSI6eyIkaWQiOiI4MSIsIkZvbnRTZXR0aW5ncyI6eyIkaWQiOiI4MiIsIkZvbnRTaXplIjoxMCwiRm9udE5hbWUiOiJDYWxpYnJpIiwiSXNCb2xkIjpmYWxzZSwiSXNJdGFsaWMiOmZhbHNlLCJJc1VuZGVybGluZWQiOmZhbHNlLCJQYXJlbnRTdHlsZSI6bnVsbH0sIkF1dG9TaXplIjowLCJGb3JlZ3JvdW5kIjp7IiRpZCI6IjgzIiwiQ29sb3IiOnsiJGlkIjoiODQiLCJBIjoyNTUsIlIiOjIzOCwiRyI6MjM2LCJCIjoyMjV9fSwiTWF4V2lkdGgiOjIwMC4wLCJNYXhIZWlnaHQiOiJJbmZpbml0eSIsIlNtYXJ0Rm9yZWdyb3VuZElzQWN0aXZlIjpmYWxzZSwiSG9yaXpvbnRhbEFsaWdubWVudCI6MCwiVmVydGljYWxBbGlnbm1lbnQiOjAsIlNtYXJ0Rm9yZWdyb3VuZCI6bnVsbCwiTWFyZ2luIjp7IiRpZCI6Ijg1IiwiVG9wIjowLCJMZWZ0IjowLCJSaWdodCI6MCwiQm90dG9tIjowfSwiUGFkZGluZyI6eyIkaWQiOiI4NiIsIlRvcCI6MCwiTGVmdCI6MCwiUmlnaHQiOjAsIkJvdHRvbSI6MH0sIkJhY2tncm91bmQiOnsiJGlkIjoiODciLCJDb2xvciI6eyIkcmVmIjoiMjAifX0sIklzVmlzaWJsZSI6dHJ1ZSwiV2lkdGgiOjAuMCwiSGVpZ2h0IjowLjAsIkJvcmRlclN0eWxlIjpudWxsLCJQYXJlbnRTdHlsZSI6bnVsbH0sIkR1cmF0aW9uU3R5bGUiOnsiJGlkIjoiODgiLCJGb250U2V0dGluZ3MiOnsiJGlkIjoiODkiLCJGb250U2l6ZSI6MTAsIkZvbnROYW1lIjoiQ2FsaWJyaSIsIklzQm9sZCI6ZmFsc2UsIklzSXRhbGljIjpmYWxzZSwiSXNVbmRlcmxpbmVkIjpmYWxzZSwiUGFyZW50U3R5bGUiOm51bGx9LCJBdXRvU2l6ZSI6MCwiRm9yZWdyb3VuZCI6eyIkaWQiOiI5MCIsIkNvbG9yIjp7IiRpZCI6IjkxIiwiQSI6MjU1LCJSIjoxMzUsIkciOjEzMiwiQiI6MTk5fX0sIk1heFdpZHRoIjoyMDAuMCwiTWF4SGVpZ2h0IjoiSW5maW5pdHkiLCJTbWFydEZvcmVncm91bmRJc0FjdGl2ZSI6ZmFsc2UsIkhvcml6b250YWxBbGlnbm1lbnQiOjAsIlZlcnRpY2FsQWxpZ25tZW50IjowLCJTbWFydEZvcmVncm91bmQiOm51bGwsIk1hcmdpbiI6eyIkaWQiOiI5MiIsIlRvcCI6MCwiTGVmdCI6MCwiUmlnaHQiOjAsIkJvdHRvbSI6MH0sIlBhZGRpbmciOnsiJGlkIjoiOTMiLCJUb3AiOjAsIkxlZnQiOjAsIlJpZ2h0IjowLCJCb3R0b20iOjB9LCJCYWNrZ3JvdW5kIjp7IiRpZCI6Ijk0IiwiQ29sb3IiOnsiJHJlZiI6IjIwIn19LCJJc1Zpc2libGUiOnRydWUsIldpZHRoIjowLjAsIkhlaWdodCI6MC4wLCJCb3JkZXJTdHlsZSI6bnVsbCwiUGFyZW50U3R5bGUiOm51bGx9LCJIb3Jpem9udGFsQ29ubmVjdG9yU3R5bGUiOnsiJGlkIjoiOTUiLCJMaW5lQ29sb3IiOnsiJGlkIjoiOTYiLCIkdHlwZSI6Ik5MUkUuQ29tbW9uLkRvbS5Tb2xpZENvbG9yQnJ1c2gsIE5MUkUuQ29tbW9uIiwiQ29sb3IiOnsiJGlkIjoiOTciLCJBIjoyNTUsIlIiOjIwNCwiRyI6MjA0LCJCIjoyMDR9fSwiTGluZVdlaWdodCI6MS4wLCJMaW5lVHlwZSI6MCwiUGFyZW50U3R5bGUiOm51bGx9LCJWZXJ0aWNhbENvbm5lY3RvclN0eWxlIjp7IiRpZCI6Ijk4IiwiTGluZUNvbG9yIjp7IiRpZCI6Ijk5IiwiJHR5cGUiOiJOTFJFLkNvbW1vbi5Eb20uU29saWRDb2xvckJydXNoLCBOTFJFLkNvbW1vbiIsIkNvbG9yIjp7IiRpZCI6IjEwMCIsIkEiOjI1NSwiUiI6MjIwLCJHIjoyMTYsIkIiOjIyMH19LCJMaW5lV2VpZ2h0IjowLjAsIkxpbmVUeXBlIjowLCJQYXJlbnRTdHlsZSI6bnVsbH0sIk1hcmdpbiI6bnVsbCwiU3RhcnREYXRlUG9zaXRpb24iOjQsIkVuZERhdGVQb3NpdGlvbiI6NCwiVGl0bGVQb3NpdGlvbiI6NSwiRHVyYXRpb25Qb3NpdGlvbiI6NiwiUGVyY2VudGFnZUNvbXBsZXRlZFBvc2l0aW9uIjoyLCJTcGFjaW5nIjo1LCJJc0JlbG93VGltZWJhbmQiOmZhbHNlLCJQZXJjZW50YWdlQ29tcGxldGVTaGFwZU9wYWNpdHkiOjM1LCJTaGFwZVN0eWxlIjp7IiRpZCI6IjEwMSIsIk1hcmdpbiI6eyIkaWQiOiIxMDIiLCJUb3AiOjAsIkxlZnQiOjQsIlJpZ2h0Ijo0LCJCb3R0b20iOjB9LCJQYWRkaW5nIjp7IiRpZCI6IjEwMyIsIlRvcCI6MCwiTGVmdCI6MCwiUmlnaHQiOjAsIkJvdHRvbSI6MH0sIkJhY2tncm91bmQiOm51bGwsIklzVmlzaWJsZSI6dHJ1ZSwiV2lkdGgiOjAuMCwiSGVpZ2h0IjoxNi4wLCJCb3JkZXJTdHlsZSI6eyIkaWQiOiIxMDQiLCJMaW5lQ29sb3IiOnsiJGlkIjoiMTA1IiwiJHR5cGUiOiJOTFJFLkNvbW1vbi5Eb20uU29saWRDb2xvckJydXNoLCBOTFJFLkNvbW1vbiIsIkNvbG9yIjp7IiRpZCI6IjEwNiIsIkEiOjI1NSwiUiI6MjU1LCJHIjowLCJCIjowfX0sIkxpbmVXZWlnaHQiOjAuMCwiTGluZVR5cGUiOjAsIlBhcmVudFN0eWxlIjpudWxsfSwiUGFyZW50U3R5bGUiOm51bGx9LCJUaXRsZVN0eWxlIjp7IiRpZCI6IjEwNyIsIkZvbnRTZXR0aW5ncyI6eyIkaWQiOiIxMDgiLCJGb250U2l6ZSI6MTEsIkZvbnROYW1lIjoiQ2FsaWJyaSIsIklzQm9sZCI6dHJ1ZSwiSXNJdGFsaWMiOmZhbHNlLCJJc1VuZGVybGluZWQiOmZhbHNlLCJQYXJlbnRTdHlsZSI6bnVsbH0sIkF1dG9TaXplIjowLCJGb3JlZ3JvdW5kIjp7IiRpZCI6IjEwOSIsIkNvbG9yIjp7IiRpZCI6IjExMCIsIkEiOjI1NSwiUiI6OTYsIkciOjQyLCJCIjoyNH19LCJNYXhXaWR0aCI6NzIwLjAsIk1heEhlaWdodCI6IkluZmluaXR5IiwiU21hcnRGb3JlZ3JvdW5kSXNBY3RpdmUiOmZhbHNlLCJIb3Jpem9udGFsQWxpZ25tZW50IjowLCJWZXJ0aWNhbEFsaWdubWVudCI6MCwiU21hcnRGb3JlZ3JvdW5kIjpudWxsLCJNYXJnaW4iOnsiJGlkIjoiMTExIiwiVG9wIjowLCJMZWZ0IjowLCJSaWdodCI6MCwiQm90dG9tIjowfSwiUGFkZGluZyI6eyIkaWQiOiIxMTIiLCJUb3AiOjAsIkxlZnQiOjAsIlJpZ2h0IjowLCJCb3R0b20iOjB9LCJCYWNrZ3JvdW5kIjp7IiRpZCI6IjExMyIsIkNvbG9yIjp7IiRyZWYiOiIyMCJ9fSwiSXNWaXNpYmxlIjp0cnVlLCJXaWR0aCI6MC4wLCJIZWlnaHQiOjAuMCwiQm9yZGVyU3R5bGUiOm51bGwsIlBhcmVudFN0eWxlIjpudWxsfSwiRGF0ZVN0eWxlIjp7IiRpZCI6IjExNCIsIkZvbnRTZXR0aW5ncyI6eyIkaWQiOiIxMTUiLCJGb250U2l6ZSI6MTAsIkZvbnROYW1lIjoiQ2FsaWJyaSIsIklzQm9sZCI6ZmFsc2UsIklzSXRhbGljIjpmYWxzZSwiSXNVbmRlcmxpbmVkIjpmYWxzZSwiUGFyZW50U3R5bGUiOm51bGx9LCJBdXRvU2l6ZSI6MCwiRm9yZWdyb3VuZCI6eyIkaWQiOiIxMTYiLCJDb2xvciI6eyIkaWQiOiIxMTciLCJBIjoyNTUsIlIiOjExNSwiRyI6MTE1LCJCIjoxMTV9fSwiTWF4V2lkdGgiOjIwMC4wLCJNYXhIZWlnaHQiOiJJbmZpbml0eSIsIlNtYXJ0Rm9yZWdyb3VuZElzQWN0aXZlIjpmYWxzZSwiSG9yaXpvbnRhbEFsaWdubWVudCI6MCwiVmVydGljYWxBbGlnbm1lbnQiOjAsIlNtYXJ0Rm9yZWdyb3VuZCI6bnVsbCwiTWFyZ2luIjp7IiRpZCI6IjExOCIsIlRvcCI6MCwiTGVmdCI6MCwiUmlnaHQiOjAsIkJvdHRvbSI6MH0sIlBhZGRpbmciOnsiJGlkIjoiMTE5IiwiVG9wIjowLCJMZWZ0IjowLCJSaWdodCI6MCwiQm90dG9tIjowfSwiQmFja2dyb3VuZCI6eyIkaWQiOiIxMjAiLCJDb2xvciI6eyIkcmVmIjoiMjAifX0sIklzVmlzaWJsZSI6dHJ1ZSwiV2lkdGgiOjAuMCwiSGVpZ2h0IjowLjAsIkJvcmRlclN0eWxlIjpudWxsLCJQYXJlbnRTdHlsZSI6bnVsbH0sIkRhdGVGb3JtYXQiOnsiJGlkIjoiMTIxIiwiRm9ybWF0U3RyaW5nIjoiTU1NIGQiLCJTZXBhcmF0b3IiOiIvIiwiVXNlSW50ZXJuYXRpb25hbERhdGVGb3JtYXQiOmZhbHNlfSwiSXNWaXNpYmxlIjp0cnVlLCJQYXJlbnRTdHlsZSI6bnVsbH0sIlNob3dFbGFwc2VkVGltZUdyYWRpZW50U3R5bGUiOmZhbHNlfSwiU2NhbGUiOnsiJGlkIjoiMTIyIiwiU3RhcnREYXRlIjoiMjAxNS0wOC0wMlQyMzo1OTo1OS45OTlaIiwiRW5kRGF0ZSI6IjIwMTUtMTItMTVUMjM6NTk6NTkuOTk5WiIsIkZvcm1hdCI6InciLCJUeXBlIjoxLCJBdXRvRGF0ZVJhbmdlIjp0cnVlLCJXb3JraW5nRGF5cyI6MzEsIlRvZGF5TWFya2VyVGV4dCI6IlRvZGF5IiwiQXV0b1NjYWxlVHlwZSI6ZmFsc2V9LCJNaWxlc3RvbmVzIjpbeyIkaWQiOiIxMjMiLCJEYXRlIjoiMjAxNS0wOC0wMlQyMzo1OTo1OS45OTlaIiwiU3R5bGUiOnsiJGlkIjoiMTI0IiwiU2hhcGUiOjE0LCJDb25uZWN0b3JNYXJnaW4iOnsiJHJlZiI6IjU0In0sIkNvbm5lY3RvclN0eWxlIjp7IiRpZCI6IjEyNSIsIkxpbmVDb2xvciI6eyIkaWQiOiIxMjYiLCIkdHlwZSI6Ik5MUkUuQ29tbW9uLkRvbS5Tb2xpZENvbG9yQnJ1c2gsIE5MUkUuQ29tbW9uIiwiQ29sb3IiOnsiJGlkIjoiMTI3IiwiQSI6MjU1LCJSIjoxMjEsIkciOjE3OCwiQiI6NDZ9fSwiTGluZVdlaWdodCI6MS4wLCJMaW5lVHlwZSI6MCwiUGFyZW50U3R5bGUiOnsiJHJlZiI6IjU1In19LCJJc0JlbG93VGltZWJhbmQiOmZhbHNlLCJIaWRlRGF0ZSI6ZmFsc2UsIlNoYXBlU2l6ZSI6MSwiU3BhY2luZyI6Mi4wLCJQYWRkaW5nIjp7IiRyZWYiOiI1OCJ9LCJTaGFwZVN0eWxlIjp7IiRpZCI6IjEyOCIsIk1hcmdpbiI6eyIkcmVmIjoiNjAifSwiUGFkZGluZyI6eyIkcmVmIjoiNjEifSwiQmFja2dyb3VuZCI6eyIkcmVmIjoiMTI2In0sIklzVmlzaWJsZSI6dHJ1ZSwiV2lkdGgiOjE4LjAsIkhlaWdodCI6MjAuMCwiQm9yZGVyU3R5bGUiOnsiJGlkIjoiMTI5IiwiTGluZUNvbG9yIjp7IiRyZWYiOiI2MyJ9LCJMaW5lV2VpZ2h0IjowLjAsIkxpbmVUeXBlIjowLCJQYXJlbnRTdHlsZSI6eyIkcmVmIjoiNjIifX0sIlBhcmVudFN0eWxlIjp7IiRyZWYiOiI1OSJ9fSwiVGl0bGVTdHlsZSI6eyIkaWQiOiIxMzAiLCJGb250U2V0dGluZ3MiOnsiJGlkIjoiMTMxIiwiRm9udFNpemUiOjExLCJGb250TmFtZSI6IkNhbGlicmkiLCJJc0JvbGQiOnRydWUsIklzSXRhbGljIjpmYWxzZSwiSXNVbmRlcmxpbmVkIjpmYWxzZSwiUGFyZW50U3R5bGUiOnsiJHJlZiI6IjY2In19LCJBdXRvU2l6ZSI6MiwiRm9yZWdyb3VuZCI6eyIkcmVmIjoiNjcifSwiTWF4V2lkdGgiOjE1Mi4zNTcwODYxODE2NDA2MywiTWF4SGVpZ2h0IjoiSW5maW5pdHkiLCJTbWFydEZvcmVncm91bmRJc0FjdGl2ZSI6ZmFsc2UsIkhvcml6b250YWxBbGlnbm1lbnQiOjEsIlZlcnRpY2FsQWxpZ25tZW50IjowLCJTbWFydEZvcmVncm91bmQiOm51bGwsIk1hcmdpbiI6eyIkcmVmIjoiNjkifSwiUGFkZGluZyI6eyIkcmVmIjoiNzAifSwiQmFja2dyb3VuZCI6eyIkcmVmIjoiNzEifSwiSXNWaXNpYmxlIjp0cnVlLCJXaWR0aCI6MC4wLCJIZWlnaHQiOjAuMCwiQm9yZGVyU3R5bGUiOnsiJGlkIjoiMTMyIiwiTGluZUNvbG9yIjpudWxsLCJMaW5lV2VpZ2h0IjowLjAsIkxpbmVUeXBlIjowLCJQYXJlbnRTdHlsZSI6bnVsbH0sIlBhcmVudFN0eWxlIjp7IiRyZWYiOiI2NSJ9fSwiRGF0ZVN0eWxlIjp7IiRpZCI6IjEzMyIsIkZvbnRTZXR0aW5ncyI6eyIkaWQiOiIxMzQiLCJGb250U2l6ZSI6MTAsIkZvbnROYW1lIjoiQ2FsaWJyaSIsIklzQm9sZCI6ZmFsc2UsIklzSXRhbGljIjpmYWxzZSwiSXNVbmRlcmxpbmVkIjpmYWxzZSwiUGFyZW50U3R5bGUiOnsiJHJlZiI6IjczIn19LCJBdXRvU2l6ZSI6MCwiRm9yZWdyb3VuZCI6eyIkcmVmIjoiNzQifSwiTWF4V2lkdGgiOjIwMC4wLCJNYXhIZWlnaHQiOiJJbmZpbml0eSIsIlNtYXJ0Rm9yZWdyb3VuZElzQWN0aXZlIjpmYWxzZSwiSG9yaXpvbnRhbEFsaWdubWVudCI6MCwiVmVydGljYWxBbGlnbm1lbnQiOjAsIlNtYXJ0Rm9yZWdyb3VuZCI6bnVsbCwiTWFyZ2luIjp7IiRyZWYiOiI3NiJ9LCJQYWRkaW5nIjp7IiRyZWYiOiI3NyJ9LCJCYWNrZ3JvdW5kIjp7IiRyZWYiOiI3OCJ9LCJJc1Zpc2libGUiOnRydWUsIldpZHRoIjowLjAsIkhlaWdodCI6MC4wLCJCb3JkZXJTdHlsZSI6eyIkaWQiOiIxMzUiLCJMaW5lQ29sb3IiOm51bGwsIkxpbmVXZWlnaHQiOjAuMCwiTGluZVR5cGUiOjAsIlBhcmVudFN0eWxlIjpudWxsfSwiUGFyZW50U3R5bGUiOnsiJHJlZiI6IjcyIn19LCJEYXRlRm9ybWF0Ijp7IiRyZWYiOiI3OSJ9LCJJc1Zpc2libGUiOnRydWUsIlBhcmVudFN0eWxlIjp7IiRyZWYiOiI1MyJ9fSwiUG9zaXRpb24iOnsiJGlkIjoiMTM2IiwiUmF0aW8iOjAuMTg1MTIzODEwOTQ0NzMzNzksIklzQ3VzdG9tIjp0cnVlfSwiSWQiOiI5ZGQ4ZWQ5Yi02NmZjLTQwYzctYjllYS1hNmNkNGViMDU3OTEiLCJUaXRsZSI6IlByb2plY3QgYXBwcm92YWwgYW5kIGtpY2tvZmYiLCJOb3RlIjpudWxsLCJIeXBlcmxpbmsiOm51bGwsIklzQ2hhbmdlZCI6ZmFsc2UsIklzTmV3IjpmYWxzZX0seyIkaWQiOiIxMzciLCJEYXRlIjoiMjAxNS0wOC0xOVQyMzo1OTo1OS45OTlaIiwiU3R5bGUiOnsiJGlkIjoiMTM4IiwiU2hhcGUiOjMsIkNvbm5lY3Rvck1hcmdpbiI6eyIkcmVmIjoiNTQifSwiQ29ubmVjdG9yU3R5bGUiOnsiJGlkIjoiMTM5IiwiTGluZUNvbG9yIjp7IiRpZCI6IjE0MCIsIiR0eXBlIjoiTkxSRS5Db21tb24uRG9tLlNvbGlkQ29sb3JCcnVzaCwgTkxSRS5Db21tb24iLCJDb2xvciI6eyIkaWQiOiIxNDEiLCJBIjoxMjcsIlIiOjIsIkciOjE3OCwiQiI6MjM4fX0sIkxpbmVXZWlnaHQiOjEuMCwiTGluZVR5cGUiOjAsIlBhcmVudFN0eWxlIjp7IiRyZWYiOiI1NSJ9fSwiSXNCZWxvd1RpbWViYW5kIjpmYWxzZSwiSGlkZURhdGUiOmZhbHNlLCJTaGFwZVNpemUiOjEsIlNwYWNpbmciOjIuMCwiUGFkZGluZyI6eyIkcmVmIjoiNTgifSwiU2hhcGVTdHlsZSI6eyIkaWQiOiIxNDIiLCJNYXJnaW4iOnsiJHJlZiI6IjYwIn0sIlBhZGRpbmciOnsiJHJlZiI6IjYxIn0sIkJhY2tncm91bmQiOnsiJGlkIjoiMTQzIiwiQ29sb3IiOnsiJGlkIjoiMTQ0IiwiQSI6MjU1LCJSIjoxNTAsIkciOjIxNCwiQiI6NjZ9fSwiSXNWaXNpYmxlIjp0cnVlLCJXaWR0aCI6MTguMCwiSGVpZ2h0IjoyMC4wLCJCb3JkZXJTdHlsZSI6eyIkaWQiOiIxNDUiLCJMaW5lQ29sb3IiOnsiJHJlZiI6IjYzIn0sIkxpbmVXZWlnaHQiOjAuMCwiTGluZVR5cGUiOjAsIlBhcmVudFN0eWxlIjp7IiRyZWYiOiI2MiJ9fSwiUGFyZW50U3R5bGUiOnsiJHJlZiI6IjU5In19LCJUaXRsZVN0eWxlIjp7IiRpZCI6IjE0NiIsIkZvbnRTZXR0aW5ncyI6eyIkaWQiOiIxNDciLCJGb250U2l6ZSI6MTEsIkZvbnROYW1lIjoiQ2FsaWJyaSIsIklzQm9sZCI6dHJ1ZSwiSXNJdGFsaWMiOmZhbHNlLCJJc1VuZGVybGluZWQiOmZhbHNlLCJQYXJlbnRTdHlsZSI6eyIkcmVmIjoiNjYifX0sIkF1dG9TaXplIjoyLCJGb3JlZ3JvdW5kIjp7IiRyZWYiOiI2NyJ9LCJNYXhXaWR0aCI6MTA2LjA4OTY4MzUzMjcxNDg0LCJNYXhIZWlnaHQiOiJJbmZpbml0eSIsIlNtYXJ0Rm9yZWdyb3VuZElzQWN0aXZlIjpmYWxzZSwiSG9yaXpvbnRhbEFsaWdubWVudCI6MCwiVmVydGljYWxBbGlnbm1lbnQiOjAsIlNtYXJ0Rm9yZWdyb3VuZCI6bnVsbCwiTWFyZ2luIjp7IiRyZWYiOiI2OSJ9LCJQYWRkaW5nIjp7IiRyZWYiOiI3MCJ9LCJCYWNrZ3JvdW5kIjp7IiRyZWYiOiI3MSJ9LCJJc1Zpc2libGUiOnRydWUsIldpZHRoIjowLjAsIkhlaWdodCI6MC4wLCJCb3JkZXJTdHlsZSI6eyIkaWQiOiIxNDgiLCJMaW5lQ29sb3IiOm51bGwsIkxpbmVXZWlnaHQiOjAuMCwiTGluZVR5cGUiOjAsIlBhcmVudFN0eWxlIjpudWxsfSwiUGFyZW50U3R5bGUiOnsiJHJlZiI6IjY1In19LCJEYXRlU3R5bGUiOnsiJGlkIjoiMTQ5IiwiRm9udFNldHRpbmdzIjp7IiRpZCI6IjE1MCIsIkZvbnRTaXplIjoxMCwiRm9udE5hbWUiOiJDYWxpYnJpIiwiSXNCb2xkIjpmYWxzZSwiSXNJdGFsaWMiOmZhbHNlLCJJc1VuZGVybGluZWQiOmZhbHNlLCJQYXJlbnRTdHlsZSI6eyIkcmVmIjoiNzMifX0sIkF1dG9TaXplIjowLCJGb3JlZ3JvdW5kIjp7IiRyZWYiOiI3NCJ9LCJNYXhXaWR0aCI6MjAwLjAsIk1heEhlaWdodCI6IkluZmluaXR5IiwiU21hcnRGb3JlZ3JvdW5kSXNBY3RpdmUiOmZhbHNlLCJIb3Jpem9udGFsQWxpZ25tZW50IjowLCJWZXJ0aWNhbEFsaWdubWVudCI6MCwiU21hcnRGb3JlZ3JvdW5kIjpudWxsLCJNYXJnaW4iOnsiJHJlZiI6Ijc2In0sIlBhZGRpbmciOnsiJHJlZiI6Ijc3In0sIkJhY2tncm91bmQiOnsiJHJlZiI6Ijc4In0sIklzVmlzaWJsZSI6dHJ1ZSwiV2lkdGgiOjAuMCwiSGVpZ2h0IjowLjAsIkJvcmRlclN0eWxlIjp7IiRpZCI6IjE1MSIsIkxpbmVDb2xvciI6bnVsbCwiTGluZVdlaWdodCI6MC4wLCJMaW5lVHlwZSI6MCwiUGFyZW50U3R5bGUiOm51bGx9LCJQYXJlbnRTdHlsZSI6eyIkcmVmIjoiNzIifX0sIkRhdGVGb3JtYXQiOnsiJHJlZiI6Ijc5In0sIklzVmlzaWJsZSI6dHJ1ZSwiUGFyZW50U3R5bGUiOnsiJHJlZiI6IjUzIn19LCJQb3NpdGlvbiI6eyIkaWQiOiIxNTIiLCJSYXRpbyI6MC4wOTY5MzgzMjM5NzQ2MDkzNzIsIklzQ3VzdG9tIjp0cnVlfSwiSWQiOiIxZDdiN2RlNy01Njk0LTQxZWQtODRmZC1mNDBhM2Q1MTIxNWUiLCJUaXRsZSI6IlByb2R1Y3Rpb24gY29zdCBzdHVkeSIsIk5vdGUiOm51bGwsIkh5cGVybGluayI6bnVsbCwiSXNDaGFuZ2VkIjpmYWxzZSwiSXNOZXciOmZhbHNlfSx7IiRpZCI6IjE1MyIsIkRhdGUiOiIyMDE1LTA5LTA3VDIzOjU5OjU5Ljk5OVoiLCJTdHlsZSI6eyIkaWQiOiIxNTQiLCJTaGFwZSI6MywiQ29ubmVjdG9yTWFyZ2luIjp7IiRyZWYiOiI1NCJ9LCJDb25uZWN0b3JTdHlsZSI6eyIkaWQiOiIxNTUiLCJMaW5lQ29sb3IiOnsiJGlkIjoiMTU2IiwiJHR5cGUiOiJOTFJFLkNvbW1vbi5Eb20uU29saWRDb2xvckJydXNoLCBOTFJFLkNvbW1vbiIsIkNvbG9yIjp7IiRpZCI6IjE1NyIsIkEiOjI1NSwiUiI6MTc3LCJHIjo4NCwiQiI6NDR9fSwiTGluZVdlaWdodCI6MS4wLCJMaW5lVHlwZSI6MCwiUGFyZW50U3R5bGUiOnsiJHJlZiI6IjU1In19LCJJc0JlbG93VGltZWJhbmQiOnRydWUsIkhpZGVEYXRlIjpmYWxzZSwiU2hhcGVTaXplIjoyLCJTcGFjaW5nIjoyLjAsIlBhZGRpbmciOnsiJHJlZiI6IjU4In0sIlNoYXBlU3R5bGUiOnsiJGlkIjoiMTU4IiwiTWFyZ2luIjp7IiRyZWYiOiI2MCJ9LCJQYWRkaW5nIjp7IiRyZWYiOiI2MSJ9LCJCYWNrZ3JvdW5kIjp7IiRpZCI6IjE1OSIsIkNvbG9yIjp7IiRpZCI6IjE2MCIsIkEiOjI1NSwiUiI6MTg2LCJHIjo5OCwiQiI6MzB9fSwiSXNWaXNpYmxlIjp0cnVlLCJXaWR0aCI6MjQuMCwiSGVpZ2h0IjoyNi4wLCJCb3JkZXJTdHlsZSI6eyIkaWQiOiIxNjEiLCJMaW5lQ29sb3IiOnsiJHJlZiI6IjYzIn0sIkxpbmVXZWlnaHQiOjAuMCwiTGluZVR5cGUiOjAsIlBhcmVudFN0eWxlIjp7IiRyZWYiOiI2MiJ9fSwiUGFyZW50U3R5bGUiOnsiJHJlZiI6IjU5In19LCJUaXRsZVN0eWxlIjp7IiRpZCI6IjE2MiIsIkZvbnRTZXR0aW5ncyI6eyIkaWQiOiIxNjMiLCJGb250U2l6ZSI6MTEsIkZvbnROYW1lIjoiQ2FsaWJyaSIsIklzQm9sZCI6dHJ1ZSwiSXNJdGFsaWMiOmZhbHNlLCJJc1VuZGVybGluZWQiOmZhbHNlLCJQYXJlbnRTdHlsZSI6eyIkcmVmIjoiNjYifX0sIkF1dG9TaXplIjoyLCJGb3JlZ3JvdW5kIjp7IiRyZWYiOiI2NyJ9LCJNYXhXaWR0aCI6MTQ2LjE5OTUyMzkyNTc4MTI1LCJNYXhIZWlnaHQiOiJJbmZpbml0eSIsIlNtYXJ0Rm9yZWdyb3VuZElzQWN0aXZlIjpmYWxzZSwiSG9yaXpvbnRhbEFsaWdubWVudCI6MCwiVmVydGljYWxBbGlnbm1lbnQiOjAsIlNtYXJ0Rm9yZWdyb3VuZCI6bnVsbCwiTWFyZ2luIjp7IiRyZWYiOiI2OSJ9LCJQYWRkaW5nIjp7IiRyZWYiOiI3MCJ9LCJCYWNrZ3JvdW5kIjp7IiRyZWYiOiI3MSJ9LCJJc1Zpc2libGUiOnRydWUsIldpZHRoIjowLjAsIkhlaWdodCI6MC4wLCJCb3JkZXJTdHlsZSI6eyIkaWQiOiIxNjQiLCJMaW5lQ29sb3IiOm51bGwsIkxpbmVXZWlnaHQiOjAuMCwiTGluZVR5cGUiOjAsIlBhcmVudFN0eWxlIjpudWxsfSwiUGFyZW50U3R5bGUiOnsiJHJlZiI6IjY1In19LCJEYXRlU3R5bGUiOnsiJGlkIjoiMTY1IiwiRm9udFNldHRpbmdzIjp7IiRpZCI6IjE2NiIsIkZvbnRTaXplIjoxMCwiRm9udE5hbWUiOiJDYWxpYnJpIiwiSXNCb2xkIjpmYWxzZSwiSXNJdGFsaWMiOmZhbHNlLCJJc1VuZGVybGluZWQiOmZhbHNlLCJQYXJlbnRTdHlsZSI6eyIkcmVmIjoiNzMifX0sIkF1dG9TaXplIjowLCJGb3JlZ3JvdW5kIjp7IiRyZWYiOiI3NCJ9LCJNYXhXaWR0aCI6MjAwLjAsIk1heEhlaWdodCI6IkluZmluaXR5IiwiU21hcnRGb3JlZ3JvdW5kSXNBY3RpdmUiOmZhbHNlLCJIb3Jpem9udGFsQWxpZ25tZW50IjowLCJWZXJ0aWNhbEFsaWdubWVudCI6MCwiU21hcnRGb3JlZ3JvdW5kIjpudWxsLCJNYXJnaW4iOnsiJHJlZiI6Ijc2In0sIlBhZGRpbmciOnsiJHJlZiI6Ijc3In0sIkJhY2tncm91bmQiOnsiJHJlZiI6Ijc4In0sIklzVmlzaWJsZSI6dHJ1ZSwiV2lkdGgiOjAuMCwiSGVpZ2h0IjowLjAsIkJvcmRlclN0eWxlIjp7IiRpZCI6IjE2NyIsIkxpbmVDb2xvciI6bnVsbCwiTGluZVdlaWdodCI6MC4wLCJMaW5lVHlwZSI6MCwiUGFyZW50U3R5bGUiOm51bGx9LCJQYXJlbnRTdHlsZSI6eyIkcmVmIjoiNzIifX0sIkRhdGVGb3JtYXQiOnsiJHJlZiI6Ijc5In0sIklzVmlzaWJsZSI6dHJ1ZSwiUGFyZW50U3R5bGUiOnsiJHJlZiI6IjUzIn19LCJQb3NpdGlvbiI6eyIkaWQiOiIxNjgiLCJSYXRpbyI6MC4xNTMzNzEwNzc5OTY3MTMxNSwiSXNDdXN0b20iOnRydWV9LCJJZCI6IjI1MzA0MGMzLTVmOGMtNGZjOS04YzdlLWE1YjQwOTY0YjQ0MiIsIlRpdGxlIjoiU0VPIHJlc2VhcmNoLCBtYXJrZXRpbmcgYW5hbHlzaXMgYW5kIGJ1c2luZXNzIHBsYW5uaW5nIiwiTm90ZSI6bnVsbCwiSHlwZXJsaW5rIjpudWxsLCJJc0NoYW5nZWQiOmZhbHNlLCJJc05ldyI6ZmFsc2V9LHsiJGlkIjoiMTY5IiwiRGF0ZSI6IjIwMTUtMDktMjdUMjM6NTk6NTkuOTk5WiIsIlN0eWxlIjp7IiRpZCI6IjE3MCIsIlNoYXBlIjowLCJDb25uZWN0b3JNYXJnaW4iOnsiJHJlZiI6IjU0In0sIkNvbm5lY3RvclN0eWxlIjp7IiRpZCI6IjE3MSIsIkxpbmVDb2xvciI6eyIkaWQiOiIxNzIiLCIkdHlwZSI6Ik5MUkUuQ29tbW9uLkRvbS5Tb2xpZENvbG9yQnJ1c2gsIE5MUkUuQ29tbW9uIiwiQ29sb3IiOnsiJGlkIjoiMTczIiwiQSI6MTI3LCJSIjoxNTAsIkciOjIxNCwiQiI6NjZ9fSwiTGluZVdlaWdodCI6MS4wLCJMaW5lVHlwZSI6MCwiUGFyZW50U3R5bGUiOnsiJHJlZiI6IjU1In19LCJJc0JlbG93VGltZWJhbmQiOmZhbHNlLCJIaWRlRGF0ZSI6ZmFsc2UsIlNoYXBlU2l6ZSI6MSwiU3BhY2luZyI6Mi4wLCJQYWRkaW5nIjp7IiRyZWYiOiI1OCJ9LCJTaGFwZVN0eWxlIjp7IiRpZCI6IjE3NCIsIk1hcmdpbiI6eyIkcmVmIjoiNjAifSwiUGFkZGluZyI6eyIkcmVmIjoiNjEifSwiQmFja2dyb3VuZCI6eyIkaWQiOiIxNzUiLCJDb2xvciI6eyIkaWQiOiIxNzYiLCJBIjoyNTUsIlIiOjE1MCwiRyI6MjE0LCJCIjo2Nn19LCJJc1Zpc2libGUiOnRydWUsIldpZHRoIjoxOC4wLCJIZWlnaHQiOjIwLjAsIkJvcmRlclN0eWxlIjp7IiRpZCI6IjE3NyIsIkxpbmVDb2xvciI6eyIkcmVmIjoiNjMifSwiTGluZVdlaWdodCI6MC4wLCJMaW5lVHlwZSI6MCwiUGFyZW50U3R5bGUiOnsiJHJlZiI6IjYyIn19LCJQYXJlbnRTdHlsZSI6eyIkcmVmIjoiNTkifX0sIlRpdGxlU3R5bGUiOnsiJGlkIjoiMTc4IiwiRm9udFNldHRpbmdzIjp7IiRpZCI6IjE3OSIsIkZvbnRTaXplIjoxMSwiRm9udE5hbWUiOiJDYWxpYnJpIiwiSXNCb2xkIjp0cnVlLCJJc0l0YWxpYyI6ZmFsc2UsIklzVW5kZXJsaW5lZCI6ZmFsc2UsIlBhcmVudFN0eWxlIjp7IiRyZWYiOiI2NiJ9fSwiQXV0b1NpemUiOjIsIkZvcmVncm91bmQiOnsiJHJlZiI6IjY3In0sIk1heFdpZHRoIjo4NS44Nzg1ODU4MTU0Mjk2ODgsIk1heEhlaWdodCI6IkluZmluaXR5IiwiU21hcnRGb3JlZ3JvdW5kSXNBY3RpdmUiOmZhbHNlLCJIb3Jpem9udGFsQWxpZ25tZW50IjowLCJWZXJ0aWNhbEFsaWdubWVudCI6MCwiU21hcnRGb3JlZ3JvdW5kIjpudWxsLCJNYXJnaW4iOnsiJHJlZiI6IjY5In0sIlBhZGRpbmciOnsiJHJlZiI6IjcwIn0sIkJhY2tncm91bmQiOnsiJHJlZiI6IjcxIn0sIklzVmlzaWJsZSI6dHJ1ZSwiV2lkdGgiOjAuMCwiSGVpZ2h0IjowLjAsIkJvcmRlclN0eWxlIjp7IiRpZCI6IjE4MCIsIkxpbmVDb2xvciI6bnVsbCwiTGluZVdlaWdodCI6MC4wLCJMaW5lVHlwZSI6MCwiUGFyZW50U3R5bGUiOm51bGx9LCJQYXJlbnRTdHlsZSI6eyIkcmVmIjoiNjUifX0sIkRhdGVTdHlsZSI6eyIkaWQiOiIxODEiLCJGb250U2V0dGluZ3MiOnsiJGlkIjoiMTgyIiwiRm9udFNpemUiOjEwLCJGb250TmFtZSI6IkNhbGlicmkiLCJJc0JvbGQiOmZhbHNlLCJJc0l0YWxpYyI6ZmFsc2UsIklzVW5kZXJsaW5lZCI6ZmFsc2UsIlBhcmVudFN0eWxlIjp7IiRyZWYiOiI3MyJ9fSwiQXV0b1NpemUiOjAsIkZvcmVncm91bmQiOnsiJHJlZiI6Ijc0In0sIk1heFdpZHRoIjoyMDAuMCwiTWF4SGVpZ2h0IjoiSW5maW5pdHkiLCJTbWFydEZvcmVncm91bmRJc0FjdGl2ZSI6ZmFsc2UsIkhvcml6b250YWxBbGlnbm1lbnQiOjAsIlZlcnRpY2FsQWxpZ25tZW50IjowLCJTbWFydEZvcmVncm91bmQiOm51bGwsIk1hcmdpbiI6eyIkcmVmIjoiNzYifSwiUGFkZGluZyI6eyIkcmVmIjoiNzcifSwiQmFja2dyb3VuZCI6eyIkcmVmIjoiNzgifSwiSXNWaXNpYmxlIjp0cnVlLCJXaWR0aCI6MC4wLCJIZWlnaHQiOjAuMCwiQm9yZGVyU3R5bGUiOnsiJGlkIjoiMTgzIiwiTGluZUNvbG9yIjpudWxsLCJMaW5lV2VpZ2h0IjowLjAsIkxpbmVUeXBlIjowLCJQYXJlbnRTdHlsZSI6bnVsbH0sIlBhcmVudFN0eWxlIjp7IiRyZWYiOiI3MiJ9fSwiRGF0ZUZvcm1hdCI6eyIkcmVmIjoiNzkifSwiSXNWaXNpYmxlIjp0cnVlLCJQYXJlbnRTdHlsZSI6eyIkcmVmIjoiNTMifX0sIlBvc2l0aW9uIjp7IiRpZCI6IjE4NCIsIlJhdGlvIjowLjEyNjEzNjMyNzY3Mjg4Nzc0LCJJc0N1c3RvbSI6dHJ1ZX0sIklkIjoiNjgzY2ExNmUtYzAwZC00NmExLTgxYTctYjA2YmU2NDIwZDdkIiwiVGl0bGUiOiJNaWxlc3RvbmUgYW5kIHJlc291cmNlIHBsYW5uaW5nIiwiTm90ZSI6bnVsbCwiSHlwZXJsaW5rIjpudWxsLCJJc0NoYW5nZWQiOmZhbHNlLCJJc05ldyI6ZmFsc2V9LHsiJGlkIjoiMTg1IiwiRGF0ZSI6IjIwMTUtMTAtMDlUMjM6NTk6NTkuOTk5WiIsIlN0eWxlIjp7IiRpZCI6IjE4NiIsIlNoYXBlIjozLCJDb25uZWN0b3JNYXJnaW4iOnsiJHJlZiI6IjU0In0sIkNvbm5lY3RvclN0eWxlIjp7IiRpZCI6IjE4NyIsIkxpbmVDb2xvciI6eyIkaWQiOiIxODgiLCIkdHlwZSI6Ik5MUkUuQ29tbW9uLkRvbS5Tb2xpZENvbG9yQnJ1c2gsIE5MUkUuQ29tbW9uIiwiQ29sb3IiOnsiJGlkIjoiMTg5IiwiQSI6MTI3LCJSIjoxNTAsIkciOjIxNCwiQiI6NjZ9fSwiTGluZVdlaWdodCI6MS4wLCJMaW5lVHlwZSI6MCwiUGFyZW50U3R5bGUiOnsiJHJlZiI6IjU1In19LCJJc0JlbG93VGltZWJhbmQiOnRydWUsIkhpZGVEYXRlIjpmYWxzZSwiU2hhcGVTaXplIjoxLCJTcGFjaW5nIjoyLjAsIlBhZGRpbmciOnsiJHJlZiI6IjU4In0sIlNoYXBlU3R5bGUiOnsiJGlkIjoiMTkwIiwiTWFyZ2luIjp7IiRyZWYiOiI2MCJ9LCJQYWRkaW5nIjp7IiRyZWYiOiI2MSJ9LCJCYWNrZ3JvdW5kIjp7IiRpZCI6IjE5MSIsIkNvbG9yIjp7IiRpZCI6IjE5MiIsIkEiOjI1NSwiUiI6MTUwLCJHIjoyMTQsIkIiOjY2fX0sIklzVmlzaWJsZSI6dHJ1ZSwiV2lkdGgiOjE4LjAsIkhlaWdodCI6MjAuMCwiQm9yZGVyU3R5bGUiOnsiJGlkIjoiMTkzIiwiTGluZUNvbG9yIjp7IiRyZWYiOiI2MyJ9LCJMaW5lV2VpZ2h0IjowLjAsIkxpbmVUeXBlIjowLCJQYXJlbnRTdHlsZSI6eyIkcmVmIjoiNjIifX0sIlBhcmVudFN0eWxlIjp7IiRyZWYiOiI1OSJ9fSwiVGl0bGVTdHlsZSI6eyIkaWQiOiIxOTQiLCJGb250U2V0dGluZ3MiOnsiJGlkIjoiMTk1IiwiRm9udFNpemUiOjExLCJGb250TmFtZSI6IkNhbGlicmkiLCJJc0JvbGQiOnRydWUsIklzSXRhbGljIjpmYWxzZSwiSXNVbmRlcmxpbmVkIjpmYWxzZSwiUGFyZW50U3R5bGUiOnsiJHJlZiI6IjY2In19LCJBdXRvU2l6ZSI6MiwiRm9yZWdyb3VuZCI6eyIkcmVmIjoiNjcifSwiTWF4V2lkdGgiOjExNC4wLCJNYXhIZWlnaHQiOiJJbmZpbml0eSIsIlNtYXJ0Rm9yZWdyb3VuZElzQWN0aXZlIjpmYWxzZSwiSG9yaXpvbnRhbEFsaWdubWVudCI6MCwiVmVydGljYWxBbGlnbm1lbnQiOjAsIlNtYXJ0Rm9yZWdyb3VuZCI6bnVsbCwiTWFyZ2luIjp7IiRyZWYiOiI2OSJ9LCJQYWRkaW5nIjp7IiRyZWYiOiI3MCJ9LCJCYWNrZ3JvdW5kIjp7IiRyZWYiOiI3MSJ9LCJJc1Zpc2libGUiOnRydWUsIldpZHRoIjowLjAsIkhlaWdodCI6MC4wLCJCb3JkZXJTdHlsZSI6eyIkaWQiOiIxOTYiLCJMaW5lQ29sb3IiOm51bGwsIkxpbmVXZWlnaHQiOjAuMCwiTGluZVR5cGUiOjAsIlBhcmVudFN0eWxlIjpudWxsfSwiUGFyZW50U3R5bGUiOnsiJHJlZiI6IjY1In19LCJEYXRlU3R5bGUiOnsiJGlkIjoiMTk3IiwiRm9udFNldHRpbmdzIjp7IiRpZCI6IjE5OCIsIkZvbnRTaXplIjoxMCwiRm9udE5hbWUiOiJDYWxpYnJpIiwiSXNCb2xkIjpmYWxzZSwiSXNJdGFsaWMiOmZhbHNlLCJJc1VuZGVybGluZWQiOmZhbHNlLCJQYXJlbnRTdHlsZSI6eyIkcmVmIjoiNzMifX0sIkF1dG9TaXplIjowLCJGb3JlZ3JvdW5kIjp7IiRyZWYiOiI3NCJ9LCJNYXhXaWR0aCI6MjAwLjAsIk1heEhlaWdodCI6IkluZmluaXR5IiwiU21hcnRGb3JlZ3JvdW5kSXNBY3RpdmUiOmZhbHNlLCJIb3Jpem9udGFsQWxpZ25tZW50IjowLCJWZXJ0aWNhbEFsaWdubWVudCI6MCwiU21hcnRGb3JlZ3JvdW5kIjpudWxsLCJNYXJnaW4iOnsiJHJlZiI6Ijc2In0sIlBhZGRpbmciOnsiJHJlZiI6Ijc3In0sIkJhY2tncm91bmQiOnsiJHJlZiI6Ijc4In0sIklzVmlzaWJsZSI6dHJ1ZSwiV2lkdGgiOjAuMCwiSGVpZ2h0IjowLjAsIkJvcmRlclN0eWxlIjp7IiRpZCI6IjE5OSIsIkxpbmVDb2xvciI6bnVsbCwiTGluZVdlaWdodCI6MC4wLCJMaW5lVHlwZSI6MCwiUGFyZW50U3R5bGUiOm51bGx9LCJQYXJlbnRTdHlsZSI6eyIkcmVmIjoiNzIifX0sIkRhdGVGb3JtYXQiOnsiJHJlZiI6Ijc5In0sIklzVmlzaWJsZSI6dHJ1ZSwiUGFyZW50U3R5bGUiOnsiJHJlZiI6IjUzIn19LCJQb3NpdGlvbiI6eyIkaWQiOiIyMDAiLCJSYXRpbyI6MC4yNjI3OTI5MjI4MzIzNDc3MywiSXNDdXN0b20iOnRydWV9LCJJZCI6IjU5NGVjNmQwLTgwZTctNGU3OS04M2Y3LTI1ZjYzM2JhN2ZjNyIsIlRpdGxlIjoiRGV2ZWxvcCBzdGFnZSAxIGZ1bmRpbmcgcGxhbiBhbmQgYXBwcm92YWwiLCJOb3RlIjpudWxsLCJIeXBlcmxpbmsiOm51bGwsIklzQ2hhbmdlZCI6ZmFsc2UsIklzTmV3IjpmYWxzZX0seyIkaWQiOiIyMDEiLCJEYXRlIjoiMjAxNS0xMC0yMlQyMzo1OTo1OS45OTlaIiwiU3R5bGUiOnsiJGlkIjoiMjAyIiwiU2hhcGUiOjMsIkNvbm5lY3Rvck1hcmdpbiI6eyIkcmVmIjoiNTQifSwiQ29ubmVjdG9yU3R5bGUiOnsiJGlkIjoiMjAzIiwiTGluZUNvbG9yIjp7IiRpZCI6IjIwNCIsIiR0eXBlIjoiTkxSRS5Db21tb24uRG9tLlNvbGlkQ29sb3JCcnVzaCwgTkxSRS5Db21tb24iLCJDb2xvciI6eyIkaWQiOiIyMDUiLCJBIjoxMjcsIlIiOjEwOSwiRyI6MTYyLCJCIjo0MH19LCJMaW5lV2VpZ2h0IjoxLjAsIkxpbmVUeXBlIjowLCJQYXJlbnRTdHlsZSI6eyIkcmVmIjoiNTUifX0sIklzQmVsb3dUaW1lYmFuZCI6ZmFsc2UsIkhpZGVEYXRlIjpmYWxzZSwiU2hhcGVTaXplIjowLCJTcGFjaW5nIjoyLjAsIlBhZGRpbmciOnsiJHJlZiI6IjU4In0sIlNoYXBlU3R5bGUiOnsiJGlkIjoiMjA2IiwiTWFyZ2luIjp7IiRyZWYiOiI2MCJ9LCJQYWRkaW5nIjp7IiRyZWYiOiI2MSJ9LCJCYWNrZ3JvdW5kIjp7IiRpZCI6IjIwNyIsIkNvbG9yIjp7IiRpZCI6IjIwOCIsIkEiOjI1NSwiUiI6MTA5LCJHIjoxNjIsIkIiOjQwfX0sIklzVmlzaWJsZSI6dHJ1ZSwiV2lkdGgiOjEyLjAsIkhlaWdodCI6MTQuMCwiQm9yZGVyU3R5bGUiOnsiJGlkIjoiMjA5IiwiTGluZUNvbG9yIjp7IiRyZWYiOiI2MyJ9LCJMaW5lV2VpZ2h0IjowLjAsIkxpbmVUeXBlIjowLCJQYXJlbnRTdHlsZSI6eyIkcmVmIjoiNjIifX0sIlBhcmVudFN0eWxlIjp7IiRyZWYiOiI1OSJ9fSwiVGl0bGVTdHlsZSI6eyIkaWQiOiIyMTAiLCJGb250U2V0dGluZ3MiOnsiJGlkIjoiMjExIiwiRm9udFNpemUiOjExLCJGb250TmFtZSI6IkNhbGlicmkiLCJJc0JvbGQiOnRydWUsIklzSXRhbGljIjpmYWxzZSwiSXNVbmRlcmxpbmVkIjpmYWxzZSwiUGFyZW50U3R5bGUiOnsiJHJlZiI6IjY2In19LCJBdXRvU2l6ZSI6MiwiRm9yZWdyb3VuZCI6eyIkcmVmIjoiNjcifSwiTWF4V2lkdGgiOjExNi4yMDk4Mzg4NjcxODc1LCJNYXhIZWlnaHQiOiJJbmZpbml0eSIsIlNtYXJ0Rm9yZWdyb3VuZElzQWN0aXZlIjpmYWxzZSwiSG9yaXpvbnRhbEFsaWdubWVudCI6MCwiVmVydGljYWxBbGlnbm1lbnQiOjAsIlNtYXJ0Rm9yZWdyb3VuZCI6bnVsbCwiTWFyZ2luIjp7IiRyZWYiOiI2OSJ9LCJQYWRkaW5nIjp7IiRyZWYiOiI3MCJ9LCJCYWNrZ3JvdW5kIjp7IiRyZWYiOiI3MSJ9LCJJc1Zpc2libGUiOnRydWUsIldpZHRoIjowLjAsIkhlaWdodCI6MC4wLCJCb3JkZXJTdHlsZSI6eyIkaWQiOiIyMTIiLCJMaW5lQ29sb3IiOm51bGwsIkxpbmVXZWlnaHQiOjAuMCwiTGluZVR5cGUiOjAsIlBhcmVudFN0eWxlIjpudWxsfSwiUGFyZW50U3R5bGUiOnsiJHJlZiI6IjY1In19LCJEYXRlU3R5bGUiOnsiJGlkIjoiMjEzIiwiRm9udFNldHRpbmdzIjp7IiRpZCI6IjIxNCIsIkZvbnRTaXplIjoxMCwiRm9udE5hbWUiOiJDYWxpYnJpIiwiSXNCb2xkIjpmYWxzZSwiSXNJdGFsaWMiOmZhbHNlLCJJc1VuZGVybGluZWQiOmZhbHNlLCJQYXJlbnRTdHlsZSI6eyIkcmVmIjoiNzMifX0sIkF1dG9TaXplIjowLCJGb3JlZ3JvdW5kIjp7IiRyZWYiOiI3NCJ9LCJNYXhXaWR0aCI6MjAwLjAsIk1heEhlaWdodCI6IkluZmluaXR5IiwiU21hcnRGb3JlZ3JvdW5kSXNBY3RpdmUiOmZhbHNlLCJIb3Jpem9udGFsQWxpZ25tZW50IjowLCJWZXJ0aWNhbEFsaWdubWVudCI6MCwiU21hcnRGb3JlZ3JvdW5kIjpudWxsLCJNYXJnaW4iOnsiJHJlZiI6Ijc2In0sIlBhZGRpbmciOnsiJHJlZiI6Ijc3In0sIkJhY2tncm91bmQiOnsiJHJlZiI6Ijc4In0sIklzVmlzaWJsZSI6dHJ1ZSwiV2lkdGgiOjAuMCwiSGVpZ2h0IjowLjAsIkJvcmRlclN0eWxlIjp7IiRpZCI6IjIxNSIsIkxpbmVDb2xvciI6bnVsbCwiTGluZVdlaWdodCI6MC4wLCJMaW5lVHlwZSI6MCwiUGFyZW50U3R5bGUiOm51bGx9LCJQYXJlbnRTdHlsZSI6eyIkcmVmIjoiNzIifX0sIkRhdGVGb3JtYXQiOnsiJHJlZiI6Ijc5In0sIklzVmlzaWJsZSI6dHJ1ZSwiUGFyZW50U3R5bGUiOnsiJHJlZiI6IjUzIn19LCJQb3NpdGlvbiI6eyIkaWQiOiIyMTYiLCJSYXRpbyI6MC4yMDE1NDM0NTQ3NzA2ODg2NiwiSXNDdXN0b20iOnRydWV9LCJJZCI6ImUwMDViOWZhLTQ5Y2ItNGUyYi04YjFhLWZiZDIwYzM3YTIyYiIsIlRpdGxlIjoiQmV0YSBUZXN0IDEuMiByb2xsb3V0LCBkb2N1bWVudGF0aW9uIGFuZCB1c2FiaWxpdHkgZmVlZGJhY2siLCJOb3RlIjpudWxsLCJIeXBlcmxpbmsiOm51bGwsIklzQ2hhbmdlZCI6ZmFsc2UsIklzTmV3IjpmYWxzZX0seyIkaWQiOiIyMTciLCJEYXRlIjoiMjAxNS0xMS0wMVQyMzo1OTo1OS45OTlaIiwiU3R5bGUiOnsiJGlkIjoiMjE4IiwiU2hhcGUiOjAsIkNvbm5lY3Rvck1hcmdpbiI6eyIkcmVmIjoiNTQifSwiQ29ubmVjdG9yU3R5bGUiOnsiJGlkIjoiMjE5IiwiTGluZUNvbG9yIjp7IiRpZCI6IjIyMCIsIiR0eXBlIjoiTkxSRS5Db21tb24uRG9tLlNvbGlkQ29sb3JCcnVzaCwgTkxSRS5Db21tb24iLCJDb2xvciI6eyIkaWQiOiIyMjEiLCJBIjoxMjcsIlIiOjE1MCwiRyI6MjE0LCJCIjo2Nn19LCJMaW5lV2VpZ2h0IjoxLjAsIkxpbmVUeXBlIjowLCJQYXJlbnRTdHlsZSI6eyIkcmVmIjoiNTUifX0sIklzQmVsb3dUaW1lYmFuZCI6dHJ1ZSwiSGlkZURhdGUiOmZhbHNlLCJTaGFwZVNpemUiOjEsIlNwYWNpbmciOjIuMCwiUGFkZGluZyI6eyIkcmVmIjoiNTgifSwiU2hhcGVTdHlsZSI6eyIkaWQiOiIyMjIiLCJNYXJnaW4iOnsiJHJlZiI6IjYwIn0sIlBhZGRpbmciOnsiJHJlZiI6IjYxIn0sIkJhY2tncm91bmQiOnsiJGlkIjoiMjIzIiwiQ29sb3IiOnsiJGlkIjoiMjI0IiwiQSI6MjU1LCJSIjoxNTAsIkciOjIxNCwiQiI6NjZ9fSwiSXNWaXNpYmxlIjp0cnVlLCJXaWR0aCI6MTguMCwiSGVpZ2h0IjoyMC4wLCJCb3JkZXJTdHlsZSI6eyIkaWQiOiIyMjUiLCJMaW5lQ29sb3IiOnsiJHJlZiI6IjYzIn0sIkxpbmVXZWlnaHQiOjAuMCwiTGluZVR5cGUiOjAsIlBhcmVudFN0eWxlIjp7IiRyZWYiOiI2MiJ9fSwiUGFyZW50U3R5bGUiOnsiJHJlZiI6IjU5In19LCJUaXRsZVN0eWxlIjp7IiRpZCI6IjIyNiIsIkZvbnRTZXR0aW5ncyI6eyIkaWQiOiIyMjciLCJGb250U2l6ZSI6MTEsIkZvbnROYW1lIjoiQ2FsaWJyaSIsIklzQm9sZCI6dHJ1ZSwiSXNJdGFsaWMiOmZhbHNlLCJJc1VuZGVybGluZWQiOmZhbHNlLCJQYXJlbnRTdHlsZSI6eyIkcmVmIjoiNjYifX0sIkF1dG9TaXplIjoyLCJGb3JlZ3JvdW5kIjp7IiRyZWYiOiI2NyJ9LCJNYXhXaWR0aCI6MTIyLjE5MTQ5NzgwMjczNDM4LCJNYXhIZWlnaHQiOiJJbmZpbml0eSIsIlNtYXJ0Rm9yZWdyb3VuZElzQWN0aXZlIjpmYWxzZSwiSG9yaXpvbnRhbEFsaWdubWVudCI6MCwiVmVydGljYWxBbGlnbm1lbnQiOjAsIlNtYXJ0Rm9yZWdyb3VuZCI6bnVsbCwiTWFyZ2luIjp7IiRyZWYiOiI2OSJ9LCJQYWRkaW5nIjp7IiRyZWYiOiI3MCJ9LCJCYWNrZ3JvdW5kIjp7IiRyZWYiOiI3MSJ9LCJJc1Zpc2libGUiOnRydWUsIldpZHRoIjowLjAsIkhlaWdodCI6MC4wLCJCb3JkZXJTdHlsZSI6eyIkaWQiOiIyMjgiLCJMaW5lQ29sb3IiOm51bGwsIkxpbmVXZWlnaHQiOjAuMCwiTGluZVR5cGUiOjAsIlBhcmVudFN0eWxlIjpudWxsfSwiUGFyZW50U3R5bGUiOnsiJHJlZiI6IjY1In19LCJEYXRlU3R5bGUiOnsiJGlkIjoiMjI5IiwiRm9udFNldHRpbmdzIjp7IiRpZCI6IjIzMCIsIkZvbnRTaXplIjoxMCwiRm9udE5hbWUiOiJDYWxpYnJpIiwiSXNCb2xkIjpmYWxzZSwiSXNJdGFsaWMiOmZhbHNlLCJJc1VuZGVybGluZWQiOmZhbHNlLCJQYXJlbnRTdHlsZSI6eyIkcmVmIjoiNzMifX0sIkF1dG9TaXplIjowLCJGb3JlZ3JvdW5kIjp7IiRyZWYiOiI3NCJ9LCJNYXhXaWR0aCI6MjAwLjAsIk1heEhlaWdodCI6IkluZmluaXR5IiwiU21hcnRGb3JlZ3JvdW5kSXNBY3RpdmUiOmZhbHNlLCJIb3Jpem9udGFsQWxpZ25tZW50IjowLCJWZXJ0aWNhbEFsaWdubWVudCI6MCwiU21hcnRGb3JlZ3JvdW5kIjpudWxsLCJNYXJnaW4iOnsiJHJlZiI6Ijc2In0sIlBhZGRpbmciOnsiJHJlZiI6Ijc3In0sIkJhY2tncm91bmQiOnsiJHJlZiI6Ijc4In0sIklzVmlzaWJsZSI6dHJ1ZSwiV2lkdGgiOjAuMCwiSGVpZ2h0IjowLjAsIkJvcmRlclN0eWxlIjp7IiRpZCI6IjIzMSIsIkxpbmVDb2xvciI6bnVsbCwiTGluZVdlaWdodCI6MC4wLCJMaW5lVHlwZSI6MCwiUGFyZW50U3R5bGUiOm51bGx9LCJQYXJlbnRTdHlsZSI6eyIkcmVmIjoiNzIifX0sIkRhdGVGb3JtYXQiOnsiJHJlZiI6Ijc5In0sIklzVmlzaWJsZSI6dHJ1ZSwiUGFyZW50U3R5bGUiOnsiJHJlZiI6IjUzIn19LCJQb3NpdGlvbiI6eyIkaWQiOiIyMzIiLCJSYXRpbyI6MC4xNjU2Mjc1NzEzODg1MjcyMSwiSXNDdXN0b20iOnRydWV9LCJJZCI6IjI1MGVhMmJlLTA1ODUtNGI4MC1iY2RiLWVjMDdmYWFhMmQ2OSIsIlRpdGxlIjoiRGV2ZWxvcCBTdGFnZSAyIHByb2dyYW0gYW5kIGNlcnRpZmljYXRpb24gcHJvY2VzcyIsIk5vdGUiOm51bGwsIkh5cGVybGluayI6bnVsbCwiSXNDaGFuZ2VkIjpmYWxzZSwiSXNOZXciOmZhbHNlfSx7IiRpZCI6IjIzMyIsIkRhdGUiOiIyMDE1LTExLTEyVDIzOjU5OjU5Ljk5OVoiLCJTdHlsZSI6eyIkaWQiOiIyMzQiLCJTaGFwZSI6MywiQ29ubmVjdG9yTWFyZ2luIjp7IiRyZWYiOiI1NCJ9LCJDb25uZWN0b3JTdHlsZSI6eyIkaWQiOiIyMzUiLCJMaW5lQ29sb3IiOnsiJGlkIjoiMjM2IiwiJHR5cGUiOiJOTFJFLkNvbW1vbi5Eb20uU29saWRDb2xvckJydXNoLCBOTFJFLkNvbW1vbiIsIkNvbG9yIjp7IiRpZCI6IjIzNyIsIkEiOjEyNywiUiI6MTk2LCJHIjoxMDQsIkIiOjMyfX0sIkxpbmVXZWlnaHQiOjEuMCwiTGluZVR5cGUiOjAsIlBhcmVudFN0eWxlIjp7IiRyZWYiOiI1NSJ9fSwiSXNCZWxvd1RpbWViYW5kIjpmYWxzZSwiSGlkZURhdGUiOmZhbHNlLCJTaGFwZVNpemUiOjEsIlNwYWNpbmciOjIuMCwiUGFkZGluZyI6eyIkcmVmIjoiNTgifSwiU2hhcGVTdHlsZSI6eyIkaWQiOiIyMzgiLCJNYXJnaW4iOnsiJHJlZiI6IjYwIn0sIlBhZGRpbmciOnsiJHJlZiI6IjYxIn0sIkJhY2tncm91bmQiOnsiJGlkIjoiMjM5IiwiQ29sb3IiOnsiJGlkIjoiMjQwIiwiQSI6MjU1LCJSIjoxOTYsIkciOjEwNCwiQiI6MzJ9fSwiSXNWaXNpYmxlIjp0cnVlLCJXaWR0aCI6MTguMCwiSGVpZ2h0IjoyMC4wLCJCb3JkZXJTdHlsZSI6eyIkaWQiOiIyNDEiLCJMaW5lQ29sb3IiOnsiJHJlZiI6IjYzIn0sIkxpbmVXZWlnaHQiOjAuMCwiTGluZVR5cGUiOjAsIlBhcmVudFN0eWxlIjp7IiRyZWYiOiI2MiJ9fSwiUGFyZW50U3R5bGUiOnsiJHJlZiI6IjU5In19LCJUaXRsZVN0eWxlIjp7IiRpZCI6IjI0MiIsIkZvbnRTZXR0aW5ncyI6eyIkaWQiOiIyNDMiLCJGb250U2l6ZSI6MTEsIkZvbnROYW1lIjoiQ2FsaWJyaSIsIklzQm9sZCI6dHJ1ZSwiSXNJdGFsaWMiOmZhbHNlLCJJc1VuZGVybGluZWQiOmZhbHNlLCJQYXJlbnRTdHlsZSI6eyIkcmVmIjoiNjYifX0sIkF1dG9TaXplIjoyLCJGb3JlZ3JvdW5kIjp7IiRyZWYiOiI2NyJ9LCJNYXhXaWR0aCI6NjkuNzc2NzcxNTQ1NDEwMTU2LCJNYXhIZWlnaHQiOiJJbmZpbml0eSIsIlNtYXJ0Rm9yZWdyb3VuZElzQWN0aXZlIjpmYWxzZSwiSG9yaXpvbnRhbEFsaWdubWVudCI6MCwiVmVydGljYWxBbGlnbm1lbnQiOjAsIlNtYXJ0Rm9yZWdyb3VuZCI6bnVsbCwiTWFyZ2luIjp7IiRyZWYiOiI2OSJ9LCJQYWRkaW5nIjp7IiRyZWYiOiI3MCJ9LCJCYWNrZ3JvdW5kIjp7IiRyZWYiOiI3MSJ9LCJJc1Zpc2libGUiOnRydWUsIldpZHRoIjowLjAsIkhlaWdodCI6MC4wLCJCb3JkZXJTdHlsZSI6eyIkaWQiOiIyNDQiLCJMaW5lQ29sb3IiOm51bGwsIkxpbmVXZWlnaHQiOjAuMCwiTGluZVR5cGUiOjAsIlBhcmVudFN0eWxlIjpudWxsfSwiUGFyZW50U3R5bGUiOnsiJHJlZiI6IjY1In19LCJEYXRlU3R5bGUiOnsiJGlkIjoiMjQ1IiwiRm9udFNldHRpbmdzIjp7IiRpZCI6IjI0NiIsIkZvbnRTaXplIjoxMCwiRm9udE5hbWUiOiJDYWxpYnJpIiwiSXNCb2xkIjpmYWxzZSwiSXNJdGFsaWMiOmZhbHNlLCJJc1VuZGVybGluZWQiOmZhbHNlLCJQYXJlbnRTdHlsZSI6eyIkcmVmIjoiNzMifX0sIkF1dG9TaXplIjowLCJGb3JlZ3JvdW5kIjp7IiRyZWYiOiI3NCJ9LCJNYXhXaWR0aCI6MjAwLjAsIk1heEhlaWdodCI6IkluZmluaXR5IiwiU21hcnRGb3JlZ3JvdW5kSXNBY3RpdmUiOmZhbHNlLCJIb3Jpem9udGFsQWxpZ25tZW50IjowLCJWZXJ0aWNhbEFsaWdubWVudCI6MCwiU21hcnRGb3JlZ3JvdW5kIjpudWxsLCJNYXJnaW4iOnsiJHJlZiI6Ijc2In0sIlBhZGRpbmciOnsiJHJlZiI6Ijc3In0sIkJhY2tncm91bmQiOnsiJHJlZiI6Ijc4In0sIklzVmlzaWJsZSI6dHJ1ZSwiV2lkdGgiOjAuMCwiSGVpZ2h0IjowLjAsIkJvcmRlclN0eWxlIjp7IiRpZCI6IjI0NyIsIkxpbmVDb2xvciI6bnVsbCwiTGluZVdlaWdodCI6MC4wLCJMaW5lVHlwZSI6MCwiUGFyZW50U3R5bGUiOm51bGx9LCJQYXJlbnRTdHlsZSI6eyIkcmVmIjoiNzIifX0sIkRhdGVGb3JtYXQiOnsiJHJlZiI6Ijc5In0sIklzVmlzaWJsZSI6dHJ1ZSwiUGFyZW50U3R5bGUiOnsiJHJlZiI6IjUzIn19LCJQb3NpdGlvbiI6eyIkaWQiOiIyNDgiLCJSYXRpbyI6MC4wOTQ4MjcyMTM5OTM3Nzg5NDIsIklzQ3VzdG9tIjp0cnVlfSwiSWQiOiIzM2RiNGM5Zi0yYjJmLTQ5YzAtYTQ4ZC02MjU0ODU5ODAwYTMiLCJUaXRsZSI6IkJldGEgVGVzdCAyLjIiLCJOb3RlIjpudWxsLCJIeXBlcmxpbmsiOm51bGwsIklzQ2hhbmdlZCI6ZmFsc2UsIklzTmV3IjpmYWxzZX0seyIkaWQiOiIyNDkiLCJEYXRlIjoiMjAxNS0xMi0xNVQyMzo1OTo1OS45OTlaIiwiU3R5bGUiOnsiJGlkIjoiMjUwIiwiU2hhcGUiOjE0LCJDb25uZWN0b3JNYXJnaW4iOnsiJHJlZiI6IjU0In0sIkNvbm5lY3RvclN0eWxlIjp7IiRpZCI6IjI1MSIsIkxpbmVDb2xvciI6eyIkaWQiOiIyNTIiLCIkdHlwZSI6Ik5MUkUuQ29tbW9uLkRvbS5Tb2xpZENvbG9yQnJ1c2gsIE5MUkUuQ29tbW9uIiwiQ29sb3IiOnsiJGlkIjoiMjUzIiwiQSI6MjU1LCJSIjoxMjksIkciOjE4NywiQiI6NTJ9fSwiTGluZVdlaWdodCI6MS4wLCJMaW5lVHlwZSI6MCwiUGFyZW50U3R5bGUiOnsiJHJlZiI6IjU1In19LCJJc0JlbG93VGltZWJhbmQiOmZhbHNlLCJIaWRlRGF0ZSI6ZmFsc2UsIlNoYXBlU2l6ZSI6MSwiU3BhY2luZyI6Mi4wLCJQYWRkaW5nIjp7IiRyZWYiOiI1OCJ9LCJTaGFwZVN0eWxlIjp7IiRpZCI6IjI1NCIsIk1hcmdpbiI6eyIkcmVmIjoiNjAifSwiUGFkZGluZyI6eyIkcmVmIjoiNjEifSwiQmFja2dyb3VuZCI6eyIkcmVmIjoiMjUyIn0sIklzVmlzaWJsZSI6dHJ1ZSwiV2lkdGgiOjE4LjAsIkhlaWdodCI6MjAuMCwiQm9yZGVyU3R5bGUiOnsiJGlkIjoiMjU1IiwiTGluZUNvbG9yIjp7IiRyZWYiOiI2MyJ9LCJMaW5lV2VpZ2h0IjowLjAsIkxpbmVUeXBlIjowLCJQYXJlbnRTdHlsZSI6eyIkcmVmIjoiNjIifX0sIlBhcmVudFN0eWxlIjp7IiRyZWYiOiI1OSJ9fSwiVGl0bGVTdHlsZSI6eyIkaWQiOiIyNTYiLCJGb250U2V0dGluZ3MiOnsiJGlkIjoiMjU3IiwiRm9udFNpemUiOjExLCJGb250TmFtZSI6IkNhbGlicmkiLCJJc0JvbGQiOnRydWUsIklzSXRhbGljIjpmYWxzZSwiSXNVbmRlcmxpbmVkIjpmYWxzZSwiUGFyZW50U3R5bGUiOnsiJHJlZiI6IjY2In19LCJBdXRvU2l6ZSI6MiwiRm9yZWdyb3VuZCI6eyIkcmVmIjoiNjcifSwiTWF4V2lkdGgiOjEwMS44NjcyNDA5MDU3NjE3MiwiTWF4SGVpZ2h0IjoiSW5maW5pdHkiLCJTbWFydEZvcmVncm91bmRJc0FjdGl2ZSI6ZmFsc2UsIkhvcml6b250YWxBbGlnbm1lbnQiOjEsIlZlcnRpY2FsQWxpZ25tZW50IjowLCJTbWFydEZvcmVncm91bmQiOm51bGwsIk1hcmdpbiI6eyIkcmVmIjoiNjkifSwiUGFkZGluZyI6eyIkcmVmIjoiNzAifSwiQmFja2dyb3VuZCI6eyIkcmVmIjoiNzEifSwiSXNWaXNpYmxlIjp0cnVlLCJXaWR0aCI6MC4wLCJIZWlnaHQiOjAuMCwiQm9yZGVyU3R5bGUiOnsiJGlkIjoiMjU4IiwiTGluZUNvbG9yIjpudWxsLCJMaW5lV2VpZ2h0IjowLjAsIkxpbmVUeXBlIjowLCJQYXJlbnRTdHlsZSI6bnVsbH0sIlBhcmVudFN0eWxlIjp7IiRyZWYiOiI2NSJ9fSwiRGF0ZVN0eWxlIjp7IiRpZCI6IjI1OSIsIkZvbnRTZXR0aW5ncyI6eyIkaWQiOiIyNjAiLCJGb250U2l6ZSI6MTAsIkZvbnROYW1lIjoiQ2FsaWJyaSIsIklzQm9sZCI6ZmFsc2UsIklzSXRhbGljIjpmYWxzZSwiSXNVbmRlcmxpbmVkIjpmYWxzZSwiUGFyZW50U3R5bGUiOnsiJHJlZiI6IjczIn19LCJBdXRvU2l6ZSI6MCwiRm9yZWdyb3VuZCI6eyIkcmVmIjoiNzQifSwiTWF4V2lkdGgiOjIwMC4wLCJNYXhIZWlnaHQiOiJJbmZpbml0eSIsIlNtYXJ0Rm9yZWdyb3VuZElzQWN0aXZlIjpmYWxzZSwiSG9yaXpvbnRhbEFsaWdubWVudCI6MCwiVmVydGljYWxBbGlnbm1lbnQiOjAsIlNtYXJ0Rm9yZWdyb3VuZCI6bnVsbCwiTWFyZ2luIjp7IiRyZWYiOiI3NiJ9LCJQYWRkaW5nIjp7IiRyZWYiOiI3NyJ9LCJCYWNrZ3JvdW5kIjp7IiRyZWYiOiI3OCJ9LCJJc1Zpc2libGUiOnRydWUsIldpZHRoIjowLjAsIkhlaWdodCI6MC4wLCJCb3JkZXJTdHlsZSI6eyIkaWQiOiIyNjEiLCJMaW5lQ29sb3IiOm51bGwsIkxpbmVXZWlnaHQiOjAuMCwiTGluZVR5cGUiOjAsIlBhcmVudFN0eWxlIjpudWxsfSwiUGFyZW50U3R5bGUiOnsiJHJlZiI6IjcyIn19LCJEYXRlRm9ybWF0Ijp7IiRyZWYiOiI3OSJ9LCJJc1Zpc2libGUiOnRydWUsIlBhcmVudFN0eWxlIjp7IiRyZWYiOiI1MyJ9fSwiUG9zaXRpb24iOnsiJGlkIjoiMjYyIiwiUmF0aW8iOjAuMTkyNTMwOTA3NTI0OTU2NjEsIklzQ3VzdG9tIjp0cnVlfSwiSWQiOiIwMDE4NjkxYS1mODhkLTQ4MzgtYjNlYy0yZDEyNTZiOWVlZTUiLCJUaXRsZSI6IkZpbmFsIHByb2plY3QgY2hlY2twb2ludCBhbmQgY2xvc2UiLCJOb3RlIjpudWxsLCJIeXBlcmxpbmsiOm51bGwsIklzQ2hhbmdlZCI6ZmFsc2UsIklzTmV3IjpmYWxzZX1dLCJUYXNrcyI6W3siJGlkIjoiMjYzIiwiR3JvdXBOYW1lIjpudWxsLCJTdGFydERhdGUiOiIyMDE1LTA4LTEzVDAwOjAwOjAwWiIsIkVuZERhdGUiOiIyMDE1LTA5LTAxVDIzOjU5OjU5Ljk5OVoiLCJQZXJjZW50YWdlQ29tcGxldGUiOjUwLjAsIlN0eWxlIjp7IiRpZCI6IjI2NCIsIlNoYXBlIjo3LCJTaGFwZVRoaWNrbmVzcyI6MSwiRHVyYXRpb25Gb3JtYXQiOjAsIkluY2x1ZGVOb25Xb3JraW5nRGF5c0luRHVyYXRpb24iOnRydWUsIlBlcmNlbnRhZ2VDb21wbGV0ZVN0eWxlIjp7IiRpZCI6IjI2NSIsIkZvbnRTZXR0aW5ncyI6eyIkaWQiOiIyNjYiLCJGb250U2l6ZSI6MTAsIkZvbnROYW1lIjoiQ2FsaWJyaSIsIklzQm9sZCI6ZmFsc2UsIklzSXRhbGljIjpmYWxzZSwiSXNVbmRlcmxpbmVkIjpmYWxzZSwiUGFyZW50U3R5bGUiOnsiJHJlZiI6IjgyIn19LCJBdXRvU2l6ZSI6MCwiRm9yZWdyb3VuZCI6eyIkcmVmIjoiODMifSwiTWF4V2lkdGgiOjIwMC4wLCJNYXhIZWlnaHQiOiJJbmZpbml0eSIsIlNtYXJ0Rm9yZWdyb3VuZElzQWN0aXZlIjpmYWxzZSwiSG9yaXpvbnRhbEFsaWdubWVudCI6MCwiVmVydGljYWxBbGlnbm1lbnQiOjAsIlNtYXJ0Rm9yZWdyb3VuZCI6bnVsbCwiTWFyZ2luIjp7IiRyZWYiOiI4NSJ9LCJQYWRkaW5nIjp7IiRyZWYiOiI4NiJ9LCJCYWNrZ3JvdW5kIjp7IiRyZWYiOiI4NyJ9LCJJc1Zpc2libGUiOnRydWUsIldpZHRoIjowLjAsIkhlaWdodCI6MC4wLCJCb3JkZXJTdHlsZSI6eyIkaWQiOiIyNjciLCJMaW5lQ29sb3IiOm51bGwsIkxpbmVXZWlnaHQiOjAuMCwiTGluZVR5cGUiOjAsIlBhcmVudFN0eWxlIjpudWxsfSwiUGFyZW50U3R5bGUiOnsiJHJlZiI6IjgxIn19LCJEdXJhdGlvblN0eWxlIjp7IiRpZCI6IjI2OCIsIkZvbnRTZXR0aW5ncyI6eyIkaWQiOiIyNjkiLCJGb250U2l6ZSI6MTAsIkZvbnROYW1lIjoiQ2FsaWJyaSIsIklzQm9sZCI6ZmFsc2UsIklzSXRhbGljIjpmYWxzZSwiSXNVbmRlcmxpbmVkIjpmYWxzZSwiUGFyZW50U3R5bGUiOnsiJHJlZiI6Ijg5In19LCJBdXRvU2l6ZSI6MCwiRm9yZWdyb3VuZCI6eyIkcmVmIjoiOTAifSwiTWF4V2lkdGgiOjIwMC4wLCJNYXhIZWlnaHQiOiJJbmZpbml0eSIsIlNtYXJ0Rm9yZWdyb3VuZElzQWN0aXZlIjpmYWxzZSwiSG9yaXpvbnRhbEFsaWdubWVudCI6MCwiVmVydGljYWxBbGlnbm1lbnQiOjAsIlNtYXJ0Rm9yZWdyb3VuZCI6bnVsbCwiTWFyZ2luIjp7IiRyZWYiOiI5MiJ9LCJQYWRkaW5nIjp7IiRyZWYiOiI5MyJ9LCJCYWNrZ3JvdW5kIjp7IiRyZWYiOiI5NCJ9LCJJc1Zpc2libGUiOnRydWUsIldpZHRoIjowLjAsIkhlaWdodCI6MC4wLCJCb3JkZXJTdHlsZSI6eyIkaWQiOiIyNzAiLCJMaW5lQ29sb3IiOm51bGwsIkxpbmVXZWlnaHQiOjAuMCwiTGluZVR5cGUiOjAsIlBhcmVudFN0eWxlIjpudWxsfSwiUGFyZW50U3R5bGUiOnsiJHJlZiI6Ijg4In19LCJIb3Jpem9udGFsQ29ubmVjdG9yU3R5bGUiOnsiJGlkIjoiMjcxIiwiTGluZUNvbG9yIjp7IiRyZWYiOiI5NiJ9LCJMaW5lV2VpZ2h0IjoxLjAsIkxpbmVUeXBlIjowLCJQYXJlbnRTdHlsZSI6eyIkcmVmIjoiOTUifX0sIlZlcnRpY2FsQ29ubmVjdG9yU3R5bGUiOnsiJGlkIjoiMjcyIiwiTGluZUNvbG9yIjp7IiRyZWYiOiI5OSJ9LCJMaW5lV2VpZ2h0IjoxLjAsIkxpbmVUeXBlIjowLCJQYXJlbnRTdHlsZSI6eyIkcmVmIjoiOTgifX0sIk1hcmdpbiI6bnVsbCwiU3RhcnREYXRlUG9zaXRpb24iOjQsIkVuZERhdGVQb3NpdGlvbiI6NCwiVGl0bGVQb3NpdGlvbiI6NSwiRHVyYXRpb25Qb3NpdGlvbiI6NiwiUGVyY2VudGFnZUNvbXBsZXRlZFBvc2l0aW9uIjoyLCJTcGFjaW5nIjo1LCJJc0JlbG93VGltZWJhbmQiOmZhbHNlLCJQZXJjZW50YWdlQ29tcGxldGVTaGFwZU9wYWNpdHkiOjM1LCJTaGFwZVN0eWxlIjp7IiRpZCI6IjI3MyIsIk1hcmdpbiI6eyIkcmVmIjoiMTAyIn0sIlBhZGRpbmciOnsiJHJlZiI6IjEwMyJ9LCJCYWNrZ3JvdW5kIjp7IiRpZCI6IjI3NCIsIkNvbG9yIjp7IiRpZCI6IjI3NSIsIkEiOjI1NSwiUiI6MTY0LCJHIjo3MCwiQiI6MjN9fSwiSXNWaXNpYmxlIjp0cnVlLCJXaWR0aCI6MC4wLCJIZWlnaHQiOjE2LjAsIkJvcmRlclN0eWxlIjp7IiRpZCI6IjI3NiIsIkxpbmVDb2xvciI6eyIkcmVmIjoiMTA1In0sIkxpbmVXZWlnaHQiOjAuMCwiTGluZVR5cGUiOjAsIlBhcmVudFN0eWxlIjp7IiRyZWYiOiIxMDQifX0sIlBhcmVudFN0eWxlIjp7IiRyZWYiOiIxMDEifX0sIlRpdGxlU3R5bGUiOnsiJGlkIjoiMjc3IiwiRm9udFNldHRpbmdzIjp7IiRpZCI6IjI3OCIsIkZvbnRTaXplIjoxMSwiRm9udE5hbWUiOiJDYWxpYnJpIiwiSXNCb2xkIjpmYWxzZSwiSXNJdGFsaWMiOmZhbHNlLCJJc1VuZGVybGluZWQiOmZhbHNlLCJQYXJlbnRTdHlsZSI6eyIkcmVmIjoiMTA4In19LCJBdXRvU2l6ZSI6MCwiRm9yZWdyb3VuZCI6eyIkcmVmIjoiMTA5In0sIk1heFdpZHRoIjo3MjAuMCwiTWF4SGVpZ2h0IjoiSW5maW5pdHkiLCJTbWFydEZvcmVncm91bmRJc0FjdGl2ZSI6ZmFsc2UsIkhvcml6b250YWxBbGlnbm1lbnQiOjAsIlZlcnRpY2FsQWxpZ25tZW50IjowLCJTbWFydEZvcmVncm91bmQiOm51bGwsIk1hcmdpbiI6eyIkcmVmIjoiMTExIn0sIlBhZGRpbmciOnsiJHJlZiI6IjExMiJ9LCJCYWNrZ3JvdW5kIjp7IiRyZWYiOiIxMTMifSwiSXNWaXNpYmxlIjp0cnVlLCJXaWR0aCI6MC4wLCJIZWlnaHQiOjAuMCwiQm9yZGVyU3R5bGUiOnsiJGlkIjoiMjc5IiwiTGluZUNvbG9yIjpudWxsLCJMaW5lV2VpZ2h0IjowLjAsIkxpbmVUeXBlIjowLCJQYXJlbnRTdHlsZSI6bnVsbH0sIlBhcmVudFN0eWxlIjp7IiRyZWYiOiIxMDcifX0sIkRhdGVTdHlsZSI6eyIkaWQiOiIyODAiLCJGb250U2V0dGluZ3MiOnsiJGlkIjoiMjgxIiwiRm9udFNpemUiOjEwLCJGb250TmFtZSI6IkNhbGlicmkiLCJJc0JvbGQiOmZhbHNlLCJJc0l0YWxpYyI6ZmFsc2UsIklzVW5kZXJsaW5lZCI6ZmFsc2UsIlBhcmVudFN0eWxlIjp7IiRyZWYiOiIxMTUifX0sIkF1dG9TaXplIjowLCJGb3JlZ3JvdW5kIjp7IiRyZWYiOiIxMTYifSwiTWF4V2lkdGgiOjIwMC4wLCJNYXhIZWlnaHQiOiJJbmZpbml0eSIsIlNtYXJ0Rm9yZWdyb3VuZElzQWN0aXZlIjpmYWxzZSwiSG9yaXpvbnRhbEFsaWdubWVudCI6MCwiVmVydGljYWxBbGlnbm1lbnQiOjAsIlNtYXJ0Rm9yZWdyb3VuZCI6bnVsbCwiTWFyZ2luIjp7IiRyZWYiOiIxMTgifSwiUGFkZGluZyI6eyIkcmVmIjoiMTE5In0sIkJhY2tncm91bmQiOnsiJHJlZiI6IjEyMCJ9LCJJc1Zpc2libGUiOnRydWUsIldpZHRoIjowLjAsIkhlaWdodCI6MC4wLCJCb3JkZXJTdHlsZSI6eyIkaWQiOiIyODIiLCJMaW5lQ29sb3IiOm51bGwsIkxpbmVXZWlnaHQiOjAuMCwiTGluZVR5cGUiOjAsIlBhcmVudFN0eWxlIjpudWxsfSwiUGFyZW50U3R5bGUiOnsiJHJlZiI6IjExNCJ9fSwiRGF0ZUZvcm1hdCI6eyIkcmVmIjoiMTIxIn0sIklzVmlzaWJsZSI6ZmFsc2UsIlBhcmVudFN0eWxlIjp7IiRyZWYiOiI4MCJ9fSwiSW5kZXgiOjEsIklkIjoiNDE1ZTUwODQtMTM1Ni00ZjM5LTgwNzUtMzMwMjk1NjgxOTgwIiwiVGl0bGUiOiJUYXNrIDEiLCJOb3RlIjpudWxsLCJIeXBlcmxpbmsiOm51bGwsIklzQ2hhbmdlZCI6ZmFsc2UsIklzTmV3IjpmYWxzZX0seyIkaWQiOiIyODMiLCJHcm91cE5hbWUiOm51bGwsIlN0YXJ0RGF0ZSI6IjIwMTUtMDktMTZUMDA6MDA6MDBaIiwiRW5kRGF0ZSI6IjIwMTUtMTAtMTVUMjM6NTk6NTkuOTk5WiIsIlBlcmNlbnRhZ2VDb21wbGV0ZSI6NzAuMCwiU3R5bGUiOnsiJGlkIjoiMjg0IiwiU2hhcGUiOjcsIlNoYXBlVGhpY2tuZXNzIjoxLCJEdXJhdGlvbkZvcm1hdCI6MCwiSW5jbHVkZU5vbldvcmtpbmdEYXlzSW5EdXJhdGlvbiI6dHJ1ZSwiUGVyY2VudGFnZUNvbXBsZXRlU3R5bGUiOnsiJGlkIjoiMjg1IiwiRm9udFNldHRpbmdzIjp7IiRpZCI6IjI4NiIsIkZvbnRTaXplIjoxMCwiRm9udE5hbWUiOiJDYWxpYnJpIiwiSXNCb2xkIjpmYWxzZSwiSXNJdGFsaWMiOmZhbHNlLCJJc1VuZGVybGluZWQiOmZhbHNlLCJQYXJlbnRTdHlsZSI6eyIkcmVmIjoiODIifX0sIkF1dG9TaXplIjowLCJGb3JlZ3JvdW5kIjp7IiRyZWYiOiI4MyJ9LCJNYXhXaWR0aCI6MjAwLjAsIk1heEhlaWdodCI6IkluZmluaXR5IiwiU21hcnRGb3JlZ3JvdW5kSXNBY3RpdmUiOmZhbHNlLCJIb3Jpem9udGFsQWxpZ25tZW50IjowLCJWZXJ0aWNhbEFsaWdubWVudCI6MCwiU21hcnRGb3JlZ3JvdW5kIjpudWxsLCJNYXJnaW4iOnsiJHJlZiI6Ijg1In0sIlBhZGRpbmciOnsiJHJlZiI6Ijg2In0sIkJhY2tncm91bmQiOnsiJHJlZiI6Ijg3In0sIklzVmlzaWJsZSI6dHJ1ZSwiV2lkdGgiOjAuMCwiSGVpZ2h0IjowLjAsIkJvcmRlclN0eWxlIjp7IiRpZCI6IjI4NyIsIkxpbmVDb2xvciI6bnVsbCwiTGluZVdlaWdodCI6MC4wLCJMaW5lVHlwZSI6MCwiUGFyZW50U3R5bGUiOm51bGx9LCJQYXJlbnRTdHlsZSI6eyIkcmVmIjoiODEifX0sIkR1cmF0aW9uU3R5bGUiOnsiJGlkIjoiMjg4IiwiRm9udFNldHRpbmdzIjp7IiRpZCI6IjI4OSIsIkZvbnRTaXplIjoxMCwiRm9udE5hbWUiOiJDYWxpYnJpIiwiSXNCb2xkIjpmYWxzZSwiSXNJdGFsaWMiOmZhbHNlLCJJc1VuZGVybGluZWQiOmZhbHNlLCJQYXJlbnRTdHlsZSI6eyIkcmVmIjoiODkifX0sIkF1dG9TaXplIjowLCJGb3JlZ3JvdW5kIjp7IiRyZWYiOiI5MCJ9LCJNYXhXaWR0aCI6MjAwLjAsIk1heEhlaWdodCI6IkluZmluaXR5IiwiU21hcnRGb3JlZ3JvdW5kSXNBY3RpdmUiOmZhbHNlLCJIb3Jpem9udGFsQWxpZ25tZW50IjowLCJWZXJ0aWNhbEFsaWdubWVudCI6MCwiU21hcnRGb3JlZ3JvdW5kIjpudWxsLCJNYXJnaW4iOnsiJHJlZiI6IjkyIn0sIlBhZGRpbmciOnsiJHJlZiI6IjkzIn0sIkJhY2tncm91bmQiOnsiJHJlZiI6Ijk0In0sIklzVmlzaWJsZSI6dHJ1ZSwiV2lkdGgiOjAuMCwiSGVpZ2h0IjowLjAsIkJvcmRlclN0eWxlIjp7IiRpZCI6IjI5MCIsIkxpbmVDb2xvciI6bnVsbCwiTGluZVdlaWdodCI6MC4wLCJMaW5lVHlwZSI6MCwiUGFyZW50U3R5bGUiOm51bGx9LCJQYXJlbnRTdHlsZSI6eyIkcmVmIjoiODgifX0sIkhvcml6b250YWxDb25uZWN0b3JTdHlsZSI6eyIkaWQiOiIyOTEiLCJMaW5lQ29sb3IiOnsiJHJlZiI6Ijk2In0sIkxpbmVXZWlnaHQiOjEuMCwiTGluZVR5cGUiOjAsIlBhcmVudFN0eWxlIjp7IiRyZWYiOiI5NSJ9fSwiVmVydGljYWxDb25uZWN0b3JTdHlsZSI6eyIkaWQiOiIyOTIiLCJMaW5lQ29sb3IiOnsiJHJlZiI6Ijk5In0sIkxpbmVXZWlnaHQiOjEuMCwiTGluZVR5cGUiOjAsIlBhcmVudFN0eWxlIjp7IiRyZWYiOiI5OCJ9fSwiTWFyZ2luIjpudWxsLCJTdGFydERhdGVQb3NpdGlvbiI6NCwiRW5kRGF0ZVBvc2l0aW9uIjo0LCJUaXRsZVBvc2l0aW9uIjo1LCJEdXJhdGlvblBvc2l0aW9uIjo2LCJQZXJjZW50YWdlQ29tcGxldGVkUG9zaXRpb24iOjIsIlNwYWNpbmciOjUsIklzQmVsb3dUaW1lYmFuZCI6ZmFsc2UsIlBlcmNlbnRhZ2VDb21wbGV0ZVNoYXBlT3BhY2l0eSI6MzUsIlNoYXBlU3R5bGUiOnsiJGlkIjoiMjkzIiwiTWFyZ2luIjp7IiRyZWYiOiIxMDIifSwiUGFkZGluZyI6eyIkcmVmIjoiMTAzIn0sIkJhY2tncm91bmQiOnsiJGlkIjoiMjk0IiwiQ29sb3IiOnsiJGlkIjoiMjk1IiwiQSI6MjU1LCJSIjoyMDQsIkciOjg2LCJCIjo0NX19LCJJc1Zpc2libGUiOnRydWUsIldpZHRoIjowLjAsIkhlaWdodCI6MTYuMCwiQm9yZGVyU3R5bGUiOnsiJGlkIjoiMjk2IiwiTGluZUNvbG9yIjp7IiRyZWYiOiIxMDUifSwiTGluZVdlaWdodCI6MC4wLCJMaW5lVHlwZSI6MCwiUGFyZW50U3R5bGUiOnsiJHJlZiI6IjEwNCJ9fSwiUGFyZW50U3R5bGUiOnsiJHJlZiI6IjEwMSJ9fSwiVGl0bGVTdHlsZSI6eyIkaWQiOiIyOTciLCJGb250U2V0dGluZ3MiOnsiJGlkIjoiMjk4IiwiRm9udFNpemUiOjExLCJGb250TmFtZSI6IkNhbGlicmkiLCJJc0JvbGQiOmZhbHNlLCJJc0l0YWxpYyI6ZmFsc2UsIklzVW5kZXJsaW5lZCI6ZmFsc2UsIlBhcmVudFN0eWxlIjp7IiRyZWYiOiIxMDgifX0sIkF1dG9TaXplIjowLCJGb3JlZ3JvdW5kIjp7IiRyZWYiOiIxMDkifSwiTWF4V2lkdGgiOjcyMC4wLCJNYXhIZWlnaHQiOiJJbmZpbml0eSIsIlNtYXJ0Rm9yZWdyb3VuZElzQWN0aXZlIjpmYWxzZSwiSG9yaXpvbnRhbEFsaWdubWVudCI6MCwiVmVydGljYWxBbGlnbm1lbnQiOjAsIlNtYXJ0Rm9yZWdyb3VuZCI6bnVsbCwiTWFyZ2luIjp7IiRyZWYiOiIxMTEifSwiUGFkZGluZyI6eyIkcmVmIjoiMTEyIn0sIkJhY2tncm91bmQiOnsiJHJlZiI6IjExMyJ9LCJJc1Zpc2libGUiOnRydWUsIldpZHRoIjowLjAsIkhlaWdodCI6MC4wLCJCb3JkZXJTdHlsZSI6eyIkaWQiOiIyOTkiLCJMaW5lQ29sb3IiOm51bGwsIkxpbmVXZWlnaHQiOjAuMCwiTGluZVR5cGUiOjAsIlBhcmVudFN0eWxlIjpudWxsfSwiUGFyZW50U3R5bGUiOnsiJHJlZiI6IjEwNyJ9fSwiRGF0ZVN0eWxlIjp7IiRpZCI6IjMwMCIsIkZvbnRTZXR0aW5ncyI6eyIkaWQiOiIzMDEiLCJGb250U2l6ZSI6MTAsIkZvbnROYW1lIjoiQ2FsaWJyaSIsIklzQm9sZCI6ZmFsc2UsIklzSXRhbGljIjpmYWxzZSwiSXNVbmRlcmxpbmVkIjpmYWxzZSwiUGFyZW50U3R5bGUiOnsiJHJlZiI6IjExNSJ9fSwiQXV0b1NpemUiOjAsIkZvcmVncm91bmQiOnsiJHJlZiI6IjExNiJ9LCJNYXhXaWR0aCI6MjAwLjAsIk1heEhlaWdodCI6IkluZmluaXR5IiwiU21hcnRGb3JlZ3JvdW5kSXNBY3RpdmUiOmZhbHNlLCJIb3Jpem9udGFsQWxpZ25tZW50IjowLCJWZXJ0aWNhbEFsaWdubWVudCI6MCwiU21hcnRGb3JlZ3JvdW5kIjpudWxsLCJNYXJnaW4iOnsiJHJlZiI6IjExOCJ9LCJQYWRkaW5nIjp7IiRyZWYiOiIxMTkifSwiQmFja2dyb3VuZCI6eyIkcmVmIjoiMTIwIn0sIklzVmlzaWJsZSI6dHJ1ZSwiV2lkdGgiOjAuMCwiSGVpZ2h0IjowLjAsIkJvcmRlclN0eWxlIjp7IiRpZCI6IjMwMiIsIkxpbmVDb2xvciI6bnVsbCwiTGluZVdlaWdodCI6MC4wLCJMaW5lVHlwZSI6MCwiUGFyZW50U3R5bGUiOm51bGx9LCJQYXJlbnRTdHlsZSI6eyIkcmVmIjoiMTE0In19LCJEYXRlRm9ybWF0Ijp7IiRyZWYiOiIxMjEifSwiSXNWaXNpYmxlIjpmYWxzZSwiUGFyZW50U3R5bGUiOnsiJHJlZiI6IjgwIn19LCJJbmRleCI6MiwiSWQiOiI2M2MxYjRhOC01ZWNhLTRkOTQtYjJmYy0wMDJiMGY3MmE2MzYiLCJUaXRsZSI6IlRhc2sgMiIsIk5vdGUiOm51bGwsIkh5cGVybGluayI6bnVsbCwiSXNDaGFuZ2VkIjpmYWxzZSwiSXNOZXciOmZhbHNlfSx7IiRpZCI6IjMwMyIsIkdyb3VwTmFtZSI6bnVsbCwiU3RhcnREYXRlIjoiMjAxNS0xMC0yNlQwMDowMDowMFoiLCJFbmREYXRlIjoiMjAxNS0xMi0wNFQyMzo1OTo1OS45OTlaIiwiUGVyY2VudGFnZUNvbXBsZXRlIjo0MC4wLCJTdHlsZSI6eyIkaWQiOiIzMDQiLCJTaGFwZSI6NywiU2hhcGVUaGlja25lc3MiOjEsIkR1cmF0aW9uRm9ybWF0IjowLCJJbmNsdWRlTm9uV29ya2luZ0RheXNJbkR1cmF0aW9uIjp0cnVlLCJQZXJjZW50YWdlQ29tcGxldGVTdHlsZSI6eyIkaWQiOiIzMDUiLCJGb250U2V0dGluZ3MiOnsiJGlkIjoiMzA2IiwiRm9udFNpemUiOjEwLCJGb250TmFtZSI6IkNhbGlicmkiLCJJc0JvbGQiOmZhbHNlLCJJc0l0YWxpYyI6ZmFsc2UsIklzVW5kZXJsaW5lZCI6ZmFsc2UsIlBhcmVudFN0eWxlIjp7IiRyZWYiOiI4MiJ9fSwiQXV0b1NpemUiOjAsIkZvcmVncm91bmQiOnsiJHJlZiI6IjgzIn0sIk1heFdpZHRoIjoyMDAuMCwiTWF4SGVpZ2h0IjoiSW5maW5pdHkiLCJTbWFydEZvcmVncm91bmRJc0FjdGl2ZSI6ZmFsc2UsIkhvcml6b250YWxBbGlnbm1lbnQiOjAsIlZlcnRpY2FsQWxpZ25tZW50IjowLCJTbWFydEZvcmVncm91bmQiOm51bGwsIk1hcmdpbiI6eyIkcmVmIjoiODUifSwiUGFkZGluZyI6eyIkcmVmIjoiODYifSwiQmFja2dyb3VuZCI6eyIkcmVmIjoiODcifSwiSXNWaXNpYmxlIjp0cnVlLCJXaWR0aCI6MC4wLCJIZWlnaHQiOjAuMCwiQm9yZGVyU3R5bGUiOnsiJGlkIjoiMzA3IiwiTGluZUNvbG9yIjpudWxsLCJMaW5lV2VpZ2h0IjowLjAsIkxpbmVUeXBlIjowLCJQYXJlbnRTdHlsZSI6bnVsbH0sIlBhcmVudFN0eWxlIjp7IiRyZWYiOiI4MSJ9fSwiRHVyYXRpb25TdHlsZSI6eyIkaWQiOiIzMDgiLCJGb250U2V0dGluZ3MiOnsiJGlkIjoiMzA5IiwiRm9udFNpemUiOjEwLCJGb250TmFtZSI6IkNhbGlicmkiLCJJc0JvbGQiOmZhbHNlLCJJc0l0YWxpYyI6ZmFsc2UsIklzVW5kZXJsaW5lZCI6ZmFsc2UsIlBhcmVudFN0eWxlIjp7IiRyZWYiOiI4OSJ9fSwiQXV0b1NpemUiOjAsIkZvcmVncm91bmQiOnsiJHJlZiI6IjkwIn0sIk1heFdpZHRoIjoyMDAuMCwiTWF4SGVpZ2h0IjoiSW5maW5pdHkiLCJTbWFydEZvcmVncm91bmRJc0FjdGl2ZSI6ZmFsc2UsIkhvcml6b250YWxBbGlnbm1lbnQiOjAsIlZlcnRpY2FsQWxpZ25tZW50IjowLCJTbWFydEZvcmVncm91bmQiOm51bGwsIk1hcmdpbiI6eyIkcmVmIjoiOTIifSwiUGFkZGluZyI6eyIkcmVmIjoiOTMifSwiQmFja2dyb3VuZCI6eyIkcmVmIjoiOTQifSwiSXNWaXNpYmxlIjp0cnVlLCJXaWR0aCI6MC4wLCJIZWlnaHQiOjAuMCwiQm9yZGVyU3R5bGUiOnsiJGlkIjoiMzEwIiwiTGluZUNvbG9yIjpudWxsLCJMaW5lV2VpZ2h0IjowLjAsIkxpbmVUeXBlIjowLCJQYXJlbnRTdHlsZSI6bnVsbH0sIlBhcmVudFN0eWxlIjp7IiRyZWYiOiI4OCJ9fSwiSG9yaXpvbnRhbENvbm5lY3RvclN0eWxlIjp7IiRpZCI6IjMxMSIsIkxpbmVDb2xvciI6eyIkcmVmIjoiOTYifSwiTGluZVdlaWdodCI6MS4wLCJMaW5lVHlwZSI6MCwiUGFyZW50U3R5bGUiOnsiJHJlZiI6Ijk1In19LCJWZXJ0aWNhbENvbm5lY3RvclN0eWxlIjp7IiRpZCI6IjMxMiIsIkxpbmVDb2xvciI6eyIkcmVmIjoiOTkifSwiTGluZVdlaWdodCI6MS4wLCJMaW5lVHlwZSI6MCwiUGFyZW50U3R5bGUiOnsiJHJlZiI6Ijk4In19LCJNYXJnaW4iOm51bGwsIlN0YXJ0RGF0ZVBvc2l0aW9uIjo0LCJFbmREYXRlUG9zaXRpb24iOjQsIlRpdGxlUG9zaXRpb24iOjUsIkR1cmF0aW9uUG9zaXRpb24iOjYsIlBlcmNlbnRhZ2VDb21wbGV0ZWRQb3NpdGlvbiI6MiwiU3BhY2luZyI6NSwiSXNCZWxvd1RpbWViYW5kIjpmYWxzZSwiUGVyY2VudGFnZUNvbXBsZXRlU2hhcGVPcGFjaXR5IjozNSwiU2hhcGVTdHlsZSI6eyIkaWQiOiIzMTMiLCJNYXJnaW4iOnsiJHJlZiI6IjEwMiJ9LCJQYWRkaW5nIjp7IiRyZWYiOiIxMDMifSwiQmFja2dyb3VuZCI6eyIkaWQiOiIzMTQiLCJDb2xvciI6eyIkaWQiOiIzMTUiLCJBIjoyNTUsIlIiOjE4MSwiRyI6ODMsIkIiOjI2fX0sIklzVmlzaWJsZSI6dHJ1ZSwiV2lkdGgiOjAuMCwiSGVpZ2h0IjoxNi4wLCJCb3JkZXJTdHlsZSI6eyIkaWQiOiIzMTYiLCJMaW5lQ29sb3IiOnsiJHJlZiI6IjEwNSJ9LCJMaW5lV2VpZ2h0IjowLjAsIkxpbmVUeXBlIjowLCJQYXJlbnRTdHlsZSI6eyIkcmVmIjoiMTA0In19LCJQYXJlbnRTdHlsZSI6eyIkcmVmIjoiMTAxIn19LCJUaXRsZVN0eWxlIjp7IiRpZCI6IjMxNyIsIkZvbnRTZXR0aW5ncyI6eyIkaWQiOiIzMTgiLCJGb250U2l6ZSI6MTEsIkZvbnROYW1lIjoiQ2FsaWJyaSIsIklzQm9sZCI6ZmFsc2UsIklzSXRhbGljIjpmYWxzZSwiSXNVbmRlcmxpbmVkIjpmYWxzZSwiUGFyZW50U3R5bGUiOnsiJHJlZiI6IjEwOCJ9fSwiQXV0b1NpemUiOjAsIkZvcmVncm91bmQiOnsiJHJlZiI6IjEwOSJ9LCJNYXhXaWR0aCI6NzIwLjAsIk1heEhlaWdodCI6IkluZmluaXR5IiwiU21hcnRGb3JlZ3JvdW5kSXNBY3RpdmUiOmZhbHNlLCJIb3Jpem9udGFsQWxpZ25tZW50IjowLCJWZXJ0aWNhbEFsaWdubWVudCI6MCwiU21hcnRGb3JlZ3JvdW5kIjpudWxsLCJNYXJnaW4iOnsiJHJlZiI6IjExMSJ9LCJQYWRkaW5nIjp7IiRyZWYiOiIxMTIifSwiQmFja2dyb3VuZCI6eyIkcmVmIjoiMTEzIn0sIklzVmlzaWJsZSI6dHJ1ZSwiV2lkdGgiOjAuMCwiSGVpZ2h0IjowLjAsIkJvcmRlclN0eWxlIjp7IiRpZCI6IjMxOSIsIkxpbmVDb2xvciI6bnVsbCwiTGluZVdlaWdodCI6MC4wLCJMaW5lVHlwZSI6MCwiUGFyZW50U3R5bGUiOm51bGx9LCJQYXJlbnRTdHlsZSI6eyIkcmVmIjoiMTA3In19LCJEYXRlU3R5bGUiOnsiJGlkIjoiMzIwIiwiRm9udFNldHRpbmdzIjp7IiRpZCI6IjMyMSIsIkZvbnRTaXplIjoxMCwiRm9udE5hbWUiOiJDYWxpYnJpIiwiSXNCb2xkIjpmYWxzZSwiSXNJdGFsaWMiOmZhbHNlLCJJc1VuZGVybGluZWQiOmZhbHNlLCJQYXJlbnRTdHlsZSI6eyIkcmVmIjoiMTE1In19LCJBdXRvU2l6ZSI6MCwiRm9yZWdyb3VuZCI6eyIkcmVmIjoiMTE2In0sIk1heFdpZHRoIjoyMDAuMCwiTWF4SGVpZ2h0IjoiSW5maW5pdHkiLCJTbWFydEZvcmVncm91bmRJc0FjdGl2ZSI6ZmFsc2UsIkhvcml6b250YWxBbGlnbm1lbnQiOjAsIlZlcnRpY2FsQWxpZ25tZW50IjowLCJTbWFydEZvcmVncm91bmQiOm51bGwsIk1hcmdpbiI6eyIkcmVmIjoiMTE4In0sIlBhZGRpbmciOnsiJHJlZiI6IjExOSJ9LCJCYWNrZ3JvdW5kIjp7IiRyZWYiOiIxMjAifSwiSXNWaXNpYmxlIjp0cnVlLCJXaWR0aCI6MC4wLCJIZWlnaHQiOjAuMCwiQm9yZGVyU3R5bGUiOnsiJGlkIjoiMzIyIiwiTGluZUNvbG9yIjpudWxsLCJMaW5lV2VpZ2h0IjowLjAsIkxpbmVUeXBlIjowLCJQYXJlbnRTdHlsZSI6bnVsbH0sIlBhcmVudFN0eWxlIjp7IiRyZWYiOiIxMTQifX0sIkRhdGVGb3JtYXQiOnsiJHJlZiI6IjEyMSJ9LCJJc1Zpc2libGUiOmZhbHNlLCJQYXJlbnRTdHlsZSI6eyIkcmVmIjoiODAifX0sIkluZGV4IjozLCJJZCI6ImJmZDU2ODVmLTg4NmItNDJjMy1iMWI3LThhZWU4YzE4Y2MxMSIsIlRpdGxlIjoiVGFzayAzIiwiTm90ZSI6bnVsbCwiSHlwZXJsaW5rIjpudWxsLCJJc0NoYW5nZWQiOmZhbHNlLCJJc05ldyI6ZmFsc2V9XSwiU2V0dGluZ3MiOnsiJGlkIjoiMzIzIiwiSW1wYU9wdGlvbnMiOnsiJGlkIjoiMzI0IiwiTGVmdFRvUmlnaHQiOmZhbHNlLCJQYXlsb2FkT3B0aW9ucyI6Mn0sIlVzZUNvbXByZXNzaW9uIjpmYWxzZSwiQ29tcHJlc2lvblBlcmNlbnRhZ2UiOjAuMCwiSW5hY3RpdmVJbnRlcnZhbFdpZHRoVGhyZXNob2xkIjowLjAsIkluYWN0aXZlSW50ZXJ2YWxXaWR0aCI6MC4wLCJTcGxpdFRhc2tzIjpmYWxzZSwiVXNlQ2x1c3RlciI6ZmFsc2UsIkVwc2lsb24iOjAuMCwiTWluUG9pbnRzVG9Gb3JtQUNsdXN0ZXIiOjAsIkdlbmVyYXRlSW52aXNpYmxlU2hhcGVzIjpmYWxzZSwiU21hcnRUaW1lbGluZVRhc2tQZXJjZW50YWdlRml0IjpmYWxzZX0sIklzTmV3Ijp0cnVlfQ=="/>
  <p:tag name="__MASTER" val="__part_0"/>
</p:tagLst>
</file>

<file path=ppt/tags/tag3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ART_0" val="eyIkaWQiOiIxIiwiQ3VsdHVyZUluZm9OYW1lIjoiZW4tVVMiLCJTdHlsZU5hbWUiOiJNb2Rlcm4iLCJJc1RlbXBsYXRlIjpmYWxzZSwiVmVyc2lvbiI6eyIkaWQiOiIyIiwiVmVyc2lvbiI6IjMuMC4xIiwiT3JpZ2luYWxBc3NlbWJseVZlcnNpb24iOiIzLjAxLjA2LjAwIiwiRWRpdGlvbiI6IlBsdXMiLCJJc1BsdXNFZGl0aW9uIjp0cnVlfSwiRWZmZWN0IjoxLCJTdHlsZSI6eyIkaWQiOiIzIiwiVGltZWJhbmRTdHlsZSI6eyIkaWQiOiI0IiwiU2NhbGVNYXJraW5nIjowLCJTaGFwZSI6NiwiU2hhcGVTdHlsZSI6eyIkaWQiOiI1IiwiTWFyZ2luIjp7IiRpZCI6IjYiLCJUb3AiOjAsIkxlZnQiOjEwLCJSaWdodCI6MTAsIkJvdHRvbSI6MH0sIlBhZGRpbmciOnsiJGlkIjoiNyIsIlRvcCI6MywiTGVmdCI6MTMsIlJpZ2h0IjoxMywiQm90dG9tIjozfSwiQmFja2dyb3VuZCI6eyIkaWQiOiI4IiwiQ29sb3IiOnsiJGlkIjoiOSIsIkEiOjI1NSwiUiI6MTc4LCJHIjo3OSwiQiI6NDF9fSwiSXNWaXNpYmxlIjp0cnVlLCJXaWR0aCI6ODU4LjAsIkhlaWdodCI6MzAuMCwiQm9yZGVyU3R5bGUiOnsiJGlkIjoiMTAiLCJMaW5lQ29sb3IiOnsiJGlkIjoiMTEiLCIkdHlwZSI6Ik5MUkUuQ29tbW9uLkRvbS5Tb2xpZENvbG9yQnJ1c2gsIE5MUkUuQ29tbW9uIiwiQ29sb3IiOnsiJGlkIjoiMTIiLCJBIjoyNTUsIlIiOjI1NSwiRyI6MCwiQiI6MH19LCJMaW5lV2VpZ2h0IjowLjAsIkxpbmVUeXBlIjowLCJQYXJlbnRTdHlsZSI6bnVsbH0sIlBhcmVudFN0eWxlIjpudWxsfSwiUmlnaHRFbmRDYXBzU3R5bGUiOnsiJGlkIjoiMTMiLCJGb250U2V0dGluZ3MiOnsiJGlkIjoiMTQiLCJGb250U2l6ZSI6MTgsIkZvbnROYW1lIjoiQ2FsaWJyaSIsIklzQm9sZCI6dHJ1ZSwiSXNJdGFsaWMiOmZhbHNlLCJJc1VuZGVybGluZWQiOmZhbHNlLCJQYXJlbnRTdHlsZSI6bnVsbH0sIkF1dG9TaXplIjowLCJGb3JlZ3JvdW5kIjp7IiRpZCI6IjE1IiwiQ29sb3IiOnsiJGlkIjoiMTYiLCJBIjoyNTUsIlIiOjEzNSwiRyI6MTMyLCJCIjoxOTl9fSwiTWF4V2lkdGgiOiJJbmZpbml0eSIsIk1heEhlaWdodCI6IkluZmluaXR5IiwiU21hcnRGb3JlZ3JvdW5kSXNBY3RpdmUiOmZhbHNlLCJIb3Jpem9udGFsQWxpZ25tZW50IjowLCJWZXJ0aWNhbEFsaWdubWVudCI6MCwiU21hcnRGb3JlZ3JvdW5kIjpudWxsLCJNYXJnaW4iOnsiJGlkIjoiMTciLCJUb3AiOjAsIkxlZnQiOjAsIlJpZ2h0IjoyMCwiQm90dG9tIjowfSwiUGFkZGluZyI6eyIkaWQiOiIxOCIsIlRvcCI6MCwiTGVmdCI6MCwiUmlnaHQiOjAsIkJvdHRvbSI6MH0sIkJhY2tncm91bmQiOnsiJGlkIjoiMTkiLCJDb2xvciI6eyIkaWQiOiIyMCIsIkEiOjg5LCJSIjowLCJHIjowLCJCIjowfX0sIklzVmlzaWJsZSI6ZmFsc2UsIldpZHRoIjowLjAsIkhlaWdodCI6MC4wLCJCb3JkZXJTdHlsZSI6bnVsbCwiUGFyZW50U3R5bGUiOm51bGx9LCJMZWZ0RW5kQ2Fwc1N0eWxlIjp7IiRpZCI6IjIxIiwiRm9udFNldHRpbmdzIjp7IiRpZCI6IjIyIiwiRm9udFNpemUiOjE4LCJGb250TmFtZSI6IkNhbGlicmkiLCJJc0JvbGQiOnRydWUsIklzSXRhbGljIjpmYWxzZSwiSXNVbmRlcmxpbmVkIjpmYWxzZSwiUGFyZW50U3R5bGUiOm51bGx9LCJBdXRvU2l6ZSI6MCwiRm9yZWdyb3VuZCI6eyIkaWQiOiIyMyIsIkNvbG9yIjp7IiRpZCI6IjI0IiwiQSI6MjU1LCJSIjoxMzUsIkciOjEzMiwiQiI6MTk5fX0sIk1heFdpZHRoIjoiSW5maW5pdHkiLCJNYXhIZWlnaHQiOiJJbmZpbml0eSIsIlNtYXJ0Rm9yZWdyb3VuZElzQWN0aXZlIjpmYWxzZSwiSG9yaXpvbnRhbEFsaWdubWVudCI6MCwiVmVydGljYWxBbGlnbm1lbnQiOjAsIlNtYXJ0Rm9yZWdyb3VuZCI6bnVsbCwiTWFyZ2luIjp7IiRpZCI6IjI1IiwiVG9wIjowLCJMZWZ0IjoyMCwiUmlnaHQiOjAsIkJvdHRvbSI6MH0sIlBhZGRpbmciOnsiJGlkIjoiMjYiLCJUb3AiOjAsIkxlZnQiOjAsIlJpZ2h0IjowLCJCb3R0b20iOjB9LCJCYWNrZ3JvdW5kIjp7IiRpZCI6IjI3IiwiQ29sb3IiOnsiJHJlZiI6IjIwIn19LCJJc1Zpc2libGUiOmZhbHNlLCJXaWR0aCI6MC4wLCJIZWlnaHQiOjAuMCwiQm9yZGVyU3R5bGUiOm51bGwsIlBhcmVudFN0eWxlIjpudWxsfSwiVG9kYXlUZXh0U3R5bGUiOnsiJGlkIjoiMjgiLCJGb250U2V0dGluZ3MiOnsiJGlkIjoiMjkiLCJGb250U2l6ZSI6MTIsIkZvbnROYW1lIjoiQ2FsaWJyaSIsIklzQm9sZCI6ZmFsc2UsIklzSXRhbGljIjpmYWxzZSwiSXNVbmRlcmxpbmVkIjpmYWxzZSwiUGFyZW50U3R5bGUiOm51bGx9LCJBdXRvU2l6ZSI6MCwiRm9yZWdyb3VuZCI6eyIkaWQiOiIzMCIsIkNvbG9yIjp7IiRpZCI6IjMxIiwiQSI6MjU1LCJSIjowLCJHIjowLCJCIjowfX0sIk1heFdpZHRoIjoyMDAuMCwiTWF4SGVpZ2h0IjoiSW5maW5pdHkiLCJTbWFydEZvcmVncm91bmRJc0FjdGl2ZSI6ZmFsc2UsIkhvcml6b250YWxBbGlnbm1lbnQiOjAsIlZlcnRpY2FsQWxpZ25tZW50IjowLCJTbWFydEZvcmVncm91bmQiOm51bGwsIk1hcmdpbiI6eyIkaWQiOiIzMiIsIlRvcCI6MCwiTGVmdCI6MCwiUmlnaHQiOjAsIkJvdHRvbSI6MH0sIlBhZGRpbmciOnsiJGlkIjoiMzMiLCJUb3AiOjAsIkxlZnQiOjAsIlJpZ2h0IjowLCJCb3R0b20iOjB9LCJCYWNrZ3JvdW5kIjp7IiRpZCI6IjM0IiwiQ29sb3IiOnsiJHJlZiI6IjIwIn19LCJJc1Zpc2libGUiOnRydWUsIldpZHRoIjowLjAsIkhlaWdodCI6MC4wLCJCb3JkZXJTdHlsZSI6bnVsbCwiUGFyZW50U3R5bGUiOm51bGx9LCJUb2RheU1hcmtlclN0eWxlIjp7IiRpZCI6IjM1IiwiTWFyZ2luIjp7IiRpZCI6IjM2IiwiVG9wIjowLCJMZWZ0IjowLCJSaWdodCI6MCwiQm90dG9tIjowfSwiUGFkZGluZyI6eyIkaWQiOiIzNyIsIlRvcCI6MCwiTGVmdCI6MCwiUmlnaHQiOjAsIkJvdHRvbSI6MH0sIkJhY2tncm91bmQiOnsiJGlkIjoiMzgiLCJDb2xvciI6eyIkaWQiOiIzOSIsIkEiOjI1NSwiUiI6MjU1LCJHIjowLCJCIjowfX0sIklzVmlzaWJsZSI6dHJ1ZSwiV2lkdGgiOjAuMCwiSGVpZ2h0IjowLjAsIkJvcmRlclN0eWxlIjpudWxsLCJQYXJlbnRTdHlsZSI6bnVsbH0sIlNjYWxlU3R5bGUiOnsiJGlkIjoiNDAiLCJTaG93U2VnbWVudFNlcGFyYXRvcnMiOnRydWUsIlNlZ21lbnRTZXBhcmF0b3JPcGFjaXR5IjozMCwiRm9udFNldHRpbmdzIjp7IiRpZCI6IjQxIiwiRm9udFNpemUiOjEyLCJGb250TmFtZSI6IkNhbGlicmkiLCJJc0JvbGQiOmZhbHNlLCJJc0l0YWxpYyI6ZmFsc2UsIklzVW5kZXJsaW5lZCI6ZmFsc2UsIlBhcmVudFN0eWxlIjpudWxsfSwiQXV0b1NpemUiOjAsIkZvcmVncm91bmQiOnsiJGlkIjoiNDIiLCJDb2xvciI6eyIkaWQiOiI0MyIsIkEiOjI1NSwiUiI6MjU1LCJHIjoyNTUsIkIiOjI1NX19LCJNYXhXaWR0aCI6MjAwLjAsIk1heEhlaWdodCI6IkluZmluaXR5IiwiU21hcnRGb3JlZ3JvdW5kSXNBY3RpdmUiOmZhbHNlLCJIb3Jpem9udGFsQWxpZ25tZW50IjowLCJWZXJ0aWNhbEFsaWdubWVudCI6MSwiU21hcnRGb3JlZ3JvdW5kIjpudWxsLCJNYXJnaW4iOnsiJGlkIjoiNDQiLCJUb3AiOjAsIkxlZnQiOjUsIlJpZ2h0IjowLCJCb3R0b20iOjB9LCJQYWRkaW5nIjp7IiRpZCI6IjQ1IiwiVG9wIjowLCJMZWZ0IjowLCJSaWdodCI6MCwiQm90dG9tIjowfSwiQmFja2dyb3VuZCI6eyIkaWQiOiI0NiIsIkNvbG9yIjp7IiRyZWYiOiIyMCJ9fSwiSXNWaXNpYmxlIjp0cnVlLCJXaWR0aCI6MC4wLCJIZWlnaHQiOjAuMCwiQm9yZGVyU3R5bGUiOm51bGwsIlBhcmVudFN0eWxlIjpudWxsfSwiRWxhcHNlZFRpbWVCYWNrZ3JvdW5kIjp7IiRpZCI6IjQ3IiwiQ29sb3IiOnsiJGlkIjoiNDgiLCJBIjo3NywiUiI6MCwiRyI6MCwiQiI6MH19LCJBcHBlbmRZZWFyT25ZZWFyQ2hhbmdlIjp0cnVlLCJFbGFwc2VkVGltZUZvcm1hdCI6MSwiVG9kYXlNYXJrZXJQb3NpdGlvbiI6MywiUXVpY2tQb3NpdGlvbiI6MywiQWJzb2x1dGVQb3NpdGlvbiI6MjQzLjAsIk1hcmdpbiI6eyIkaWQiOiI0OSIsIlRvcCI6MCwiTGVmdCI6MTAsIlJpZ2h0IjoxMCwiQm90dG9tIjowfSwiUGFkZGluZyI6eyIkaWQiOiI1MCIsIlRvcCI6MCwiTGVmdCI6MCwiUmlnaHQiOjAsIkJvdHRvbSI6MH0sIkJhY2tncm91bmQiOnsiJGlkIjoiNTEiLCJDb2xvciI6eyIkaWQiOiI1MiIsIkEiOjI1NSwiUiI6MTE1LCJHIjoxMTUsIkIiOjExNX19LCJJc1Zpc2libGUiOnRydWUsIldpZHRoIjowLjAsIkhlaWdodCI6MC4wLCJCb3JkZXJTdHlsZSI6bnVsbCwiUGFyZW50U3R5bGUiOm51bGx9LCJEZWZhdWx0TWlsZXN0b25lU3R5bGUiOnsiJGlkIjoiNTMiLCJTaGFwZSI6MywiQ29ubmVjdG9yTWFyZ2luIjp7IiRpZCI6IjU0IiwiVG9wIjowLCJMZWZ0IjoyLCJSaWdodCI6MiwiQm90dG9tIjowfSwiQ29ubmVjdG9yU3R5bGUiOnsiJGlkIjoiNTUiLCJMaW5lQ29sb3IiOnsiJGlkIjoiNTYiLCIkdHlwZSI6Ik5MUkUuQ29tbW9uLkRvbS5Tb2xpZENvbG9yQnJ1c2gsIE5MUkUuQ29tbW9uIiwiQ29sb3IiOnsiJGlkIjoiNTciLCJBIjoyNTUsIlIiOjMxLCJHIjo3MywiQiI6MTI2fX0sIkxpbmVXZWlnaHQiOjEuMCwiTGluZVR5cGUiOjAsIlBhcmVudFN0eWxlIjpudWxsfSwiSXNCZWxvd1RpbWViYW5kIjpmYWxzZSwiSGlkZURhdGUiOmZhbHNlLCJTaGFwZVNpemUiOjEsIlNwYWNpbmciOjIuMCwiUGFkZGluZyI6eyIkaWQiOiI1OCIsIlRvcCI6NywiTGVmdCI6MywiUmlnaHQiOjAsIkJvdHRvbSI6Mn0sIlNoYXBlU3R5bGUiOnsiJGlkIjoiNTkiLCJNYXJnaW4iOnsiJGlkIjoiNjAiLCJUb3AiOjAsIkxlZnQiOjAsIlJpZ2h0IjowLCJCb3R0b20iOjB9LCJQYWRkaW5nIjp7IiRpZCI6IjYxIiwiVG9wIjowLCJMZWZ0IjowLCJSaWdodCI6MCwiQm90dG9tIjowfSwiQmFja2dyb3VuZCI6bnVsbCwiSXNWaXNpYmxlIjp0cnVlLCJXaWR0aCI6MTguMCwiSGVpZ2h0IjoyMC4wLCJCb3JkZXJTdHlsZSI6eyIkaWQiOiI2MiIsIkxpbmVDb2xvciI6eyIkaWQiOiI2MyIsIiR0eXBlIjoiTkxSRS5Db21tb24uRG9tLlNvbGlkQ29sb3JCcnVzaCwgTkxSRS5Db21tb24iLCJDb2xvciI6eyIkaWQiOiI2NCIsIkEiOjI1NSwiUiI6MjU1LCJHIjowLCJCIjowfX0sIkxpbmVXZWlnaHQiOjAuMCwiTGluZVR5cGUiOjAsIlBhcmVudFN0eWxlIjpudWxsfSwiUGFyZW50U3R5bGUiOm51bGx9LCJUaXRsZVN0eWxlIjp7IiRpZCI6IjY1IiwiRm9udFNldHRpbmdzIjp7IiRpZCI6IjY2IiwiRm9udFNpemUiOjExLCJGb250TmFtZSI6IkNhbGlicmkiLCJJc0JvbGQiOmZhbHNlLCJJc0l0YWxpYyI6ZmFsc2UsIklzVW5kZXJsaW5lZCI6ZmFsc2UsIlBhcmVudFN0eWxlIjpudWxsfSwiQXV0b1NpemUiOjAsIkZvcmVncm91bmQiOnsiJGlkIjoiNjciLCJDb2xvciI6eyIkaWQiOiI2OCIsIkEiOjI1NSwiUiI6OTgsIkciOjY3LCJCIjo1MH19LCJNYXhXaWR0aCI6MjAwLjAsIk1heEhlaWdodCI6IkluZmluaXR5IiwiU21hcnRGb3JlZ3JvdW5kSXNBY3RpdmUiOmZhbHNlLCJIb3Jpem9udGFsQWxpZ25tZW50IjoxLCJWZXJ0aWNhbEFsaWdubWVudCI6MCwiU21hcnRGb3JlZ3JvdW5kIjpudWxsLCJNYXJnaW4iOnsiJGlkIjoiNjkiLCJUb3AiOjAsIkxlZnQiOjAsIlJpZ2h0IjowLCJCb3R0b20iOjB9LCJQYWRkaW5nIjp7IiRpZCI6IjcwIiwiVG9wIjowLCJMZWZ0IjowLCJSaWdodCI6MCwiQm90dG9tIjowfSwiQmFja2dyb3VuZCI6eyIkaWQiOiI3MSIsIkNvbG9yIjp7IiRyZWYiOiIyMCJ9fSwiSXNWaXNpYmxlIjp0cnVlLCJXaWR0aCI6MC4wLCJIZWlnaHQiOjAuMCwiQm9yZGVyU3R5bGUiOm51bGwsIlBhcmVudFN0eWxlIjpudWxsfSwiRGF0ZVN0eWxlIjp7IiRpZCI6IjcyIiwiRm9udFNldHRpbmdzIjp7IiRpZCI6IjczIiwiRm9udFNpemUiOjEwLCJGb250TmFtZSI6IkNhbGlicmkiLCJJc0JvbGQiOmZhbHNlLCJJc0l0YWxpYyI6ZmFsc2UsIklzVW5kZXJsaW5lZCI6ZmFsc2UsIlBhcmVudFN0eWxlIjpudWxsfSwiQXV0b1NpemUiOjAsIkZvcmVncm91bmQiOnsiJGlkIjoiNzQiLCJDb2xvciI6eyIkaWQiOiI3NSIsIkEiOjI1NSwiUiI6MTA3LCJHIjoxNjUsIkIiOjMxfX0sIk1heFdpZHRoIjoyMDAuMCwiTWF4SGVpZ2h0IjoiSW5maW5pdHkiLCJTbWFydEZvcmVncm91bmRJc0FjdGl2ZSI6ZmFsc2UsIkhvcml6b250YWxBbGlnbm1lbnQiOjAsIlZlcnRpY2FsQWxpZ25tZW50IjowLCJTbWFydEZvcmVncm91bmQiOm51bGwsIk1hcmdpbiI6eyIkaWQiOiI3NiIsIlRvcCI6MCwiTGVmdCI6MCwiUmlnaHQiOjAsIkJvdHRvbSI6MH0sIlBhZGRpbmciOnsiJGlkIjoiNzciLCJUb3AiOjAsIkxlZnQiOjAsIlJpZ2h0IjowLCJCb3R0b20iOjB9LCJCYWNrZ3JvdW5kIjp7IiRpZCI6Ijc4IiwiQ29sb3IiOnsiJHJlZiI6IjIwIn19LCJJc1Zpc2libGUiOnRydWUsIldpZHRoIjowLjAsIkhlaWdodCI6MC4wLCJCb3JkZXJTdHlsZSI6bnVsbCwiUGFyZW50U3R5bGUiOm51bGx9LCJEYXRlRm9ybWF0Ijp7IiRpZCI6Ijc5IiwiRm9ybWF0U3RyaW5nIjoiTU1NIGQiLCJTZXBhcmF0b3IiOiIvIiwiVXNlSW50ZXJuYXRpb25hbERhdGVGb3JtYXQiOmZhbHNlfSwiSXNWaXNpYmxlIjp0cnVlLCJQYXJlbnRTdHlsZSI6bnVsbH0sIkRlZmF1bHRUYXNrU3R5bGUiOnsiJGlkIjoiODAiLCJTaGFwZSI6NywiU2hhcGVUaGlja25lc3MiOjEsIkR1cmF0aW9uRm9ybWF0IjowLCJJbmNsdWRlTm9uV29ya2luZ0RheXNJbkR1cmF0aW9uIjp0cnVlLCJQZXJjZW50YWdlQ29tcGxldGVTdHlsZSI6eyIkaWQiOiI4MSIsIkZvbnRTZXR0aW5ncyI6eyIkaWQiOiI4MiIsIkZvbnRTaXplIjoxMCwiRm9udE5hbWUiOiJDYWxpYnJpIiwiSXNCb2xkIjpmYWxzZSwiSXNJdGFsaWMiOmZhbHNlLCJJc1VuZGVybGluZWQiOmZhbHNlLCJQYXJlbnRTdHlsZSI6bnVsbH0sIkF1dG9TaXplIjowLCJGb3JlZ3JvdW5kIjp7IiRpZCI6IjgzIiwiQ29sb3IiOnsiJGlkIjoiODQiLCJBIjoyNTUsIlIiOjIzOCwiRyI6MjM2LCJCIjoyMjV9fSwiTWF4V2lkdGgiOjIwMC4wLCJNYXhIZWlnaHQiOiJJbmZpbml0eSIsIlNtYXJ0Rm9yZWdyb3VuZElzQWN0aXZlIjpmYWxzZSwiSG9yaXpvbnRhbEFsaWdubWVudCI6MCwiVmVydGljYWxBbGlnbm1lbnQiOjAsIlNtYXJ0Rm9yZWdyb3VuZCI6bnVsbCwiTWFyZ2luIjp7IiRpZCI6Ijg1IiwiVG9wIjowLCJMZWZ0IjowLCJSaWdodCI6MCwiQm90dG9tIjowfSwiUGFkZGluZyI6eyIkaWQiOiI4NiIsIlRvcCI6MCwiTGVmdCI6MCwiUmlnaHQiOjAsIkJvdHRvbSI6MH0sIkJhY2tncm91bmQiOnsiJGlkIjoiODciLCJDb2xvciI6eyIkcmVmIjoiMjAifX0sIklzVmlzaWJsZSI6dHJ1ZSwiV2lkdGgiOjAuMCwiSGVpZ2h0IjowLjAsIkJvcmRlclN0eWxlIjpudWxsLCJQYXJlbnRTdHlsZSI6bnVsbH0sIkR1cmF0aW9uU3R5bGUiOnsiJGlkIjoiODgiLCJGb250U2V0dGluZ3MiOnsiJGlkIjoiODkiLCJGb250U2l6ZSI6MTAsIkZvbnROYW1lIjoiQ2FsaWJyaSIsIklzQm9sZCI6ZmFsc2UsIklzSXRhbGljIjpmYWxzZSwiSXNVbmRlcmxpbmVkIjpmYWxzZSwiUGFyZW50U3R5bGUiOm51bGx9LCJBdXRvU2l6ZSI6MCwiRm9yZWdyb3VuZCI6eyIkaWQiOiI5MCIsIkNvbG9yIjp7IiRpZCI6IjkxIiwiQSI6MjU1LCJSIjoxMzUsIkciOjEzMiwiQiI6MTk5fX0sIk1heFdpZHRoIjoyMDAuMCwiTWF4SGVpZ2h0IjoiSW5maW5pdHkiLCJTbWFydEZvcmVncm91bmRJc0FjdGl2ZSI6ZmFsc2UsIkhvcml6b250YWxBbGlnbm1lbnQiOjAsIlZlcnRpY2FsQWxpZ25tZW50IjowLCJTbWFydEZvcmVncm91bmQiOm51bGwsIk1hcmdpbiI6eyIkaWQiOiI5MiIsIlRvcCI6MCwiTGVmdCI6MCwiUmlnaHQiOjAsIkJvdHRvbSI6MH0sIlBhZGRpbmciOnsiJGlkIjoiOTMiLCJUb3AiOjAsIkxlZnQiOjAsIlJpZ2h0IjowLCJCb3R0b20iOjB9LCJCYWNrZ3JvdW5kIjp7IiRpZCI6Ijk0IiwiQ29sb3IiOnsiJHJlZiI6IjIwIn19LCJJc1Zpc2libGUiOnRydWUsIldpZHRoIjowLjAsIkhlaWdodCI6MC4wLCJCb3JkZXJTdHlsZSI6bnVsbCwiUGFyZW50U3R5bGUiOm51bGx9LCJIb3Jpem9udGFsQ29ubmVjdG9yU3R5bGUiOnsiJGlkIjoiOTUiLCJMaW5lQ29sb3IiOnsiJGlkIjoiOTYiLCIkdHlwZSI6Ik5MUkUuQ29tbW9uLkRvbS5Tb2xpZENvbG9yQnJ1c2gsIE5MUkUuQ29tbW9uIiwiQ29sb3IiOnsiJGlkIjoiOTciLCJBIjoyNTUsIlIiOjIwNCwiRyI6MjA0LCJCIjoyMDR9fSwiTGluZVdlaWdodCI6MS4wLCJMaW5lVHlwZSI6MCwiUGFyZW50U3R5bGUiOm51bGx9LCJWZXJ0aWNhbENvbm5lY3RvclN0eWxlIjp7IiRpZCI6Ijk4IiwiTGluZUNvbG9yIjp7IiRpZCI6Ijk5IiwiJHR5cGUiOiJOTFJFLkNvbW1vbi5Eb20uU29saWRDb2xvckJydXNoLCBOTFJFLkNvbW1vbiIsIkNvbG9yIjp7IiRpZCI6IjEwMCIsIkEiOjI1NSwiUiI6MjIwLCJHIjoyMTYsIkIiOjIyMH19LCJMaW5lV2VpZ2h0IjowLjAsIkxpbmVUeXBlIjowLCJQYXJlbnRTdHlsZSI6bnVsbH0sIk1hcmdpbiI6bnVsbCwiU3RhcnREYXRlUG9zaXRpb24iOjQsIkVuZERhdGVQb3NpdGlvbiI6NCwiVGl0bGVQb3NpdGlvbiI6NSwiRHVyYXRpb25Qb3NpdGlvbiI6NiwiUGVyY2VudGFnZUNvbXBsZXRlZFBvc2l0aW9uIjoyLCJTcGFjaW5nIjo1LCJJc0JlbG93VGltZWJhbmQiOmZhbHNlLCJQZXJjZW50YWdlQ29tcGxldGVTaGFwZU9wYWNpdHkiOjM1LCJTaGFwZVN0eWxlIjp7IiRpZCI6IjEwMSIsIk1hcmdpbiI6eyIkaWQiOiIxMDIiLCJUb3AiOjAsIkxlZnQiOjQsIlJpZ2h0Ijo0LCJCb3R0b20iOjB9LCJQYWRkaW5nIjp7IiRpZCI6IjEwMyIsIlRvcCI6MCwiTGVmdCI6MCwiUmlnaHQiOjAsIkJvdHRvbSI6MH0sIkJhY2tncm91bmQiOm51bGwsIklzVmlzaWJsZSI6dHJ1ZSwiV2lkdGgiOjAuMCwiSGVpZ2h0IjoxNi4wLCJCb3JkZXJTdHlsZSI6eyIkaWQiOiIxMDQiLCJMaW5lQ29sb3IiOnsiJGlkIjoiMTA1IiwiJHR5cGUiOiJOTFJFLkNvbW1vbi5Eb20uU29saWRDb2xvckJydXNoLCBOTFJFLkNvbW1vbiIsIkNvbG9yIjp7IiRpZCI6IjEwNiIsIkEiOjI1NSwiUiI6MjU1LCJHIjowLCJCIjowfX0sIkxpbmVXZWlnaHQiOjAuMCwiTGluZVR5cGUiOjAsIlBhcmVudFN0eWxlIjpudWxsfSwiUGFyZW50U3R5bGUiOm51bGx9LCJUaXRsZVN0eWxlIjp7IiRpZCI6IjEwNyIsIkZvbnRTZXR0aW5ncyI6eyIkaWQiOiIxMDgiLCJGb250U2l6ZSI6MTEsIkZvbnROYW1lIjoiQ2FsaWJyaSIsIklzQm9sZCI6dHJ1ZSwiSXNJdGFsaWMiOmZhbHNlLCJJc1VuZGVybGluZWQiOmZhbHNlLCJQYXJlbnRTdHlsZSI6bnVsbH0sIkF1dG9TaXplIjowLCJGb3JlZ3JvdW5kIjp7IiRpZCI6IjEwOSIsIkNvbG9yIjp7IiRpZCI6IjExMCIsIkEiOjI1NSwiUiI6OTYsIkciOjQyLCJCIjoyNH19LCJNYXhXaWR0aCI6NzIwLjAsIk1heEhlaWdodCI6IkluZmluaXR5IiwiU21hcnRGb3JlZ3JvdW5kSXNBY3RpdmUiOmZhbHNlLCJIb3Jpem9udGFsQWxpZ25tZW50IjowLCJWZXJ0aWNhbEFsaWdubWVudCI6MCwiU21hcnRGb3JlZ3JvdW5kIjpudWxsLCJNYXJnaW4iOnsiJGlkIjoiMTExIiwiVG9wIjowLCJMZWZ0IjowLCJSaWdodCI6MCwiQm90dG9tIjowfSwiUGFkZGluZyI6eyIkaWQiOiIxMTIiLCJUb3AiOjAsIkxlZnQiOjAsIlJpZ2h0IjowLCJCb3R0b20iOjB9LCJCYWNrZ3JvdW5kIjp7IiRpZCI6IjExMyIsIkNvbG9yIjp7IiRyZWYiOiIyMCJ9fSwiSXNWaXNpYmxlIjp0cnVlLCJXaWR0aCI6MC4wLCJIZWlnaHQiOjAuMCwiQm9yZGVyU3R5bGUiOm51bGwsIlBhcmVudFN0eWxlIjpudWxsfSwiRGF0ZVN0eWxlIjp7IiRpZCI6IjExNCIsIkZvbnRTZXR0aW5ncyI6eyIkaWQiOiIxMTUiLCJGb250U2l6ZSI6MTAsIkZvbnROYW1lIjoiQ2FsaWJyaSIsIklzQm9sZCI6ZmFsc2UsIklzSXRhbGljIjpmYWxzZSwiSXNVbmRlcmxpbmVkIjpmYWxzZSwiUGFyZW50U3R5bGUiOm51bGx9LCJBdXRvU2l6ZSI6MCwiRm9yZWdyb3VuZCI6eyIkaWQiOiIxMTYiLCJDb2xvciI6eyIkaWQiOiIxMTciLCJBIjoyNTUsIlIiOjExNSwiRyI6MTE1LCJCIjoxMTV9fSwiTWF4V2lkdGgiOjIwMC4wLCJNYXhIZWlnaHQiOiJJbmZpbml0eSIsIlNtYXJ0Rm9yZWdyb3VuZElzQWN0aXZlIjpmYWxzZSwiSG9yaXpvbnRhbEFsaWdubWVudCI6MCwiVmVydGljYWxBbGlnbm1lbnQiOjAsIlNtYXJ0Rm9yZWdyb3VuZCI6bnVsbCwiTWFyZ2luIjp7IiRpZCI6IjExOCIsIlRvcCI6MCwiTGVmdCI6MCwiUmlnaHQiOjAsIkJvdHRvbSI6MH0sIlBhZGRpbmciOnsiJGlkIjoiMTE5IiwiVG9wIjowLCJMZWZ0IjowLCJSaWdodCI6MCwiQm90dG9tIjowfSwiQmFja2dyb3VuZCI6eyIkaWQiOiIxMjAiLCJDb2xvciI6eyIkcmVmIjoiMjAifX0sIklzVmlzaWJsZSI6dHJ1ZSwiV2lkdGgiOjAuMCwiSGVpZ2h0IjowLjAsIkJvcmRlclN0eWxlIjpudWxsLCJQYXJlbnRTdHlsZSI6bnVsbH0sIkRhdGVGb3JtYXQiOnsiJGlkIjoiMTIxIiwiRm9ybWF0U3RyaW5nIjoiTU1NIGQiLCJTZXBhcmF0b3IiOiIvIiwiVXNlSW50ZXJuYXRpb25hbERhdGVGb3JtYXQiOmZhbHNlfSwiSXNWaXNpYmxlIjp0cnVlLCJQYXJlbnRTdHlsZSI6bnVsbH0sIlNob3dFbGFwc2VkVGltZUdyYWRpZW50U3R5bGUiOmZhbHNlfSwiU2NhbGUiOnsiJGlkIjoiMTIyIiwiU3RhcnREYXRlIjoiMjAxNS0wOC0wMlQyMzo1OTo1OS45OTlaIiwiRW5kRGF0ZSI6IjIwMTUtMTItMTVUMjM6NTk6NTkuOTk5WiIsIkZvcm1hdCI6InciLCJUeXBlIjoxLCJBdXRvRGF0ZVJhbmdlIjp0cnVlLCJXb3JraW5nRGF5cyI6MzEsIlRvZGF5TWFya2VyVGV4dCI6IlRvZGF5IiwiQXV0b1NjYWxlVHlwZSI6ZmFsc2V9LCJNaWxlc3RvbmVzIjpbeyIkaWQiOiIxMjMiLCJEYXRlIjoiMjAxNS0wOC0wMlQyMzo1OTo1OS45OTlaIiwiU3R5bGUiOnsiJGlkIjoiMTI0IiwiU2hhcGUiOjE0LCJDb25uZWN0b3JNYXJnaW4iOnsiJHJlZiI6IjU0In0sIkNvbm5lY3RvclN0eWxlIjp7IiRpZCI6IjEyNSIsIkxpbmVDb2xvciI6eyIkaWQiOiIxMjYiLCIkdHlwZSI6Ik5MUkUuQ29tbW9uLkRvbS5Tb2xpZENvbG9yQnJ1c2gsIE5MUkUuQ29tbW9uIiwiQ29sb3IiOnsiJGlkIjoiMTI3IiwiQSI6MjU1LCJSIjoxMjEsIkciOjE3OCwiQiI6NDZ9fSwiTGluZVdlaWdodCI6MS4wLCJMaW5lVHlwZSI6MCwiUGFyZW50U3R5bGUiOnsiJHJlZiI6IjU1In19LCJJc0JlbG93VGltZWJhbmQiOmZhbHNlLCJIaWRlRGF0ZSI6ZmFsc2UsIlNoYXBlU2l6ZSI6MSwiU3BhY2luZyI6Mi4wLCJQYWRkaW5nIjp7IiRyZWYiOiI1OCJ9LCJTaGFwZVN0eWxlIjp7IiRpZCI6IjEyOCIsIk1hcmdpbiI6eyIkcmVmIjoiNjAifSwiUGFkZGluZyI6eyIkcmVmIjoiNjEifSwiQmFja2dyb3VuZCI6eyIkcmVmIjoiMTI2In0sIklzVmlzaWJsZSI6dHJ1ZSwiV2lkdGgiOjE4LjAsIkhlaWdodCI6MjAuMCwiQm9yZGVyU3R5bGUiOnsiJGlkIjoiMTI5IiwiTGluZUNvbG9yIjp7IiRyZWYiOiI2MyJ9LCJMaW5lV2VpZ2h0IjowLjAsIkxpbmVUeXBlIjowLCJQYXJlbnRTdHlsZSI6eyIkcmVmIjoiNjIifX0sIlBhcmVudFN0eWxlIjp7IiRyZWYiOiI1OSJ9fSwiVGl0bGVTdHlsZSI6eyIkaWQiOiIxMzAiLCJGb250U2V0dGluZ3MiOnsiJGlkIjoiMTMxIiwiRm9udFNpemUiOjExLCJGb250TmFtZSI6IkNhbGlicmkiLCJJc0JvbGQiOnRydWUsIklzSXRhbGljIjpmYWxzZSwiSXNVbmRlcmxpbmVkIjpmYWxzZSwiUGFyZW50U3R5bGUiOnsiJHJlZiI6IjY2In19LCJBdXRvU2l6ZSI6MiwiRm9yZWdyb3VuZCI6eyIkcmVmIjoiNjcifSwiTWF4V2lkdGgiOjE1Mi4zNTcwODYxODE2NDA2MywiTWF4SGVpZ2h0IjoiSW5maW5pdHkiLCJTbWFydEZvcmVncm91bmRJc0FjdGl2ZSI6ZmFsc2UsIkhvcml6b250YWxBbGlnbm1lbnQiOjEsIlZlcnRpY2FsQWxpZ25tZW50IjowLCJTbWFydEZvcmVncm91bmQiOm51bGwsIk1hcmdpbiI6eyIkcmVmIjoiNjkifSwiUGFkZGluZyI6eyIkcmVmIjoiNzAifSwiQmFja2dyb3VuZCI6eyIkcmVmIjoiNzEifSwiSXNWaXNpYmxlIjp0cnVlLCJXaWR0aCI6MC4wLCJIZWlnaHQiOjAuMCwiQm9yZGVyU3R5bGUiOnsiJGlkIjoiMTMyIiwiTGluZUNvbG9yIjpudWxsLCJMaW5lV2VpZ2h0IjowLjAsIkxpbmVUeXBlIjowLCJQYXJlbnRTdHlsZSI6bnVsbH0sIlBhcmVudFN0eWxlIjp7IiRyZWYiOiI2NSJ9fSwiRGF0ZVN0eWxlIjp7IiRpZCI6IjEzMyIsIkZvbnRTZXR0aW5ncyI6eyIkaWQiOiIxMzQiLCJGb250U2l6ZSI6MTAsIkZvbnROYW1lIjoiQ2FsaWJyaSIsIklzQm9sZCI6ZmFsc2UsIklzSXRhbGljIjpmYWxzZSwiSXNVbmRlcmxpbmVkIjpmYWxzZSwiUGFyZW50U3R5bGUiOnsiJHJlZiI6IjczIn19LCJBdXRvU2l6ZSI6MCwiRm9yZWdyb3VuZCI6eyIkcmVmIjoiNzQifSwiTWF4V2lkdGgiOjIwMC4wLCJNYXhIZWlnaHQiOiJJbmZpbml0eSIsIlNtYXJ0Rm9yZWdyb3VuZElzQWN0aXZlIjpmYWxzZSwiSG9yaXpvbnRhbEFsaWdubWVudCI6MCwiVmVydGljYWxBbGlnbm1lbnQiOjAsIlNtYXJ0Rm9yZWdyb3VuZCI6bnVsbCwiTWFyZ2luIjp7IiRyZWYiOiI3NiJ9LCJQYWRkaW5nIjp7IiRyZWYiOiI3NyJ9LCJCYWNrZ3JvdW5kIjp7IiRyZWYiOiI3OCJ9LCJJc1Zpc2libGUiOnRydWUsIldpZHRoIjowLjAsIkhlaWdodCI6MC4wLCJCb3JkZXJTdHlsZSI6eyIkaWQiOiIxMzUiLCJMaW5lQ29sb3IiOm51bGwsIkxpbmVXZWlnaHQiOjAuMCwiTGluZVR5cGUiOjAsIlBhcmVudFN0eWxlIjpudWxsfSwiUGFyZW50U3R5bGUiOnsiJHJlZiI6IjcyIn19LCJEYXRlRm9ybWF0Ijp7IiRyZWYiOiI3OSJ9LCJJc1Zpc2libGUiOnRydWUsIlBhcmVudFN0eWxlIjp7IiRyZWYiOiI1MyJ9fSwiUG9zaXRpb24iOnsiJGlkIjoiMTM2IiwiUmF0aW8iOjAuMTg1MTIzODEwOTQ0NzMzNzksIklzQ3VzdG9tIjp0cnVlfSwiSWQiOiI5ZGQ4ZWQ5Yi02NmZjLTQwYzctYjllYS1hNmNkNGViMDU3OTEiLCJUaXRsZSI6IlByb2plY3QgYXBwcm92YWwgYW5kIGtpY2tvZmYiLCJOb3RlIjpudWxsLCJIeXBlcmxpbmsiOm51bGwsIklzQ2hhbmdlZCI6ZmFsc2UsIklzTmV3IjpmYWxzZX0seyIkaWQiOiIxMzciLCJEYXRlIjoiMjAxNS0wOC0xOVQyMzo1OTo1OS45OTlaIiwiU3R5bGUiOnsiJGlkIjoiMTM4IiwiU2hhcGUiOjMsIkNvbm5lY3Rvck1hcmdpbiI6eyIkcmVmIjoiNTQifSwiQ29ubmVjdG9yU3R5bGUiOnsiJGlkIjoiMTM5IiwiTGluZUNvbG9yIjp7IiRpZCI6IjE0MCIsIiR0eXBlIjoiTkxSRS5Db21tb24uRG9tLlNvbGlkQ29sb3JCcnVzaCwgTkxSRS5Db21tb24iLCJDb2xvciI6eyIkaWQiOiIxNDEiLCJBIjoxMjcsIlIiOjIsIkciOjE3OCwiQiI6MjM4fX0sIkxpbmVXZWlnaHQiOjEuMCwiTGluZVR5cGUiOjAsIlBhcmVudFN0eWxlIjp7IiRyZWYiOiI1NSJ9fSwiSXNCZWxvd1RpbWViYW5kIjpmYWxzZSwiSGlkZURhdGUiOmZhbHNlLCJTaGFwZVNpemUiOjEsIlNwYWNpbmciOjIuMCwiUGFkZGluZyI6eyIkcmVmIjoiNTgifSwiU2hhcGVTdHlsZSI6eyIkaWQiOiIxNDIiLCJNYXJnaW4iOnsiJHJlZiI6IjYwIn0sIlBhZGRpbmciOnsiJHJlZiI6IjYxIn0sIkJhY2tncm91bmQiOnsiJGlkIjoiMTQzIiwiQ29sb3IiOnsiJGlkIjoiMTQ0IiwiQSI6MjU1LCJSIjoxNTAsIkciOjIxNCwiQiI6NjZ9fSwiSXNWaXNpYmxlIjp0cnVlLCJXaWR0aCI6MTguMCwiSGVpZ2h0IjoyMC4wLCJCb3JkZXJTdHlsZSI6eyIkaWQiOiIxNDUiLCJMaW5lQ29sb3IiOnsiJHJlZiI6IjYzIn0sIkxpbmVXZWlnaHQiOjAuMCwiTGluZVR5cGUiOjAsIlBhcmVudFN0eWxlIjp7IiRyZWYiOiI2MiJ9fSwiUGFyZW50U3R5bGUiOnsiJHJlZiI6IjU5In19LCJUaXRsZVN0eWxlIjp7IiRpZCI6IjE0NiIsIkZvbnRTZXR0aW5ncyI6eyIkaWQiOiIxNDciLCJGb250U2l6ZSI6MTEsIkZvbnROYW1lIjoiQ2FsaWJyaSIsIklzQm9sZCI6dHJ1ZSwiSXNJdGFsaWMiOmZhbHNlLCJJc1VuZGVybGluZWQiOmZhbHNlLCJQYXJlbnRTdHlsZSI6eyIkcmVmIjoiNjYifX0sIkF1dG9TaXplIjoyLCJGb3JlZ3JvdW5kIjp7IiRyZWYiOiI2NyJ9LCJNYXhXaWR0aCI6MTA2LjA4OTY4MzUzMjcxNDg0LCJNYXhIZWlnaHQiOiJJbmZpbml0eSIsIlNtYXJ0Rm9yZWdyb3VuZElzQWN0aXZlIjpmYWxzZSwiSG9yaXpvbnRhbEFsaWdubWVudCI6MCwiVmVydGljYWxBbGlnbm1lbnQiOjAsIlNtYXJ0Rm9yZWdyb3VuZCI6bnVsbCwiTWFyZ2luIjp7IiRyZWYiOiI2OSJ9LCJQYWRkaW5nIjp7IiRyZWYiOiI3MCJ9LCJCYWNrZ3JvdW5kIjp7IiRyZWYiOiI3MSJ9LCJJc1Zpc2libGUiOnRydWUsIldpZHRoIjowLjAsIkhlaWdodCI6MC4wLCJCb3JkZXJTdHlsZSI6eyIkaWQiOiIxNDgiLCJMaW5lQ29sb3IiOm51bGwsIkxpbmVXZWlnaHQiOjAuMCwiTGluZVR5cGUiOjAsIlBhcmVudFN0eWxlIjpudWxsfSwiUGFyZW50U3R5bGUiOnsiJHJlZiI6IjY1In19LCJEYXRlU3R5bGUiOnsiJGlkIjoiMTQ5IiwiRm9udFNldHRpbmdzIjp7IiRpZCI6IjE1MCIsIkZvbnRTaXplIjoxMCwiRm9udE5hbWUiOiJDYWxpYnJpIiwiSXNCb2xkIjpmYWxzZSwiSXNJdGFsaWMiOmZhbHNlLCJJc1VuZGVybGluZWQiOmZhbHNlLCJQYXJlbnRTdHlsZSI6eyIkcmVmIjoiNzMifX0sIkF1dG9TaXplIjowLCJGb3JlZ3JvdW5kIjp7IiRyZWYiOiI3NCJ9LCJNYXhXaWR0aCI6MjAwLjAsIk1heEhlaWdodCI6IkluZmluaXR5IiwiU21hcnRGb3JlZ3JvdW5kSXNBY3RpdmUiOmZhbHNlLCJIb3Jpem9udGFsQWxpZ25tZW50IjowLCJWZXJ0aWNhbEFsaWdubWVudCI6MCwiU21hcnRGb3JlZ3JvdW5kIjpudWxsLCJNYXJnaW4iOnsiJHJlZiI6Ijc2In0sIlBhZGRpbmciOnsiJHJlZiI6Ijc3In0sIkJhY2tncm91bmQiOnsiJHJlZiI6Ijc4In0sIklzVmlzaWJsZSI6dHJ1ZSwiV2lkdGgiOjAuMCwiSGVpZ2h0IjowLjAsIkJvcmRlclN0eWxlIjp7IiRpZCI6IjE1MSIsIkxpbmVDb2xvciI6bnVsbCwiTGluZVdlaWdodCI6MC4wLCJMaW5lVHlwZSI6MCwiUGFyZW50U3R5bGUiOm51bGx9LCJQYXJlbnRTdHlsZSI6eyIkcmVmIjoiNzIifX0sIkRhdGVGb3JtYXQiOnsiJHJlZiI6Ijc5In0sIklzVmlzaWJsZSI6dHJ1ZSwiUGFyZW50U3R5bGUiOnsiJHJlZiI6IjUzIn19LCJQb3NpdGlvbiI6eyIkaWQiOiIxNTIiLCJSYXRpbyI6MC4wOTY5MzgzMjM5NzQ2MDkzNzIsIklzQ3VzdG9tIjp0cnVlfSwiSWQiOiIxZDdiN2RlNy01Njk0LTQxZWQtODRmZC1mNDBhM2Q1MTIxNWUiLCJUaXRsZSI6IlByb2R1Y3Rpb24gY29zdCBzdHVkeSIsIk5vdGUiOm51bGwsIkh5cGVybGluayI6bnVsbCwiSXNDaGFuZ2VkIjpmYWxzZSwiSXNOZXciOmZhbHNlfSx7IiRpZCI6IjE1MyIsIkRhdGUiOiIyMDE1LTA5LTA3VDIzOjU5OjU5Ljk5OVoiLCJTdHlsZSI6eyIkaWQiOiIxNTQiLCJTaGFwZSI6MywiQ29ubmVjdG9yTWFyZ2luIjp7IiRyZWYiOiI1NCJ9LCJDb25uZWN0b3JTdHlsZSI6eyIkaWQiOiIxNTUiLCJMaW5lQ29sb3IiOnsiJGlkIjoiMTU2IiwiJHR5cGUiOiJOTFJFLkNvbW1vbi5Eb20uU29saWRDb2xvckJydXNoLCBOTFJFLkNvbW1vbiIsIkNvbG9yIjp7IiRpZCI6IjE1NyIsIkEiOjI1NSwiUiI6MTc3LCJHIjo4NCwiQiI6NDR9fSwiTGluZVdlaWdodCI6MS4wLCJMaW5lVHlwZSI6MCwiUGFyZW50U3R5bGUiOnsiJHJlZiI6IjU1In19LCJJc0JlbG93VGltZWJhbmQiOnRydWUsIkhpZGVEYXRlIjpmYWxzZSwiU2hhcGVTaXplIjoyLCJTcGFjaW5nIjoyLjAsIlBhZGRpbmciOnsiJHJlZiI6IjU4In0sIlNoYXBlU3R5bGUiOnsiJGlkIjoiMTU4IiwiTWFyZ2luIjp7IiRyZWYiOiI2MCJ9LCJQYWRkaW5nIjp7IiRyZWYiOiI2MSJ9LCJCYWNrZ3JvdW5kIjp7IiRpZCI6IjE1OSIsIkNvbG9yIjp7IiRpZCI6IjE2MCIsIkEiOjI1NSwiUiI6MTg2LCJHIjo5OCwiQiI6MzB9fSwiSXNWaXNpYmxlIjp0cnVlLCJXaWR0aCI6MjQuMCwiSGVpZ2h0IjoyNi4wLCJCb3JkZXJTdHlsZSI6eyIkaWQiOiIxNjEiLCJMaW5lQ29sb3IiOnsiJHJlZiI6IjYzIn0sIkxpbmVXZWlnaHQiOjAuMCwiTGluZVR5cGUiOjAsIlBhcmVudFN0eWxlIjp7IiRyZWYiOiI2MiJ9fSwiUGFyZW50U3R5bGUiOnsiJHJlZiI6IjU5In19LCJUaXRsZVN0eWxlIjp7IiRpZCI6IjE2MiIsIkZvbnRTZXR0aW5ncyI6eyIkaWQiOiIxNjMiLCJGb250U2l6ZSI6MTEsIkZvbnROYW1lIjoiQ2FsaWJyaSIsIklzQm9sZCI6dHJ1ZSwiSXNJdGFsaWMiOmZhbHNlLCJJc1VuZGVybGluZWQiOmZhbHNlLCJQYXJlbnRTdHlsZSI6eyIkcmVmIjoiNjYifX0sIkF1dG9TaXplIjoyLCJGb3JlZ3JvdW5kIjp7IiRyZWYiOiI2NyJ9LCJNYXhXaWR0aCI6MTQ2LjE5OTUyMzkyNTc4MTI1LCJNYXhIZWlnaHQiOiJJbmZpbml0eSIsIlNtYXJ0Rm9yZWdyb3VuZElzQWN0aXZlIjpmYWxzZSwiSG9yaXpvbnRhbEFsaWdubWVudCI6MCwiVmVydGljYWxBbGlnbm1lbnQiOjAsIlNtYXJ0Rm9yZWdyb3VuZCI6bnVsbCwiTWFyZ2luIjp7IiRyZWYiOiI2OSJ9LCJQYWRkaW5nIjp7IiRyZWYiOiI3MCJ9LCJCYWNrZ3JvdW5kIjp7IiRyZWYiOiI3MSJ9LCJJc1Zpc2libGUiOnRydWUsIldpZHRoIjowLjAsIkhlaWdodCI6MC4wLCJCb3JkZXJTdHlsZSI6eyIkaWQiOiIxNjQiLCJMaW5lQ29sb3IiOm51bGwsIkxpbmVXZWlnaHQiOjAuMCwiTGluZVR5cGUiOjAsIlBhcmVudFN0eWxlIjpudWxsfSwiUGFyZW50U3R5bGUiOnsiJHJlZiI6IjY1In19LCJEYXRlU3R5bGUiOnsiJGlkIjoiMTY1IiwiRm9udFNldHRpbmdzIjp7IiRpZCI6IjE2NiIsIkZvbnRTaXplIjoxMCwiRm9udE5hbWUiOiJDYWxpYnJpIiwiSXNCb2xkIjpmYWxzZSwiSXNJdGFsaWMiOmZhbHNlLCJJc1VuZGVybGluZWQiOmZhbHNlLCJQYXJlbnRTdHlsZSI6eyIkcmVmIjoiNzMifX0sIkF1dG9TaXplIjowLCJGb3JlZ3JvdW5kIjp7IiRyZWYiOiI3NCJ9LCJNYXhXaWR0aCI6MjAwLjAsIk1heEhlaWdodCI6IkluZmluaXR5IiwiU21hcnRGb3JlZ3JvdW5kSXNBY3RpdmUiOmZhbHNlLCJIb3Jpem9udGFsQWxpZ25tZW50IjowLCJWZXJ0aWNhbEFsaWdubWVudCI6MCwiU21hcnRGb3JlZ3JvdW5kIjpudWxsLCJNYXJnaW4iOnsiJHJlZiI6Ijc2In0sIlBhZGRpbmciOnsiJHJlZiI6Ijc3In0sIkJhY2tncm91bmQiOnsiJHJlZiI6Ijc4In0sIklzVmlzaWJsZSI6dHJ1ZSwiV2lkdGgiOjAuMCwiSGVpZ2h0IjowLjAsIkJvcmRlclN0eWxlIjp7IiRpZCI6IjE2NyIsIkxpbmVDb2xvciI6bnVsbCwiTGluZVdlaWdodCI6MC4wLCJMaW5lVHlwZSI6MCwiUGFyZW50U3R5bGUiOm51bGx9LCJQYXJlbnRTdHlsZSI6eyIkcmVmIjoiNzIifX0sIkRhdGVGb3JtYXQiOnsiJHJlZiI6Ijc5In0sIklzVmlzaWJsZSI6dHJ1ZSwiUGFyZW50U3R5bGUiOnsiJHJlZiI6IjUzIn19LCJQb3NpdGlvbiI6eyIkaWQiOiIxNjgiLCJSYXRpbyI6MC4xNTMzNzEwNzc5OTY3MTMxNSwiSXNDdXN0b20iOnRydWV9LCJJZCI6IjI1MzA0MGMzLTVmOGMtNGZjOS04YzdlLWE1YjQwOTY0YjQ0MiIsIlRpdGxlIjoiU0VPIHJlc2VhcmNoLCBtYXJrZXRpbmcgYW5hbHlzaXMgYW5kIGJ1c2luZXNzIHBsYW5uaW5nIiwiTm90ZSI6bnVsbCwiSHlwZXJsaW5rIjpudWxsLCJJc0NoYW5nZWQiOmZhbHNlLCJJc05ldyI6ZmFsc2V9LHsiJGlkIjoiMTY5IiwiRGF0ZSI6IjIwMTUtMDktMjdUMjM6NTk6NTkuOTk5WiIsIlN0eWxlIjp7IiRpZCI6IjE3MCIsIlNoYXBlIjowLCJDb25uZWN0b3JNYXJnaW4iOnsiJHJlZiI6IjU0In0sIkNvbm5lY3RvclN0eWxlIjp7IiRpZCI6IjE3MSIsIkxpbmVDb2xvciI6eyIkaWQiOiIxNzIiLCIkdHlwZSI6Ik5MUkUuQ29tbW9uLkRvbS5Tb2xpZENvbG9yQnJ1c2gsIE5MUkUuQ29tbW9uIiwiQ29sb3IiOnsiJGlkIjoiMTczIiwiQSI6MTI3LCJSIjoxNTAsIkciOjIxNCwiQiI6NjZ9fSwiTGluZVdlaWdodCI6MS4wLCJMaW5lVHlwZSI6MCwiUGFyZW50U3R5bGUiOnsiJHJlZiI6IjU1In19LCJJc0JlbG93VGltZWJhbmQiOmZhbHNlLCJIaWRlRGF0ZSI6ZmFsc2UsIlNoYXBlU2l6ZSI6MSwiU3BhY2luZyI6Mi4wLCJQYWRkaW5nIjp7IiRyZWYiOiI1OCJ9LCJTaGFwZVN0eWxlIjp7IiRpZCI6IjE3NCIsIk1hcmdpbiI6eyIkcmVmIjoiNjAifSwiUGFkZGluZyI6eyIkcmVmIjoiNjEifSwiQmFja2dyb3VuZCI6eyIkaWQiOiIxNzUiLCJDb2xvciI6eyIkaWQiOiIxNzYiLCJBIjoyNTUsIlIiOjE1MCwiRyI6MjE0LCJCIjo2Nn19LCJJc1Zpc2libGUiOnRydWUsIldpZHRoIjoxOC4wLCJIZWlnaHQiOjIwLjAsIkJvcmRlclN0eWxlIjp7IiRpZCI6IjE3NyIsIkxpbmVDb2xvciI6eyIkcmVmIjoiNjMifSwiTGluZVdlaWdodCI6MC4wLCJMaW5lVHlwZSI6MCwiUGFyZW50U3R5bGUiOnsiJHJlZiI6IjYyIn19LCJQYXJlbnRTdHlsZSI6eyIkcmVmIjoiNTkifX0sIlRpdGxlU3R5bGUiOnsiJGlkIjoiMTc4IiwiRm9udFNldHRpbmdzIjp7IiRpZCI6IjE3OSIsIkZvbnRTaXplIjoxMSwiRm9udE5hbWUiOiJDYWxpYnJpIiwiSXNCb2xkIjp0cnVlLCJJc0l0YWxpYyI6ZmFsc2UsIklzVW5kZXJsaW5lZCI6ZmFsc2UsIlBhcmVudFN0eWxlIjp7IiRyZWYiOiI2NiJ9fSwiQXV0b1NpemUiOjIsIkZvcmVncm91bmQiOnsiJHJlZiI6IjY3In0sIk1heFdpZHRoIjo4NS44Nzg1ODU4MTU0Mjk2ODgsIk1heEhlaWdodCI6IkluZmluaXR5IiwiU21hcnRGb3JlZ3JvdW5kSXNBY3RpdmUiOmZhbHNlLCJIb3Jpem9udGFsQWxpZ25tZW50IjowLCJWZXJ0aWNhbEFsaWdubWVudCI6MCwiU21hcnRGb3JlZ3JvdW5kIjpudWxsLCJNYXJnaW4iOnsiJHJlZiI6IjY5In0sIlBhZGRpbmciOnsiJHJlZiI6IjcwIn0sIkJhY2tncm91bmQiOnsiJHJlZiI6IjcxIn0sIklzVmlzaWJsZSI6dHJ1ZSwiV2lkdGgiOjAuMCwiSGVpZ2h0IjowLjAsIkJvcmRlclN0eWxlIjp7IiRpZCI6IjE4MCIsIkxpbmVDb2xvciI6bnVsbCwiTGluZVdlaWdodCI6MC4wLCJMaW5lVHlwZSI6MCwiUGFyZW50U3R5bGUiOm51bGx9LCJQYXJlbnRTdHlsZSI6eyIkcmVmIjoiNjUifX0sIkRhdGVTdHlsZSI6eyIkaWQiOiIxODEiLCJGb250U2V0dGluZ3MiOnsiJGlkIjoiMTgyIiwiRm9udFNpemUiOjEwLCJGb250TmFtZSI6IkNhbGlicmkiLCJJc0JvbGQiOmZhbHNlLCJJc0l0YWxpYyI6ZmFsc2UsIklzVW5kZXJsaW5lZCI6ZmFsc2UsIlBhcmVudFN0eWxlIjp7IiRyZWYiOiI3MyJ9fSwiQXV0b1NpemUiOjAsIkZvcmVncm91bmQiOnsiJHJlZiI6Ijc0In0sIk1heFdpZHRoIjoyMDAuMCwiTWF4SGVpZ2h0IjoiSW5maW5pdHkiLCJTbWFydEZvcmVncm91bmRJc0FjdGl2ZSI6ZmFsc2UsIkhvcml6b250YWxBbGlnbm1lbnQiOjAsIlZlcnRpY2FsQWxpZ25tZW50IjowLCJTbWFydEZvcmVncm91bmQiOm51bGwsIk1hcmdpbiI6eyIkcmVmIjoiNzYifSwiUGFkZGluZyI6eyIkcmVmIjoiNzcifSwiQmFja2dyb3VuZCI6eyIkcmVmIjoiNzgifSwiSXNWaXNpYmxlIjp0cnVlLCJXaWR0aCI6MC4wLCJIZWlnaHQiOjAuMCwiQm9yZGVyU3R5bGUiOnsiJGlkIjoiMTgzIiwiTGluZUNvbG9yIjpudWxsLCJMaW5lV2VpZ2h0IjowLjAsIkxpbmVUeXBlIjowLCJQYXJlbnRTdHlsZSI6bnVsbH0sIlBhcmVudFN0eWxlIjp7IiRyZWYiOiI3MiJ9fSwiRGF0ZUZvcm1hdCI6eyIkcmVmIjoiNzkifSwiSXNWaXNpYmxlIjp0cnVlLCJQYXJlbnRTdHlsZSI6eyIkcmVmIjoiNTMifX0sIlBvc2l0aW9uIjp7IiRpZCI6IjE4NCIsIlJhdGlvIjowLjEyNjEzNjMyNzY3Mjg4Nzc0LCJJc0N1c3RvbSI6dHJ1ZX0sIklkIjoiNjgzY2ExNmUtYzAwZC00NmExLTgxYTctYjA2YmU2NDIwZDdkIiwiVGl0bGUiOiJNaWxlc3RvbmUgYW5kIHJlc291cmNlIHBsYW5uaW5nIiwiTm90ZSI6bnVsbCwiSHlwZXJsaW5rIjpudWxsLCJJc0NoYW5nZWQiOmZhbHNlLCJJc05ldyI6ZmFsc2V9LHsiJGlkIjoiMTg1IiwiRGF0ZSI6IjIwMTUtMTAtMDlUMjM6NTk6NTkuOTk5WiIsIlN0eWxlIjp7IiRpZCI6IjE4NiIsIlNoYXBlIjozLCJDb25uZWN0b3JNYXJnaW4iOnsiJHJlZiI6IjU0In0sIkNvbm5lY3RvclN0eWxlIjp7IiRpZCI6IjE4NyIsIkxpbmVDb2xvciI6eyIkaWQiOiIxODgiLCIkdHlwZSI6Ik5MUkUuQ29tbW9uLkRvbS5Tb2xpZENvbG9yQnJ1c2gsIE5MUkUuQ29tbW9uIiwiQ29sb3IiOnsiJGlkIjoiMTg5IiwiQSI6MTI3LCJSIjoxNTAsIkciOjIxNCwiQiI6NjZ9fSwiTGluZVdlaWdodCI6MS4wLCJMaW5lVHlwZSI6MCwiUGFyZW50U3R5bGUiOnsiJHJlZiI6IjU1In19LCJJc0JlbG93VGltZWJhbmQiOnRydWUsIkhpZGVEYXRlIjpmYWxzZSwiU2hhcGVTaXplIjoxLCJTcGFjaW5nIjoyLjAsIlBhZGRpbmciOnsiJHJlZiI6IjU4In0sIlNoYXBlU3R5bGUiOnsiJGlkIjoiMTkwIiwiTWFyZ2luIjp7IiRyZWYiOiI2MCJ9LCJQYWRkaW5nIjp7IiRyZWYiOiI2MSJ9LCJCYWNrZ3JvdW5kIjp7IiRpZCI6IjE5MSIsIkNvbG9yIjp7IiRpZCI6IjE5MiIsIkEiOjI1NSwiUiI6MTUwLCJHIjoyMTQsIkIiOjY2fX0sIklzVmlzaWJsZSI6dHJ1ZSwiV2lkdGgiOjE4LjAsIkhlaWdodCI6MjAuMCwiQm9yZGVyU3R5bGUiOnsiJGlkIjoiMTkzIiwiTGluZUNvbG9yIjp7IiRyZWYiOiI2MyJ9LCJMaW5lV2VpZ2h0IjowLjAsIkxpbmVUeXBlIjowLCJQYXJlbnRTdHlsZSI6eyIkcmVmIjoiNjIifX0sIlBhcmVudFN0eWxlIjp7IiRyZWYiOiI1OSJ9fSwiVGl0bGVTdHlsZSI6eyIkaWQiOiIxOTQiLCJGb250U2V0dGluZ3MiOnsiJGlkIjoiMTk1IiwiRm9udFNpemUiOjExLCJGb250TmFtZSI6IkNhbGlicmkiLCJJc0JvbGQiOnRydWUsIklzSXRhbGljIjpmYWxzZSwiSXNVbmRlcmxpbmVkIjpmYWxzZSwiUGFyZW50U3R5bGUiOnsiJHJlZiI6IjY2In19LCJBdXRvU2l6ZSI6MiwiRm9yZWdyb3VuZCI6eyIkcmVmIjoiNjcifSwiTWF4V2lkdGgiOjExNC4wLCJNYXhIZWlnaHQiOiJJbmZpbml0eSIsIlNtYXJ0Rm9yZWdyb3VuZElzQWN0aXZlIjpmYWxzZSwiSG9yaXpvbnRhbEFsaWdubWVudCI6MCwiVmVydGljYWxBbGlnbm1lbnQiOjAsIlNtYXJ0Rm9yZWdyb3VuZCI6bnVsbCwiTWFyZ2luIjp7IiRyZWYiOiI2OSJ9LCJQYWRkaW5nIjp7IiRyZWYiOiI3MCJ9LCJCYWNrZ3JvdW5kIjp7IiRyZWYiOiI3MSJ9LCJJc1Zpc2libGUiOnRydWUsIldpZHRoIjowLjAsIkhlaWdodCI6MC4wLCJCb3JkZXJTdHlsZSI6eyIkaWQiOiIxOTYiLCJMaW5lQ29sb3IiOm51bGwsIkxpbmVXZWlnaHQiOjAuMCwiTGluZVR5cGUiOjAsIlBhcmVudFN0eWxlIjpudWxsfSwiUGFyZW50U3R5bGUiOnsiJHJlZiI6IjY1In19LCJEYXRlU3R5bGUiOnsiJGlkIjoiMTk3IiwiRm9udFNldHRpbmdzIjp7IiRpZCI6IjE5OCIsIkZvbnRTaXplIjoxMCwiRm9udE5hbWUiOiJDYWxpYnJpIiwiSXNCb2xkIjpmYWxzZSwiSXNJdGFsaWMiOmZhbHNlLCJJc1VuZGVybGluZWQiOmZhbHNlLCJQYXJlbnRTdHlsZSI6eyIkcmVmIjoiNzMifX0sIkF1dG9TaXplIjowLCJGb3JlZ3JvdW5kIjp7IiRyZWYiOiI3NCJ9LCJNYXhXaWR0aCI6MjAwLjAsIk1heEhlaWdodCI6IkluZmluaXR5IiwiU21hcnRGb3JlZ3JvdW5kSXNBY3RpdmUiOmZhbHNlLCJIb3Jpem9udGFsQWxpZ25tZW50IjowLCJWZXJ0aWNhbEFsaWdubWVudCI6MCwiU21hcnRGb3JlZ3JvdW5kIjpudWxsLCJNYXJnaW4iOnsiJHJlZiI6Ijc2In0sIlBhZGRpbmciOnsiJHJlZiI6Ijc3In0sIkJhY2tncm91bmQiOnsiJHJlZiI6Ijc4In0sIklzVmlzaWJsZSI6dHJ1ZSwiV2lkdGgiOjAuMCwiSGVpZ2h0IjowLjAsIkJvcmRlclN0eWxlIjp7IiRpZCI6IjE5OSIsIkxpbmVDb2xvciI6bnVsbCwiTGluZVdlaWdodCI6MC4wLCJMaW5lVHlwZSI6MCwiUGFyZW50U3R5bGUiOm51bGx9LCJQYXJlbnRTdHlsZSI6eyIkcmVmIjoiNzIifX0sIkRhdGVGb3JtYXQiOnsiJHJlZiI6Ijc5In0sIklzVmlzaWJsZSI6dHJ1ZSwiUGFyZW50U3R5bGUiOnsiJHJlZiI6IjUzIn19LCJQb3NpdGlvbiI6eyIkaWQiOiIyMDAiLCJSYXRpbyI6MC4yNjI3OTI5MjI4MzIzNDc3MywiSXNDdXN0b20iOnRydWV9LCJJZCI6IjU5NGVjNmQwLTgwZTctNGU3OS04M2Y3LTI1ZjYzM2JhN2ZjNyIsIlRpdGxlIjoiRGV2ZWxvcCBzdGFnZSAxIGZ1bmRpbmcgcGxhbiBhbmQgYXBwcm92YWwiLCJOb3RlIjpudWxsLCJIeXBlcmxpbmsiOm51bGwsIklzQ2hhbmdlZCI6ZmFsc2UsIklzTmV3IjpmYWxzZX0seyIkaWQiOiIyMDEiLCJEYXRlIjoiMjAxNS0xMC0yMlQyMzo1OTo1OS45OTlaIiwiU3R5bGUiOnsiJGlkIjoiMjAyIiwiU2hhcGUiOjMsIkNvbm5lY3Rvck1hcmdpbiI6eyIkcmVmIjoiNTQifSwiQ29ubmVjdG9yU3R5bGUiOnsiJGlkIjoiMjAzIiwiTGluZUNvbG9yIjp7IiRpZCI6IjIwNCIsIiR0eXBlIjoiTkxSRS5Db21tb24uRG9tLlNvbGlkQ29sb3JCcnVzaCwgTkxSRS5Db21tb24iLCJDb2xvciI6eyIkaWQiOiIyMDUiLCJBIjoxMjcsIlIiOjEwOSwiRyI6MTYyLCJCIjo0MH19LCJMaW5lV2VpZ2h0IjoxLjAsIkxpbmVUeXBlIjowLCJQYXJlbnRTdHlsZSI6eyIkcmVmIjoiNTUifX0sIklzQmVsb3dUaW1lYmFuZCI6ZmFsc2UsIkhpZGVEYXRlIjpmYWxzZSwiU2hhcGVTaXplIjowLCJTcGFjaW5nIjoyLjAsIlBhZGRpbmciOnsiJHJlZiI6IjU4In0sIlNoYXBlU3R5bGUiOnsiJGlkIjoiMjA2IiwiTWFyZ2luIjp7IiRyZWYiOiI2MCJ9LCJQYWRkaW5nIjp7IiRyZWYiOiI2MSJ9LCJCYWNrZ3JvdW5kIjp7IiRpZCI6IjIwNyIsIkNvbG9yIjp7IiRpZCI6IjIwOCIsIkEiOjI1NSwiUiI6MTA5LCJHIjoxNjIsIkIiOjQwfX0sIklzVmlzaWJsZSI6dHJ1ZSwiV2lkdGgiOjEyLjAsIkhlaWdodCI6MTQuMCwiQm9yZGVyU3R5bGUiOnsiJGlkIjoiMjA5IiwiTGluZUNvbG9yIjp7IiRyZWYiOiI2MyJ9LCJMaW5lV2VpZ2h0IjowLjAsIkxpbmVUeXBlIjowLCJQYXJlbnRTdHlsZSI6eyIkcmVmIjoiNjIifX0sIlBhcmVudFN0eWxlIjp7IiRyZWYiOiI1OSJ9fSwiVGl0bGVTdHlsZSI6eyIkaWQiOiIyMTAiLCJGb250U2V0dGluZ3MiOnsiJGlkIjoiMjExIiwiRm9udFNpemUiOjExLCJGb250TmFtZSI6IkNhbGlicmkiLCJJc0JvbGQiOnRydWUsIklzSXRhbGljIjpmYWxzZSwiSXNVbmRlcmxpbmVkIjpmYWxzZSwiUGFyZW50U3R5bGUiOnsiJHJlZiI6IjY2In19LCJBdXRvU2l6ZSI6MiwiRm9yZWdyb3VuZCI6eyIkcmVmIjoiNjcifSwiTWF4V2lkdGgiOjExNi4yMDk4Mzg4NjcxODc1LCJNYXhIZWlnaHQiOiJJbmZpbml0eSIsIlNtYXJ0Rm9yZWdyb3VuZElzQWN0aXZlIjpmYWxzZSwiSG9yaXpvbnRhbEFsaWdubWVudCI6MCwiVmVydGljYWxBbGlnbm1lbnQiOjAsIlNtYXJ0Rm9yZWdyb3VuZCI6bnVsbCwiTWFyZ2luIjp7IiRyZWYiOiI2OSJ9LCJQYWRkaW5nIjp7IiRyZWYiOiI3MCJ9LCJCYWNrZ3JvdW5kIjp7IiRyZWYiOiI3MSJ9LCJJc1Zpc2libGUiOnRydWUsIldpZHRoIjowLjAsIkhlaWdodCI6MC4wLCJCb3JkZXJTdHlsZSI6eyIkaWQiOiIyMTIiLCJMaW5lQ29sb3IiOm51bGwsIkxpbmVXZWlnaHQiOjAuMCwiTGluZVR5cGUiOjAsIlBhcmVudFN0eWxlIjpudWxsfSwiUGFyZW50U3R5bGUiOnsiJHJlZiI6IjY1In19LCJEYXRlU3R5bGUiOnsiJGlkIjoiMjEzIiwiRm9udFNldHRpbmdzIjp7IiRpZCI6IjIxNCIsIkZvbnRTaXplIjoxMCwiRm9udE5hbWUiOiJDYWxpYnJpIiwiSXNCb2xkIjpmYWxzZSwiSXNJdGFsaWMiOmZhbHNlLCJJc1VuZGVybGluZWQiOmZhbHNlLCJQYXJlbnRTdHlsZSI6eyIkcmVmIjoiNzMifX0sIkF1dG9TaXplIjowLCJGb3JlZ3JvdW5kIjp7IiRyZWYiOiI3NCJ9LCJNYXhXaWR0aCI6MjAwLjAsIk1heEhlaWdodCI6IkluZmluaXR5IiwiU21hcnRGb3JlZ3JvdW5kSXNBY3RpdmUiOmZhbHNlLCJIb3Jpem9udGFsQWxpZ25tZW50IjowLCJWZXJ0aWNhbEFsaWdubWVudCI6MCwiU21hcnRGb3JlZ3JvdW5kIjpudWxsLCJNYXJnaW4iOnsiJHJlZiI6Ijc2In0sIlBhZGRpbmciOnsiJHJlZiI6Ijc3In0sIkJhY2tncm91bmQiOnsiJHJlZiI6Ijc4In0sIklzVmlzaWJsZSI6dHJ1ZSwiV2lkdGgiOjAuMCwiSGVpZ2h0IjowLjAsIkJvcmRlclN0eWxlIjp7IiRpZCI6IjIxNSIsIkxpbmVDb2xvciI6bnVsbCwiTGluZVdlaWdodCI6MC4wLCJMaW5lVHlwZSI6MCwiUGFyZW50U3R5bGUiOm51bGx9LCJQYXJlbnRTdHlsZSI6eyIkcmVmIjoiNzIifX0sIkRhdGVGb3JtYXQiOnsiJHJlZiI6Ijc5In0sIklzVmlzaWJsZSI6dHJ1ZSwiUGFyZW50U3R5bGUiOnsiJHJlZiI6IjUzIn19LCJQb3NpdGlvbiI6eyIkaWQiOiIyMTYiLCJSYXRpbyI6MC4yMDE1NDM0NTQ3NzA2ODg2NiwiSXNDdXN0b20iOnRydWV9LCJJZCI6ImUwMDViOWZhLTQ5Y2ItNGUyYi04YjFhLWZiZDIwYzM3YTIyYiIsIlRpdGxlIjoiQmV0YSBUZXN0IDEuMiByb2xsb3V0LCBkb2N1bWVudGF0aW9uIGFuZCB1c2FiaWxpdHkgZmVlZGJhY2siLCJOb3RlIjpudWxsLCJIeXBlcmxpbmsiOm51bGwsIklzQ2hhbmdlZCI6ZmFsc2UsIklzTmV3IjpmYWxzZX0seyIkaWQiOiIyMTciLCJEYXRlIjoiMjAxNS0xMS0wMVQyMzo1OTo1OS45OTlaIiwiU3R5bGUiOnsiJGlkIjoiMjE4IiwiU2hhcGUiOjAsIkNvbm5lY3Rvck1hcmdpbiI6eyIkcmVmIjoiNTQifSwiQ29ubmVjdG9yU3R5bGUiOnsiJGlkIjoiMjE5IiwiTGluZUNvbG9yIjp7IiRpZCI6IjIyMCIsIiR0eXBlIjoiTkxSRS5Db21tb24uRG9tLlNvbGlkQ29sb3JCcnVzaCwgTkxSRS5Db21tb24iLCJDb2xvciI6eyIkaWQiOiIyMjEiLCJBIjoxMjcsIlIiOjE1MCwiRyI6MjE0LCJCIjo2Nn19LCJMaW5lV2VpZ2h0IjoxLjAsIkxpbmVUeXBlIjowLCJQYXJlbnRTdHlsZSI6eyIkcmVmIjoiNTUifX0sIklzQmVsb3dUaW1lYmFuZCI6dHJ1ZSwiSGlkZURhdGUiOmZhbHNlLCJTaGFwZVNpemUiOjEsIlNwYWNpbmciOjIuMCwiUGFkZGluZyI6eyIkcmVmIjoiNTgifSwiU2hhcGVTdHlsZSI6eyIkaWQiOiIyMjIiLCJNYXJnaW4iOnsiJHJlZiI6IjYwIn0sIlBhZGRpbmciOnsiJHJlZiI6IjYxIn0sIkJhY2tncm91bmQiOnsiJGlkIjoiMjIzIiwiQ29sb3IiOnsiJGlkIjoiMjI0IiwiQSI6MjU1LCJSIjoxNTAsIkciOjIxNCwiQiI6NjZ9fSwiSXNWaXNpYmxlIjp0cnVlLCJXaWR0aCI6MTguMCwiSGVpZ2h0IjoyMC4wLCJCb3JkZXJTdHlsZSI6eyIkaWQiOiIyMjUiLCJMaW5lQ29sb3IiOnsiJHJlZiI6IjYzIn0sIkxpbmVXZWlnaHQiOjAuMCwiTGluZVR5cGUiOjAsIlBhcmVudFN0eWxlIjp7IiRyZWYiOiI2MiJ9fSwiUGFyZW50U3R5bGUiOnsiJHJlZiI6IjU5In19LCJUaXRsZVN0eWxlIjp7IiRpZCI6IjIyNiIsIkZvbnRTZXR0aW5ncyI6eyIkaWQiOiIyMjciLCJGb250U2l6ZSI6MTEsIkZvbnROYW1lIjoiQ2FsaWJyaSIsIklzQm9sZCI6dHJ1ZSwiSXNJdGFsaWMiOmZhbHNlLCJJc1VuZGVybGluZWQiOmZhbHNlLCJQYXJlbnRTdHlsZSI6eyIkcmVmIjoiNjYifX0sIkF1dG9TaXplIjoyLCJGb3JlZ3JvdW5kIjp7IiRyZWYiOiI2NyJ9LCJNYXhXaWR0aCI6MTIyLjE5MTQ5NzgwMjczNDM4LCJNYXhIZWlnaHQiOiJJbmZpbml0eSIsIlNtYXJ0Rm9yZWdyb3VuZElzQWN0aXZlIjpmYWxzZSwiSG9yaXpvbnRhbEFsaWdubWVudCI6MCwiVmVydGljYWxBbGlnbm1lbnQiOjAsIlNtYXJ0Rm9yZWdyb3VuZCI6bnVsbCwiTWFyZ2luIjp7IiRyZWYiOiI2OSJ9LCJQYWRkaW5nIjp7IiRyZWYiOiI3MCJ9LCJCYWNrZ3JvdW5kIjp7IiRyZWYiOiI3MSJ9LCJJc1Zpc2libGUiOnRydWUsIldpZHRoIjowLjAsIkhlaWdodCI6MC4wLCJCb3JkZXJTdHlsZSI6eyIkaWQiOiIyMjgiLCJMaW5lQ29sb3IiOm51bGwsIkxpbmVXZWlnaHQiOjAuMCwiTGluZVR5cGUiOjAsIlBhcmVudFN0eWxlIjpudWxsfSwiUGFyZW50U3R5bGUiOnsiJHJlZiI6IjY1In19LCJEYXRlU3R5bGUiOnsiJGlkIjoiMjI5IiwiRm9udFNldHRpbmdzIjp7IiRpZCI6IjIzMCIsIkZvbnRTaXplIjoxMCwiRm9udE5hbWUiOiJDYWxpYnJpIiwiSXNCb2xkIjpmYWxzZSwiSXNJdGFsaWMiOmZhbHNlLCJJc1VuZGVybGluZWQiOmZhbHNlLCJQYXJlbnRTdHlsZSI6eyIkcmVmIjoiNzMifX0sIkF1dG9TaXplIjowLCJGb3JlZ3JvdW5kIjp7IiRyZWYiOiI3NCJ9LCJNYXhXaWR0aCI6MjAwLjAsIk1heEhlaWdodCI6IkluZmluaXR5IiwiU21hcnRGb3JlZ3JvdW5kSXNBY3RpdmUiOmZhbHNlLCJIb3Jpem9udGFsQWxpZ25tZW50IjowLCJWZXJ0aWNhbEFsaWdubWVudCI6MCwiU21hcnRGb3JlZ3JvdW5kIjpudWxsLCJNYXJnaW4iOnsiJHJlZiI6Ijc2In0sIlBhZGRpbmciOnsiJHJlZiI6Ijc3In0sIkJhY2tncm91bmQiOnsiJHJlZiI6Ijc4In0sIklzVmlzaWJsZSI6dHJ1ZSwiV2lkdGgiOjAuMCwiSGVpZ2h0IjowLjAsIkJvcmRlclN0eWxlIjp7IiRpZCI6IjIzMSIsIkxpbmVDb2xvciI6bnVsbCwiTGluZVdlaWdodCI6MC4wLCJMaW5lVHlwZSI6MCwiUGFyZW50U3R5bGUiOm51bGx9LCJQYXJlbnRTdHlsZSI6eyIkcmVmIjoiNzIifX0sIkRhdGVGb3JtYXQiOnsiJHJlZiI6Ijc5In0sIklzVmlzaWJsZSI6dHJ1ZSwiUGFyZW50U3R5bGUiOnsiJHJlZiI6IjUzIn19LCJQb3NpdGlvbiI6eyIkaWQiOiIyMzIiLCJSYXRpbyI6MC4xNjU2Mjc1NzEzODg1MjcyMSwiSXNDdXN0b20iOnRydWV9LCJJZCI6IjI1MGVhMmJlLTA1ODUtNGI4MC1iY2RiLWVjMDdmYWFhMmQ2OSIsIlRpdGxlIjoiRGV2ZWxvcCBTdGFnZSAyIHByb2dyYW0gYW5kIGNlcnRpZmljYXRpb24gcHJvY2VzcyIsIk5vdGUiOm51bGwsIkh5cGVybGluayI6bnVsbCwiSXNDaGFuZ2VkIjpmYWxzZSwiSXNOZXciOmZhbHNlfSx7IiRpZCI6IjIzMyIsIkRhdGUiOiIyMDE1LTExLTEyVDIzOjU5OjU5Ljk5OVoiLCJTdHlsZSI6eyIkaWQiOiIyMzQiLCJTaGFwZSI6MywiQ29ubmVjdG9yTWFyZ2luIjp7IiRyZWYiOiI1NCJ9LCJDb25uZWN0b3JTdHlsZSI6eyIkaWQiOiIyMzUiLCJMaW5lQ29sb3IiOnsiJGlkIjoiMjM2IiwiJHR5cGUiOiJOTFJFLkNvbW1vbi5Eb20uU29saWRDb2xvckJydXNoLCBOTFJFLkNvbW1vbiIsIkNvbG9yIjp7IiRpZCI6IjIzNyIsIkEiOjEyNywiUiI6MTk2LCJHIjoxMDQsIkIiOjMyfX0sIkxpbmVXZWlnaHQiOjEuMCwiTGluZVR5cGUiOjAsIlBhcmVudFN0eWxlIjp7IiRyZWYiOiI1NSJ9fSwiSXNCZWxvd1RpbWViYW5kIjpmYWxzZSwiSGlkZURhdGUiOmZhbHNlLCJTaGFwZVNpemUiOjEsIlNwYWNpbmciOjIuMCwiUGFkZGluZyI6eyIkcmVmIjoiNTgifSwiU2hhcGVTdHlsZSI6eyIkaWQiOiIyMzgiLCJNYXJnaW4iOnsiJHJlZiI6IjYwIn0sIlBhZGRpbmciOnsiJHJlZiI6IjYxIn0sIkJhY2tncm91bmQiOnsiJGlkIjoiMjM5IiwiQ29sb3IiOnsiJGlkIjoiMjQwIiwiQSI6MjU1LCJSIjoxOTYsIkciOjEwNCwiQiI6MzJ9fSwiSXNWaXNpYmxlIjp0cnVlLCJXaWR0aCI6MTguMCwiSGVpZ2h0IjoyMC4wLCJCb3JkZXJTdHlsZSI6eyIkaWQiOiIyNDEiLCJMaW5lQ29sb3IiOnsiJHJlZiI6IjYzIn0sIkxpbmVXZWlnaHQiOjAuMCwiTGluZVR5cGUiOjAsIlBhcmVudFN0eWxlIjp7IiRyZWYiOiI2MiJ9fSwiUGFyZW50U3R5bGUiOnsiJHJlZiI6IjU5In19LCJUaXRsZVN0eWxlIjp7IiRpZCI6IjI0MiIsIkZvbnRTZXR0aW5ncyI6eyIkaWQiOiIyNDMiLCJGb250U2l6ZSI6MTEsIkZvbnROYW1lIjoiQ2FsaWJyaSIsIklzQm9sZCI6dHJ1ZSwiSXNJdGFsaWMiOmZhbHNlLCJJc1VuZGVybGluZWQiOmZhbHNlLCJQYXJlbnRTdHlsZSI6eyIkcmVmIjoiNjYifX0sIkF1dG9TaXplIjoyLCJGb3JlZ3JvdW5kIjp7IiRyZWYiOiI2NyJ9LCJNYXhXaWR0aCI6NjkuNzc2NzcxNTQ1NDEwMTU2LCJNYXhIZWlnaHQiOiJJbmZpbml0eSIsIlNtYXJ0Rm9yZWdyb3VuZElzQWN0aXZlIjpmYWxzZSwiSG9yaXpvbnRhbEFsaWdubWVudCI6MCwiVmVydGljYWxBbGlnbm1lbnQiOjAsIlNtYXJ0Rm9yZWdyb3VuZCI6bnVsbCwiTWFyZ2luIjp7IiRyZWYiOiI2OSJ9LCJQYWRkaW5nIjp7IiRyZWYiOiI3MCJ9LCJCYWNrZ3JvdW5kIjp7IiRyZWYiOiI3MSJ9LCJJc1Zpc2libGUiOnRydWUsIldpZHRoIjowLjAsIkhlaWdodCI6MC4wLCJCb3JkZXJTdHlsZSI6eyIkaWQiOiIyNDQiLCJMaW5lQ29sb3IiOm51bGwsIkxpbmVXZWlnaHQiOjAuMCwiTGluZVR5cGUiOjAsIlBhcmVudFN0eWxlIjpudWxsfSwiUGFyZW50U3R5bGUiOnsiJHJlZiI6IjY1In19LCJEYXRlU3R5bGUiOnsiJGlkIjoiMjQ1IiwiRm9udFNldHRpbmdzIjp7IiRpZCI6IjI0NiIsIkZvbnRTaXplIjoxMCwiRm9udE5hbWUiOiJDYWxpYnJpIiwiSXNCb2xkIjpmYWxzZSwiSXNJdGFsaWMiOmZhbHNlLCJJc1VuZGVybGluZWQiOmZhbHNlLCJQYXJlbnRTdHlsZSI6eyIkcmVmIjoiNzMifX0sIkF1dG9TaXplIjowLCJGb3JlZ3JvdW5kIjp7IiRyZWYiOiI3NCJ9LCJNYXhXaWR0aCI6MjAwLjAsIk1heEhlaWdodCI6IkluZmluaXR5IiwiU21hcnRGb3JlZ3JvdW5kSXNBY3RpdmUiOmZhbHNlLCJIb3Jpem9udGFsQWxpZ25tZW50IjowLCJWZXJ0aWNhbEFsaWdubWVudCI6MCwiU21hcnRGb3JlZ3JvdW5kIjpudWxsLCJNYXJnaW4iOnsiJHJlZiI6Ijc2In0sIlBhZGRpbmciOnsiJHJlZiI6Ijc3In0sIkJhY2tncm91bmQiOnsiJHJlZiI6Ijc4In0sIklzVmlzaWJsZSI6dHJ1ZSwiV2lkdGgiOjAuMCwiSGVpZ2h0IjowLjAsIkJvcmRlclN0eWxlIjp7IiRpZCI6IjI0NyIsIkxpbmVDb2xvciI6bnVsbCwiTGluZVdlaWdodCI6MC4wLCJMaW5lVHlwZSI6MCwiUGFyZW50U3R5bGUiOm51bGx9LCJQYXJlbnRTdHlsZSI6eyIkcmVmIjoiNzIifX0sIkRhdGVGb3JtYXQiOnsiJHJlZiI6Ijc5In0sIklzVmlzaWJsZSI6dHJ1ZSwiUGFyZW50U3R5bGUiOnsiJHJlZiI6IjUzIn19LCJQb3NpdGlvbiI6eyIkaWQiOiIyNDgiLCJSYXRpbyI6MC4wOTQ4MjcyMTM5OTM3Nzg5NDIsIklzQ3VzdG9tIjp0cnVlfSwiSWQiOiIzM2RiNGM5Zi0yYjJmLTQ5YzAtYTQ4ZC02MjU0ODU5ODAwYTMiLCJUaXRsZSI6IkJldGEgVGVzdCAyLjIiLCJOb3RlIjpudWxsLCJIeXBlcmxpbmsiOm51bGwsIklzQ2hhbmdlZCI6ZmFsc2UsIklzTmV3IjpmYWxzZX0seyIkaWQiOiIyNDkiLCJEYXRlIjoiMjAxNS0xMi0xNVQyMzo1OTo1OS45OTlaIiwiU3R5bGUiOnsiJGlkIjoiMjUwIiwiU2hhcGUiOjE0LCJDb25uZWN0b3JNYXJnaW4iOnsiJHJlZiI6IjU0In0sIkNvbm5lY3RvclN0eWxlIjp7IiRpZCI6IjI1MSIsIkxpbmVDb2xvciI6eyIkaWQiOiIyNTIiLCIkdHlwZSI6Ik5MUkUuQ29tbW9uLkRvbS5Tb2xpZENvbG9yQnJ1c2gsIE5MUkUuQ29tbW9uIiwiQ29sb3IiOnsiJGlkIjoiMjUzIiwiQSI6MjU1LCJSIjoxMjksIkciOjE4NywiQiI6NTJ9fSwiTGluZVdlaWdodCI6MS4wLCJMaW5lVHlwZSI6MCwiUGFyZW50U3R5bGUiOnsiJHJlZiI6IjU1In19LCJJc0JlbG93VGltZWJhbmQiOmZhbHNlLCJIaWRlRGF0ZSI6ZmFsc2UsIlNoYXBlU2l6ZSI6MSwiU3BhY2luZyI6Mi4wLCJQYWRkaW5nIjp7IiRyZWYiOiI1OCJ9LCJTaGFwZVN0eWxlIjp7IiRpZCI6IjI1NCIsIk1hcmdpbiI6eyIkcmVmIjoiNjAifSwiUGFkZGluZyI6eyIkcmVmIjoiNjEifSwiQmFja2dyb3VuZCI6eyIkcmVmIjoiMjUyIn0sIklzVmlzaWJsZSI6dHJ1ZSwiV2lkdGgiOjE4LjAsIkhlaWdodCI6MjAuMCwiQm9yZGVyU3R5bGUiOnsiJGlkIjoiMjU1IiwiTGluZUNvbG9yIjp7IiRyZWYiOiI2MyJ9LCJMaW5lV2VpZ2h0IjowLjAsIkxpbmVUeXBlIjowLCJQYXJlbnRTdHlsZSI6eyIkcmVmIjoiNjIifX0sIlBhcmVudFN0eWxlIjp7IiRyZWYiOiI1OSJ9fSwiVGl0bGVTdHlsZSI6eyIkaWQiOiIyNTYiLCJGb250U2V0dGluZ3MiOnsiJGlkIjoiMjU3IiwiRm9udFNpemUiOjExLCJGb250TmFtZSI6IkNhbGlicmkiLCJJc0JvbGQiOnRydWUsIklzSXRhbGljIjpmYWxzZSwiSXNVbmRlcmxpbmVkIjpmYWxzZSwiUGFyZW50U3R5bGUiOnsiJHJlZiI6IjY2In19LCJBdXRvU2l6ZSI6MiwiRm9yZWdyb3VuZCI6eyIkcmVmIjoiNjcifSwiTWF4V2lkdGgiOjEwMS44NjcyNDA5MDU3NjE3MiwiTWF4SGVpZ2h0IjoiSW5maW5pdHkiLCJTbWFydEZvcmVncm91bmRJc0FjdGl2ZSI6ZmFsc2UsIkhvcml6b250YWxBbGlnbm1lbnQiOjEsIlZlcnRpY2FsQWxpZ25tZW50IjowLCJTbWFydEZvcmVncm91bmQiOm51bGwsIk1hcmdpbiI6eyIkcmVmIjoiNjkifSwiUGFkZGluZyI6eyIkcmVmIjoiNzAifSwiQmFja2dyb3VuZCI6eyIkcmVmIjoiNzEifSwiSXNWaXNpYmxlIjp0cnVlLCJXaWR0aCI6MC4wLCJIZWlnaHQiOjAuMCwiQm9yZGVyU3R5bGUiOnsiJGlkIjoiMjU4IiwiTGluZUNvbG9yIjpudWxsLCJMaW5lV2VpZ2h0IjowLjAsIkxpbmVUeXBlIjowLCJQYXJlbnRTdHlsZSI6bnVsbH0sIlBhcmVudFN0eWxlIjp7IiRyZWYiOiI2NSJ9fSwiRGF0ZVN0eWxlIjp7IiRpZCI6IjI1OSIsIkZvbnRTZXR0aW5ncyI6eyIkaWQiOiIyNjAiLCJGb250U2l6ZSI6MTAsIkZvbnROYW1lIjoiQ2FsaWJyaSIsIklzQm9sZCI6ZmFsc2UsIklzSXRhbGljIjpmYWxzZSwiSXNVbmRlcmxpbmVkIjpmYWxzZSwiUGFyZW50U3R5bGUiOnsiJHJlZiI6IjczIn19LCJBdXRvU2l6ZSI6MCwiRm9yZWdyb3VuZCI6eyIkcmVmIjoiNzQifSwiTWF4V2lkdGgiOjIwMC4wLCJNYXhIZWlnaHQiOiJJbmZpbml0eSIsIlNtYXJ0Rm9yZWdyb3VuZElzQWN0aXZlIjpmYWxzZSwiSG9yaXpvbnRhbEFsaWdubWVudCI6MCwiVmVydGljYWxBbGlnbm1lbnQiOjAsIlNtYXJ0Rm9yZWdyb3VuZCI6bnVsbCwiTWFyZ2luIjp7IiRyZWYiOiI3NiJ9LCJQYWRkaW5nIjp7IiRyZWYiOiI3NyJ9LCJCYWNrZ3JvdW5kIjp7IiRyZWYiOiI3OCJ9LCJJc1Zpc2libGUiOnRydWUsIldpZHRoIjowLjAsIkhlaWdodCI6MC4wLCJCb3JkZXJTdHlsZSI6eyIkaWQiOiIyNjEiLCJMaW5lQ29sb3IiOm51bGwsIkxpbmVXZWlnaHQiOjAuMCwiTGluZVR5cGUiOjAsIlBhcmVudFN0eWxlIjpudWxsfSwiUGFyZW50U3R5bGUiOnsiJHJlZiI6IjcyIn19LCJEYXRlRm9ybWF0Ijp7IiRyZWYiOiI3OSJ9LCJJc1Zpc2libGUiOnRydWUsIlBhcmVudFN0eWxlIjp7IiRyZWYiOiI1MyJ9fSwiUG9zaXRpb24iOnsiJGlkIjoiMjYyIiwiUmF0aW8iOjAuMTkyNTMwOTA3NTI0OTU2NjEsIklzQ3VzdG9tIjp0cnVlfSwiSWQiOiIwMDE4NjkxYS1mODhkLTQ4MzgtYjNlYy0yZDEyNTZiOWVlZTUiLCJUaXRsZSI6IkZpbmFsIHByb2plY3QgY2hlY2twb2ludCBhbmQgY2xvc2UiLCJOb3RlIjpudWxsLCJIeXBlcmxpbmsiOm51bGwsIklzQ2hhbmdlZCI6ZmFsc2UsIklzTmV3IjpmYWxzZX1dLCJUYXNrcyI6W3siJGlkIjoiMjYzIiwiR3JvdXBOYW1lIjpudWxsLCJTdGFydERhdGUiOiIyMDE1LTA4LTEzVDAwOjAwOjAwWiIsIkVuZERhdGUiOiIyMDE1LTA5LTAxVDIzOjU5OjU5Ljk5OVoiLCJQZXJjZW50YWdlQ29tcGxldGUiOjUwLjAsIlN0eWxlIjp7IiRpZCI6IjI2NCIsIlNoYXBlIjo3LCJTaGFwZVRoaWNrbmVzcyI6MSwiRHVyYXRpb25Gb3JtYXQiOjAsIkluY2x1ZGVOb25Xb3JraW5nRGF5c0luRHVyYXRpb24iOnRydWUsIlBlcmNlbnRhZ2VDb21wbGV0ZVN0eWxlIjp7IiRpZCI6IjI2NSIsIkZvbnRTZXR0aW5ncyI6eyIkaWQiOiIyNjYiLCJGb250U2l6ZSI6MTAsIkZvbnROYW1lIjoiQ2FsaWJyaSIsIklzQm9sZCI6ZmFsc2UsIklzSXRhbGljIjpmYWxzZSwiSXNVbmRlcmxpbmVkIjpmYWxzZSwiUGFyZW50U3R5bGUiOnsiJHJlZiI6IjgyIn19LCJBdXRvU2l6ZSI6MCwiRm9yZWdyb3VuZCI6eyIkcmVmIjoiODMifSwiTWF4V2lkdGgiOjIwMC4wLCJNYXhIZWlnaHQiOiJJbmZpbml0eSIsIlNtYXJ0Rm9yZWdyb3VuZElzQWN0aXZlIjpmYWxzZSwiSG9yaXpvbnRhbEFsaWdubWVudCI6MCwiVmVydGljYWxBbGlnbm1lbnQiOjAsIlNtYXJ0Rm9yZWdyb3VuZCI6bnVsbCwiTWFyZ2luIjp7IiRyZWYiOiI4NSJ9LCJQYWRkaW5nIjp7IiRyZWYiOiI4NiJ9LCJCYWNrZ3JvdW5kIjp7IiRyZWYiOiI4NyJ9LCJJc1Zpc2libGUiOnRydWUsIldpZHRoIjowLjAsIkhlaWdodCI6MC4wLCJCb3JkZXJTdHlsZSI6eyIkaWQiOiIyNjciLCJMaW5lQ29sb3IiOm51bGwsIkxpbmVXZWlnaHQiOjAuMCwiTGluZVR5cGUiOjAsIlBhcmVudFN0eWxlIjpudWxsfSwiUGFyZW50U3R5bGUiOnsiJHJlZiI6IjgxIn19LCJEdXJhdGlvblN0eWxlIjp7IiRpZCI6IjI2OCIsIkZvbnRTZXR0aW5ncyI6eyIkaWQiOiIyNjkiLCJGb250U2l6ZSI6MTAsIkZvbnROYW1lIjoiQ2FsaWJyaSIsIklzQm9sZCI6ZmFsc2UsIklzSXRhbGljIjpmYWxzZSwiSXNVbmRlcmxpbmVkIjpmYWxzZSwiUGFyZW50U3R5bGUiOnsiJHJlZiI6Ijg5In19LCJBdXRvU2l6ZSI6MCwiRm9yZWdyb3VuZCI6eyIkcmVmIjoiOTAifSwiTWF4V2lkdGgiOjIwMC4wLCJNYXhIZWlnaHQiOiJJbmZpbml0eSIsIlNtYXJ0Rm9yZWdyb3VuZElzQWN0aXZlIjpmYWxzZSwiSG9yaXpvbnRhbEFsaWdubWVudCI6MCwiVmVydGljYWxBbGlnbm1lbnQiOjAsIlNtYXJ0Rm9yZWdyb3VuZCI6bnVsbCwiTWFyZ2luIjp7IiRyZWYiOiI5MiJ9LCJQYWRkaW5nIjp7IiRyZWYiOiI5MyJ9LCJCYWNrZ3JvdW5kIjp7IiRyZWYiOiI5NCJ9LCJJc1Zpc2libGUiOnRydWUsIldpZHRoIjowLjAsIkhlaWdodCI6MC4wLCJCb3JkZXJTdHlsZSI6eyIkaWQiOiIyNzAiLCJMaW5lQ29sb3IiOm51bGwsIkxpbmVXZWlnaHQiOjAuMCwiTGluZVR5cGUiOjAsIlBhcmVudFN0eWxlIjpudWxsfSwiUGFyZW50U3R5bGUiOnsiJHJlZiI6Ijg4In19LCJIb3Jpem9udGFsQ29ubmVjdG9yU3R5bGUiOnsiJGlkIjoiMjcxIiwiTGluZUNvbG9yIjp7IiRyZWYiOiI5NiJ9LCJMaW5lV2VpZ2h0IjoxLjAsIkxpbmVUeXBlIjowLCJQYXJlbnRTdHlsZSI6eyIkcmVmIjoiOTUifX0sIlZlcnRpY2FsQ29ubmVjdG9yU3R5bGUiOnsiJGlkIjoiMjcyIiwiTGluZUNvbG9yIjp7IiRyZWYiOiI5OSJ9LCJMaW5lV2VpZ2h0IjoxLjAsIkxpbmVUeXBlIjowLCJQYXJlbnRTdHlsZSI6eyIkcmVmIjoiOTgifX0sIk1hcmdpbiI6bnVsbCwiU3RhcnREYXRlUG9zaXRpb24iOjQsIkVuZERhdGVQb3NpdGlvbiI6NCwiVGl0bGVQb3NpdGlvbiI6NSwiRHVyYXRpb25Qb3NpdGlvbiI6NiwiUGVyY2VudGFnZUNvbXBsZXRlZFBvc2l0aW9uIjoyLCJTcGFjaW5nIjo1LCJJc0JlbG93VGltZWJhbmQiOmZhbHNlLCJQZXJjZW50YWdlQ29tcGxldGVTaGFwZU9wYWNpdHkiOjM1LCJTaGFwZVN0eWxlIjp7IiRpZCI6IjI3MyIsIk1hcmdpbiI6eyIkcmVmIjoiMTAyIn0sIlBhZGRpbmciOnsiJHJlZiI6IjEwMyJ9LCJCYWNrZ3JvdW5kIjp7IiRpZCI6IjI3NCIsIkNvbG9yIjp7IiRpZCI6IjI3NSIsIkEiOjI1NSwiUiI6MTY0LCJHIjo3MCwiQiI6MjN9fSwiSXNWaXNpYmxlIjp0cnVlLCJXaWR0aCI6MC4wLCJIZWlnaHQiOjE2LjAsIkJvcmRlclN0eWxlIjp7IiRpZCI6IjI3NiIsIkxpbmVDb2xvciI6eyIkcmVmIjoiMTA1In0sIkxpbmVXZWlnaHQiOjAuMCwiTGluZVR5cGUiOjAsIlBhcmVudFN0eWxlIjp7IiRyZWYiOiIxMDQifX0sIlBhcmVudFN0eWxlIjp7IiRyZWYiOiIxMDEifX0sIlRpdGxlU3R5bGUiOnsiJGlkIjoiMjc3IiwiRm9udFNldHRpbmdzIjp7IiRpZCI6IjI3OCIsIkZvbnRTaXplIjoxMSwiRm9udE5hbWUiOiJDYWxpYnJpIiwiSXNCb2xkIjpmYWxzZSwiSXNJdGFsaWMiOmZhbHNlLCJJc1VuZGVybGluZWQiOmZhbHNlLCJQYXJlbnRTdHlsZSI6eyIkcmVmIjoiMTA4In19LCJBdXRvU2l6ZSI6MCwiRm9yZWdyb3VuZCI6eyIkcmVmIjoiMTA5In0sIk1heFdpZHRoIjo3MjAuMCwiTWF4SGVpZ2h0IjoiSW5maW5pdHkiLCJTbWFydEZvcmVncm91bmRJc0FjdGl2ZSI6ZmFsc2UsIkhvcml6b250YWxBbGlnbm1lbnQiOjAsIlZlcnRpY2FsQWxpZ25tZW50IjowLCJTbWFydEZvcmVncm91bmQiOm51bGwsIk1hcmdpbiI6eyIkcmVmIjoiMTExIn0sIlBhZGRpbmciOnsiJHJlZiI6IjExMiJ9LCJCYWNrZ3JvdW5kIjp7IiRyZWYiOiIxMTMifSwiSXNWaXNpYmxlIjp0cnVlLCJXaWR0aCI6MC4wLCJIZWlnaHQiOjAuMCwiQm9yZGVyU3R5bGUiOnsiJGlkIjoiMjc5IiwiTGluZUNvbG9yIjpudWxsLCJMaW5lV2VpZ2h0IjowLjAsIkxpbmVUeXBlIjowLCJQYXJlbnRTdHlsZSI6bnVsbH0sIlBhcmVudFN0eWxlIjp7IiRyZWYiOiIxMDcifX0sIkRhdGVTdHlsZSI6eyIkaWQiOiIyODAiLCJGb250U2V0dGluZ3MiOnsiJGlkIjoiMjgxIiwiRm9udFNpemUiOjEwLCJGb250TmFtZSI6IkNhbGlicmkiLCJJc0JvbGQiOmZhbHNlLCJJc0l0YWxpYyI6ZmFsc2UsIklzVW5kZXJsaW5lZCI6ZmFsc2UsIlBhcmVudFN0eWxlIjp7IiRyZWYiOiIxMTUifX0sIkF1dG9TaXplIjowLCJGb3JlZ3JvdW5kIjp7IiRyZWYiOiIxMTYifSwiTWF4V2lkdGgiOjIwMC4wLCJNYXhIZWlnaHQiOiJJbmZpbml0eSIsIlNtYXJ0Rm9yZWdyb3VuZElzQWN0aXZlIjpmYWxzZSwiSG9yaXpvbnRhbEFsaWdubWVudCI6MCwiVmVydGljYWxBbGlnbm1lbnQiOjAsIlNtYXJ0Rm9yZWdyb3VuZCI6bnVsbCwiTWFyZ2luIjp7IiRyZWYiOiIxMTgifSwiUGFkZGluZyI6eyIkcmVmIjoiMTE5In0sIkJhY2tncm91bmQiOnsiJHJlZiI6IjEyMCJ9LCJJc1Zpc2libGUiOnRydWUsIldpZHRoIjowLjAsIkhlaWdodCI6MC4wLCJCb3JkZXJTdHlsZSI6eyIkaWQiOiIyODIiLCJMaW5lQ29sb3IiOm51bGwsIkxpbmVXZWlnaHQiOjAuMCwiTGluZVR5cGUiOjAsIlBhcmVudFN0eWxlIjpudWxsfSwiUGFyZW50U3R5bGUiOnsiJHJlZiI6IjExNCJ9fSwiRGF0ZUZvcm1hdCI6eyIkcmVmIjoiMTIxIn0sIklzVmlzaWJsZSI6ZmFsc2UsIlBhcmVudFN0eWxlIjp7IiRyZWYiOiI4MCJ9fSwiSW5kZXgiOjEsIklkIjoiNDE1ZTUwODQtMTM1Ni00ZjM5LTgwNzUtMzMwMjk1NjgxOTgwIiwiVGl0bGUiOiJUYXNrIDEiLCJOb3RlIjpudWxsLCJIeXBlcmxpbmsiOm51bGwsIklzQ2hhbmdlZCI6ZmFsc2UsIklzTmV3IjpmYWxzZX0seyIkaWQiOiIyODMiLCJHcm91cE5hbWUiOm51bGwsIlN0YXJ0RGF0ZSI6IjIwMTUtMDktMTZUMDA6MDA6MDBaIiwiRW5kRGF0ZSI6IjIwMTUtMTAtMTVUMjM6NTk6NTkuOTk5WiIsIlBlcmNlbnRhZ2VDb21wbGV0ZSI6NzAuMCwiU3R5bGUiOnsiJGlkIjoiMjg0IiwiU2hhcGUiOjcsIlNoYXBlVGhpY2tuZXNzIjoxLCJEdXJhdGlvbkZvcm1hdCI6MCwiSW5jbHVkZU5vbldvcmtpbmdEYXlzSW5EdXJhdGlvbiI6dHJ1ZSwiUGVyY2VudGFnZUNvbXBsZXRlU3R5bGUiOnsiJGlkIjoiMjg1IiwiRm9udFNldHRpbmdzIjp7IiRpZCI6IjI4NiIsIkZvbnRTaXplIjoxMCwiRm9udE5hbWUiOiJDYWxpYnJpIiwiSXNCb2xkIjpmYWxzZSwiSXNJdGFsaWMiOmZhbHNlLCJJc1VuZGVybGluZWQiOmZhbHNlLCJQYXJlbnRTdHlsZSI6eyIkcmVmIjoiODIifX0sIkF1dG9TaXplIjowLCJGb3JlZ3JvdW5kIjp7IiRyZWYiOiI4MyJ9LCJNYXhXaWR0aCI6MjAwLjAsIk1heEhlaWdodCI6IkluZmluaXR5IiwiU21hcnRGb3JlZ3JvdW5kSXNBY3RpdmUiOmZhbHNlLCJIb3Jpem9udGFsQWxpZ25tZW50IjowLCJWZXJ0aWNhbEFsaWdubWVudCI6MCwiU21hcnRGb3JlZ3JvdW5kIjpudWxsLCJNYXJnaW4iOnsiJHJlZiI6Ijg1In0sIlBhZGRpbmciOnsiJHJlZiI6Ijg2In0sIkJhY2tncm91bmQiOnsiJHJlZiI6Ijg3In0sIklzVmlzaWJsZSI6dHJ1ZSwiV2lkdGgiOjAuMCwiSGVpZ2h0IjowLjAsIkJvcmRlclN0eWxlIjp7IiRpZCI6IjI4NyIsIkxpbmVDb2xvciI6bnVsbCwiTGluZVdlaWdodCI6MC4wLCJMaW5lVHlwZSI6MCwiUGFyZW50U3R5bGUiOm51bGx9LCJQYXJlbnRTdHlsZSI6eyIkcmVmIjoiODEifX0sIkR1cmF0aW9uU3R5bGUiOnsiJGlkIjoiMjg4IiwiRm9udFNldHRpbmdzIjp7IiRpZCI6IjI4OSIsIkZvbnRTaXplIjoxMCwiRm9udE5hbWUiOiJDYWxpYnJpIiwiSXNCb2xkIjpmYWxzZSwiSXNJdGFsaWMiOmZhbHNlLCJJc1VuZGVybGluZWQiOmZhbHNlLCJQYXJlbnRTdHlsZSI6eyIkcmVmIjoiODkifX0sIkF1dG9TaXplIjowLCJGb3JlZ3JvdW5kIjp7IiRyZWYiOiI5MCJ9LCJNYXhXaWR0aCI6MjAwLjAsIk1heEhlaWdodCI6IkluZmluaXR5IiwiU21hcnRGb3JlZ3JvdW5kSXNBY3RpdmUiOmZhbHNlLCJIb3Jpem9udGFsQWxpZ25tZW50IjowLCJWZXJ0aWNhbEFsaWdubWVudCI6MCwiU21hcnRGb3JlZ3JvdW5kIjpudWxsLCJNYXJnaW4iOnsiJHJlZiI6IjkyIn0sIlBhZGRpbmciOnsiJHJlZiI6IjkzIn0sIkJhY2tncm91bmQiOnsiJHJlZiI6Ijk0In0sIklzVmlzaWJsZSI6dHJ1ZSwiV2lkdGgiOjAuMCwiSGVpZ2h0IjowLjAsIkJvcmRlclN0eWxlIjp7IiRpZCI6IjI5MCIsIkxpbmVDb2xvciI6bnVsbCwiTGluZVdlaWdodCI6MC4wLCJMaW5lVHlwZSI6MCwiUGFyZW50U3R5bGUiOm51bGx9LCJQYXJlbnRTdHlsZSI6eyIkcmVmIjoiODgifX0sIkhvcml6b250YWxDb25uZWN0b3JTdHlsZSI6eyIkaWQiOiIyOTEiLCJMaW5lQ29sb3IiOnsiJHJlZiI6Ijk2In0sIkxpbmVXZWlnaHQiOjEuMCwiTGluZVR5cGUiOjAsIlBhcmVudFN0eWxlIjp7IiRyZWYiOiI5NSJ9fSwiVmVydGljYWxDb25uZWN0b3JTdHlsZSI6eyIkaWQiOiIyOTIiLCJMaW5lQ29sb3IiOnsiJHJlZiI6Ijk5In0sIkxpbmVXZWlnaHQiOjEuMCwiTGluZVR5cGUiOjAsIlBhcmVudFN0eWxlIjp7IiRyZWYiOiI5OCJ9fSwiTWFyZ2luIjpudWxsLCJTdGFydERhdGVQb3NpdGlvbiI6NCwiRW5kRGF0ZVBvc2l0aW9uIjo0LCJUaXRsZVBvc2l0aW9uIjo1LCJEdXJhdGlvblBvc2l0aW9uIjo2LCJQZXJjZW50YWdlQ29tcGxldGVkUG9zaXRpb24iOjIsIlNwYWNpbmciOjUsIklzQmVsb3dUaW1lYmFuZCI6ZmFsc2UsIlBlcmNlbnRhZ2VDb21wbGV0ZVNoYXBlT3BhY2l0eSI6MzUsIlNoYXBlU3R5bGUiOnsiJGlkIjoiMjkzIiwiTWFyZ2luIjp7IiRyZWYiOiIxMDIifSwiUGFkZGluZyI6eyIkcmVmIjoiMTAzIn0sIkJhY2tncm91bmQiOnsiJGlkIjoiMjk0IiwiQ29sb3IiOnsiJGlkIjoiMjk1IiwiQSI6MjU1LCJSIjoyMDQsIkciOjg2LCJCIjo0NX19LCJJc1Zpc2libGUiOnRydWUsIldpZHRoIjowLjAsIkhlaWdodCI6MTYuMCwiQm9yZGVyU3R5bGUiOnsiJGlkIjoiMjk2IiwiTGluZUNvbG9yIjp7IiRyZWYiOiIxMDUifSwiTGluZVdlaWdodCI6MC4wLCJMaW5lVHlwZSI6MCwiUGFyZW50U3R5bGUiOnsiJHJlZiI6IjEwNCJ9fSwiUGFyZW50U3R5bGUiOnsiJHJlZiI6IjEwMSJ9fSwiVGl0bGVTdHlsZSI6eyIkaWQiOiIyOTciLCJGb250U2V0dGluZ3MiOnsiJGlkIjoiMjk4IiwiRm9udFNpemUiOjExLCJGb250TmFtZSI6IkNhbGlicmkiLCJJc0JvbGQiOmZhbHNlLCJJc0l0YWxpYyI6ZmFsc2UsIklzVW5kZXJsaW5lZCI6ZmFsc2UsIlBhcmVudFN0eWxlIjp7IiRyZWYiOiIxMDgifX0sIkF1dG9TaXplIjowLCJGb3JlZ3JvdW5kIjp7IiRyZWYiOiIxMDkifSwiTWF4V2lkdGgiOjcyMC4wLCJNYXhIZWlnaHQiOiJJbmZpbml0eSIsIlNtYXJ0Rm9yZWdyb3VuZElzQWN0aXZlIjpmYWxzZSwiSG9yaXpvbnRhbEFsaWdubWVudCI6MCwiVmVydGljYWxBbGlnbm1lbnQiOjAsIlNtYXJ0Rm9yZWdyb3VuZCI6bnVsbCwiTWFyZ2luIjp7IiRyZWYiOiIxMTEifSwiUGFkZGluZyI6eyIkcmVmIjoiMTEyIn0sIkJhY2tncm91bmQiOnsiJHJlZiI6IjExMyJ9LCJJc1Zpc2libGUiOnRydWUsIldpZHRoIjowLjAsIkhlaWdodCI6MC4wLCJCb3JkZXJTdHlsZSI6eyIkaWQiOiIyOTkiLCJMaW5lQ29sb3IiOm51bGwsIkxpbmVXZWlnaHQiOjAuMCwiTGluZVR5cGUiOjAsIlBhcmVudFN0eWxlIjpudWxsfSwiUGFyZW50U3R5bGUiOnsiJHJlZiI6IjEwNyJ9fSwiRGF0ZVN0eWxlIjp7IiRpZCI6IjMwMCIsIkZvbnRTZXR0aW5ncyI6eyIkaWQiOiIzMDEiLCJGb250U2l6ZSI6MTAsIkZvbnROYW1lIjoiQ2FsaWJyaSIsIklzQm9sZCI6ZmFsc2UsIklzSXRhbGljIjpmYWxzZSwiSXNVbmRlcmxpbmVkIjpmYWxzZSwiUGFyZW50U3R5bGUiOnsiJHJlZiI6IjExNSJ9fSwiQXV0b1NpemUiOjAsIkZvcmVncm91bmQiOnsiJHJlZiI6IjExNiJ9LCJNYXhXaWR0aCI6MjAwLjAsIk1heEhlaWdodCI6IkluZmluaXR5IiwiU21hcnRGb3JlZ3JvdW5kSXNBY3RpdmUiOmZhbHNlLCJIb3Jpem9udGFsQWxpZ25tZW50IjowLCJWZXJ0aWNhbEFsaWdubWVudCI6MCwiU21hcnRGb3JlZ3JvdW5kIjpudWxsLCJNYXJnaW4iOnsiJHJlZiI6IjExOCJ9LCJQYWRkaW5nIjp7IiRyZWYiOiIxMTkifSwiQmFja2dyb3VuZCI6eyIkcmVmIjoiMTIwIn0sIklzVmlzaWJsZSI6dHJ1ZSwiV2lkdGgiOjAuMCwiSGVpZ2h0IjowLjAsIkJvcmRlclN0eWxlIjp7IiRpZCI6IjMwMiIsIkxpbmVDb2xvciI6bnVsbCwiTGluZVdlaWdodCI6MC4wLCJMaW5lVHlwZSI6MCwiUGFyZW50U3R5bGUiOm51bGx9LCJQYXJlbnRTdHlsZSI6eyIkcmVmIjoiMTE0In19LCJEYXRlRm9ybWF0Ijp7IiRyZWYiOiIxMjEifSwiSXNWaXNpYmxlIjpmYWxzZSwiUGFyZW50U3R5bGUiOnsiJHJlZiI6IjgwIn19LCJJbmRleCI6MiwiSWQiOiI2M2MxYjRhOC01ZWNhLTRkOTQtYjJmYy0wMDJiMGY3MmE2MzYiLCJUaXRsZSI6IlRhc2sgMiIsIk5vdGUiOm51bGwsIkh5cGVybGluayI6bnVsbCwiSXNDaGFuZ2VkIjpmYWxzZSwiSXNOZXciOmZhbHNlfSx7IiRpZCI6IjMwMyIsIkdyb3VwTmFtZSI6bnVsbCwiU3RhcnREYXRlIjoiMjAxNS0xMC0yNlQwMDowMDowMFoiLCJFbmREYXRlIjoiMjAxNS0xMi0wNFQyMzo1OTo1OS45OTlaIiwiUGVyY2VudGFnZUNvbXBsZXRlIjo0MC4wLCJTdHlsZSI6eyIkaWQiOiIzMDQiLCJTaGFwZSI6NywiU2hhcGVUaGlja25lc3MiOjEsIkR1cmF0aW9uRm9ybWF0IjowLCJJbmNsdWRlTm9uV29ya2luZ0RheXNJbkR1cmF0aW9uIjp0cnVlLCJQZXJjZW50YWdlQ29tcGxldGVTdHlsZSI6eyIkaWQiOiIzMDUiLCJGb250U2V0dGluZ3MiOnsiJGlkIjoiMzA2IiwiRm9udFNpemUiOjEwLCJGb250TmFtZSI6IkNhbGlicmkiLCJJc0JvbGQiOmZhbHNlLCJJc0l0YWxpYyI6ZmFsc2UsIklzVW5kZXJsaW5lZCI6ZmFsc2UsIlBhcmVudFN0eWxlIjp7IiRyZWYiOiI4MiJ9fSwiQXV0b1NpemUiOjAsIkZvcmVncm91bmQiOnsiJHJlZiI6IjgzIn0sIk1heFdpZHRoIjoyMDAuMCwiTWF4SGVpZ2h0IjoiSW5maW5pdHkiLCJTbWFydEZvcmVncm91bmRJc0FjdGl2ZSI6ZmFsc2UsIkhvcml6b250YWxBbGlnbm1lbnQiOjAsIlZlcnRpY2FsQWxpZ25tZW50IjowLCJTbWFydEZvcmVncm91bmQiOm51bGwsIk1hcmdpbiI6eyIkcmVmIjoiODUifSwiUGFkZGluZyI6eyIkcmVmIjoiODYifSwiQmFja2dyb3VuZCI6eyIkcmVmIjoiODcifSwiSXNWaXNpYmxlIjp0cnVlLCJXaWR0aCI6MC4wLCJIZWlnaHQiOjAuMCwiQm9yZGVyU3R5bGUiOnsiJGlkIjoiMzA3IiwiTGluZUNvbG9yIjpudWxsLCJMaW5lV2VpZ2h0IjowLjAsIkxpbmVUeXBlIjowLCJQYXJlbnRTdHlsZSI6bnVsbH0sIlBhcmVudFN0eWxlIjp7IiRyZWYiOiI4MSJ9fSwiRHVyYXRpb25TdHlsZSI6eyIkaWQiOiIzMDgiLCJGb250U2V0dGluZ3MiOnsiJGlkIjoiMzA5IiwiRm9udFNpemUiOjEwLCJGb250TmFtZSI6IkNhbGlicmkiLCJJc0JvbGQiOmZhbHNlLCJJc0l0YWxpYyI6ZmFsc2UsIklzVW5kZXJsaW5lZCI6ZmFsc2UsIlBhcmVudFN0eWxlIjp7IiRyZWYiOiI4OSJ9fSwiQXV0b1NpemUiOjAsIkZvcmVncm91bmQiOnsiJHJlZiI6IjkwIn0sIk1heFdpZHRoIjoyMDAuMCwiTWF4SGVpZ2h0IjoiSW5maW5pdHkiLCJTbWFydEZvcmVncm91bmRJc0FjdGl2ZSI6ZmFsc2UsIkhvcml6b250YWxBbGlnbm1lbnQiOjAsIlZlcnRpY2FsQWxpZ25tZW50IjowLCJTbWFydEZvcmVncm91bmQiOm51bGwsIk1hcmdpbiI6eyIkcmVmIjoiOTIifSwiUGFkZGluZyI6eyIkcmVmIjoiOTMifSwiQmFja2dyb3VuZCI6eyIkcmVmIjoiOTQifSwiSXNWaXNpYmxlIjp0cnVlLCJXaWR0aCI6MC4wLCJIZWlnaHQiOjAuMCwiQm9yZGVyU3R5bGUiOnsiJGlkIjoiMzEwIiwiTGluZUNvbG9yIjpudWxsLCJMaW5lV2VpZ2h0IjowLjAsIkxpbmVUeXBlIjowLCJQYXJlbnRTdHlsZSI6bnVsbH0sIlBhcmVudFN0eWxlIjp7IiRyZWYiOiI4OCJ9fSwiSG9yaXpvbnRhbENvbm5lY3RvclN0eWxlIjp7IiRpZCI6IjMxMSIsIkxpbmVDb2xvciI6eyIkcmVmIjoiOTYifSwiTGluZVdlaWdodCI6MS4wLCJMaW5lVHlwZSI6MCwiUGFyZW50U3R5bGUiOnsiJHJlZiI6Ijk1In19LCJWZXJ0aWNhbENvbm5lY3RvclN0eWxlIjp7IiRpZCI6IjMxMiIsIkxpbmVDb2xvciI6eyIkcmVmIjoiOTkifSwiTGluZVdlaWdodCI6MS4wLCJMaW5lVHlwZSI6MCwiUGFyZW50U3R5bGUiOnsiJHJlZiI6Ijk4In19LCJNYXJnaW4iOm51bGwsIlN0YXJ0RGF0ZVBvc2l0aW9uIjo0LCJFbmREYXRlUG9zaXRpb24iOjQsIlRpdGxlUG9zaXRpb24iOjUsIkR1cmF0aW9uUG9zaXRpb24iOjYsIlBlcmNlbnRhZ2VDb21wbGV0ZWRQb3NpdGlvbiI6MiwiU3BhY2luZyI6NSwiSXNCZWxvd1RpbWViYW5kIjpmYWxzZSwiUGVyY2VudGFnZUNvbXBsZXRlU2hhcGVPcGFjaXR5IjozNSwiU2hhcGVTdHlsZSI6eyIkaWQiOiIzMTMiLCJNYXJnaW4iOnsiJHJlZiI6IjEwMiJ9LCJQYWRkaW5nIjp7IiRyZWYiOiIxMDMifSwiQmFja2dyb3VuZCI6eyIkaWQiOiIzMTQiLCJDb2xvciI6eyIkaWQiOiIzMTUiLCJBIjoyNTUsIlIiOjE4MSwiRyI6ODMsIkIiOjI2fX0sIklzVmlzaWJsZSI6dHJ1ZSwiV2lkdGgiOjAuMCwiSGVpZ2h0IjoxNi4wLCJCb3JkZXJTdHlsZSI6eyIkaWQiOiIzMTYiLCJMaW5lQ29sb3IiOnsiJHJlZiI6IjEwNSJ9LCJMaW5lV2VpZ2h0IjowLjAsIkxpbmVUeXBlIjowLCJQYXJlbnRTdHlsZSI6eyIkcmVmIjoiMTA0In19LCJQYXJlbnRTdHlsZSI6eyIkcmVmIjoiMTAxIn19LCJUaXRsZVN0eWxlIjp7IiRpZCI6IjMxNyIsIkZvbnRTZXR0aW5ncyI6eyIkaWQiOiIzMTgiLCJGb250U2l6ZSI6MTEsIkZvbnROYW1lIjoiQ2FsaWJyaSIsIklzQm9sZCI6ZmFsc2UsIklzSXRhbGljIjpmYWxzZSwiSXNVbmRlcmxpbmVkIjpmYWxzZSwiUGFyZW50U3R5bGUiOnsiJHJlZiI6IjEwOCJ9fSwiQXV0b1NpemUiOjAsIkZvcmVncm91bmQiOnsiJHJlZiI6IjEwOSJ9LCJNYXhXaWR0aCI6NzIwLjAsIk1heEhlaWdodCI6IkluZmluaXR5IiwiU21hcnRGb3JlZ3JvdW5kSXNBY3RpdmUiOmZhbHNlLCJIb3Jpem9udGFsQWxpZ25tZW50IjowLCJWZXJ0aWNhbEFsaWdubWVudCI6MCwiU21hcnRGb3JlZ3JvdW5kIjpudWxsLCJNYXJnaW4iOnsiJHJlZiI6IjExMSJ9LCJQYWRkaW5nIjp7IiRyZWYiOiIxMTIifSwiQmFja2dyb3VuZCI6eyIkcmVmIjoiMTEzIn0sIklzVmlzaWJsZSI6dHJ1ZSwiV2lkdGgiOjAuMCwiSGVpZ2h0IjowLjAsIkJvcmRlclN0eWxlIjp7IiRpZCI6IjMxOSIsIkxpbmVDb2xvciI6bnVsbCwiTGluZVdlaWdodCI6MC4wLCJMaW5lVHlwZSI6MCwiUGFyZW50U3R5bGUiOm51bGx9LCJQYXJlbnRTdHlsZSI6eyIkcmVmIjoiMTA3In19LCJEYXRlU3R5bGUiOnsiJGlkIjoiMzIwIiwiRm9udFNldHRpbmdzIjp7IiRpZCI6IjMyMSIsIkZvbnRTaXplIjoxMCwiRm9udE5hbWUiOiJDYWxpYnJpIiwiSXNCb2xkIjpmYWxzZSwiSXNJdGFsaWMiOmZhbHNlLCJJc1VuZGVybGluZWQiOmZhbHNlLCJQYXJlbnRTdHlsZSI6eyIkcmVmIjoiMTE1In19LCJBdXRvU2l6ZSI6MCwiRm9yZWdyb3VuZCI6eyIkcmVmIjoiMTE2In0sIk1heFdpZHRoIjoyMDAuMCwiTWF4SGVpZ2h0IjoiSW5maW5pdHkiLCJTbWFydEZvcmVncm91bmRJc0FjdGl2ZSI6ZmFsc2UsIkhvcml6b250YWxBbGlnbm1lbnQiOjAsIlZlcnRpY2FsQWxpZ25tZW50IjowLCJTbWFydEZvcmVncm91bmQiOm51bGwsIk1hcmdpbiI6eyIkcmVmIjoiMTE4In0sIlBhZGRpbmciOnsiJHJlZiI6IjExOSJ9LCJCYWNrZ3JvdW5kIjp7IiRyZWYiOiIxMjAifSwiSXNWaXNpYmxlIjp0cnVlLCJXaWR0aCI6MC4wLCJIZWlnaHQiOjAuMCwiQm9yZGVyU3R5bGUiOnsiJGlkIjoiMzIyIiwiTGluZUNvbG9yIjpudWxsLCJMaW5lV2VpZ2h0IjowLjAsIkxpbmVUeXBlIjowLCJQYXJlbnRTdHlsZSI6bnVsbH0sIlBhcmVudFN0eWxlIjp7IiRyZWYiOiIxMTQifX0sIkRhdGVGb3JtYXQiOnsiJHJlZiI6IjEyMSJ9LCJJc1Zpc2libGUiOmZhbHNlLCJQYXJlbnRTdHlsZSI6eyIkcmVmIjoiODAifX0sIkluZGV4IjozLCJJZCI6ImJmZDU2ODVmLTg4NmItNDJjMy1iMWI3LThhZWU4YzE4Y2MxMSIsIlRpdGxlIjoiVGFzayAzIiwiTm90ZSI6bnVsbCwiSHlwZXJsaW5rIjpudWxsLCJJc0NoYW5nZWQiOmZhbHNlLCJJc05ldyI6ZmFsc2V9XSwiU2V0dGluZ3MiOnsiJGlkIjoiMzIzIiwiSW1wYU9wdGlvbnMiOnsiJGlkIjoiMzI0IiwiTGVmdFRvUmlnaHQiOmZhbHNlLCJQYXlsb2FkT3B0aW9ucyI6Mn0sIlVzZUNvbXByZXNzaW9uIjpmYWxzZSwiQ29tcHJlc2lvblBlcmNlbnRhZ2UiOjAuMCwiSW5hY3RpdmVJbnRlcnZhbFdpZHRoVGhyZXNob2xkIjowLjAsIkluYWN0aXZlSW50ZXJ2YWxXaWR0aCI6MC4wLCJTcGxpdFRhc2tzIjpmYWxzZSwiVXNlQ2x1c3RlciI6ZmFsc2UsIkVwc2lsb24iOjAuMCwiTWluUG9pbnRzVG9Gb3JtQUNsdXN0ZXIiOjAsIkdlbmVyYXRlSW52aXNpYmxlU2hhcGVzIjpmYWxzZSwiU21hcnRUaW1lbGluZVRhc2tQZXJjZW50YWdlRml0IjpmYWxzZX0sIklzTmV3Ijp0cnVlfQ=="/>
  <p:tag name="__MASTER" val="__part_0"/>
</p:tagLst>
</file>

<file path=ppt/tags/tag3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ART_0" val="eyIkaWQiOiIxIiwiQ3VsdHVyZUluZm9OYW1lIjoiZW4tVVMiLCJTdHlsZU5hbWUiOiJNb2Rlcm4iLCJJc1RlbXBsYXRlIjpmYWxzZSwiVmVyc2lvbiI6eyIkaWQiOiIyIiwiVmVyc2lvbiI6IjMuMC4xIiwiT3JpZ2luYWxBc3NlbWJseVZlcnNpb24iOiIzLjAxLjA2LjAwIiwiRWRpdGlvbiI6IlBsdXMiLCJJc1BsdXNFZGl0aW9uIjp0cnVlfSwiRWZmZWN0IjoxLCJTdHlsZSI6eyIkaWQiOiIzIiwiVGltZWJhbmRTdHlsZSI6eyIkaWQiOiI0IiwiU2NhbGVNYXJraW5nIjowLCJTaGFwZSI6NiwiU2hhcGVTdHlsZSI6eyIkaWQiOiI1IiwiTWFyZ2luIjp7IiRpZCI6IjYiLCJUb3AiOjAsIkxlZnQiOjEwLCJSaWdodCI6MTAsIkJvdHRvbSI6MH0sIlBhZGRpbmciOnsiJGlkIjoiNyIsIlRvcCI6MywiTGVmdCI6MTMsIlJpZ2h0IjoxMywiQm90dG9tIjozfSwiQmFja2dyb3VuZCI6eyIkaWQiOiI4IiwiQ29sb3IiOnsiJGlkIjoiOSIsIkEiOjI1NSwiUiI6MTc4LCJHIjo3OSwiQiI6NDF9fSwiSXNWaXNpYmxlIjp0cnVlLCJXaWR0aCI6ODU4LjAsIkhlaWdodCI6MzAuMCwiQm9yZGVyU3R5bGUiOnsiJGlkIjoiMTAiLCJMaW5lQ29sb3IiOnsiJGlkIjoiMTEiLCIkdHlwZSI6Ik5MUkUuQ29tbW9uLkRvbS5Tb2xpZENvbG9yQnJ1c2gsIE5MUkUuQ29tbW9uIiwiQ29sb3IiOnsiJGlkIjoiMTIiLCJBIjoyNTUsIlIiOjI1NSwiRyI6MCwiQiI6MH19LCJMaW5lV2VpZ2h0IjowLjAsIkxpbmVUeXBlIjowLCJQYXJlbnRTdHlsZSI6bnVsbH0sIlBhcmVudFN0eWxlIjpudWxsfSwiUmlnaHRFbmRDYXBzU3R5bGUiOnsiJGlkIjoiMTMiLCJGb250U2V0dGluZ3MiOnsiJGlkIjoiMTQiLCJGb250U2l6ZSI6MTgsIkZvbnROYW1lIjoiQ2FsaWJyaSIsIklzQm9sZCI6dHJ1ZSwiSXNJdGFsaWMiOmZhbHNlLCJJc1VuZGVybGluZWQiOmZhbHNlLCJQYXJlbnRTdHlsZSI6bnVsbH0sIkF1dG9TaXplIjowLCJGb3JlZ3JvdW5kIjp7IiRpZCI6IjE1IiwiQ29sb3IiOnsiJGlkIjoiMTYiLCJBIjoyNTUsIlIiOjEzNSwiRyI6MTMyLCJCIjoxOTl9fSwiTWF4V2lkdGgiOiJJbmZpbml0eSIsIk1heEhlaWdodCI6IkluZmluaXR5IiwiU21hcnRGb3JlZ3JvdW5kSXNBY3RpdmUiOmZhbHNlLCJIb3Jpem9udGFsQWxpZ25tZW50IjowLCJWZXJ0aWNhbEFsaWdubWVudCI6MCwiU21hcnRGb3JlZ3JvdW5kIjpudWxsLCJNYXJnaW4iOnsiJGlkIjoiMTciLCJUb3AiOjAsIkxlZnQiOjAsIlJpZ2h0IjoyMCwiQm90dG9tIjowfSwiUGFkZGluZyI6eyIkaWQiOiIxOCIsIlRvcCI6MCwiTGVmdCI6MCwiUmlnaHQiOjAsIkJvdHRvbSI6MH0sIkJhY2tncm91bmQiOnsiJGlkIjoiMTkiLCJDb2xvciI6eyIkaWQiOiIyMCIsIkEiOjg5LCJSIjowLCJHIjowLCJCIjowfX0sIklzVmlzaWJsZSI6ZmFsc2UsIldpZHRoIjowLjAsIkhlaWdodCI6MC4wLCJCb3JkZXJTdHlsZSI6bnVsbCwiUGFyZW50U3R5bGUiOm51bGx9LCJMZWZ0RW5kQ2Fwc1N0eWxlIjp7IiRpZCI6IjIxIiwiRm9udFNldHRpbmdzIjp7IiRpZCI6IjIyIiwiRm9udFNpemUiOjE4LCJGb250TmFtZSI6IkNhbGlicmkiLCJJc0JvbGQiOnRydWUsIklzSXRhbGljIjpmYWxzZSwiSXNVbmRlcmxpbmVkIjpmYWxzZSwiUGFyZW50U3R5bGUiOm51bGx9LCJBdXRvU2l6ZSI6MCwiRm9yZWdyb3VuZCI6eyIkaWQiOiIyMyIsIkNvbG9yIjp7IiRpZCI6IjI0IiwiQSI6MjU1LCJSIjoxMzUsIkciOjEzMiwiQiI6MTk5fX0sIk1heFdpZHRoIjoiSW5maW5pdHkiLCJNYXhIZWlnaHQiOiJJbmZpbml0eSIsIlNtYXJ0Rm9yZWdyb3VuZElzQWN0aXZlIjpmYWxzZSwiSG9yaXpvbnRhbEFsaWdubWVudCI6MCwiVmVydGljYWxBbGlnbm1lbnQiOjAsIlNtYXJ0Rm9yZWdyb3VuZCI6bnVsbCwiTWFyZ2luIjp7IiRpZCI6IjI1IiwiVG9wIjowLCJMZWZ0IjoyMCwiUmlnaHQiOjAsIkJvdHRvbSI6MH0sIlBhZGRpbmciOnsiJGlkIjoiMjYiLCJUb3AiOjAsIkxlZnQiOjAsIlJpZ2h0IjowLCJCb3R0b20iOjB9LCJCYWNrZ3JvdW5kIjp7IiRpZCI6IjI3IiwiQ29sb3IiOnsiJHJlZiI6IjIwIn19LCJJc1Zpc2libGUiOmZhbHNlLCJXaWR0aCI6MC4wLCJIZWlnaHQiOjAuMCwiQm9yZGVyU3R5bGUiOm51bGwsIlBhcmVudFN0eWxlIjpudWxsfSwiVG9kYXlUZXh0U3R5bGUiOnsiJGlkIjoiMjgiLCJGb250U2V0dGluZ3MiOnsiJGlkIjoiMjkiLCJGb250U2l6ZSI6MTIsIkZvbnROYW1lIjoiQ2FsaWJyaSIsIklzQm9sZCI6ZmFsc2UsIklzSXRhbGljIjpmYWxzZSwiSXNVbmRlcmxpbmVkIjpmYWxzZSwiUGFyZW50U3R5bGUiOm51bGx9LCJBdXRvU2l6ZSI6MCwiRm9yZWdyb3VuZCI6eyIkaWQiOiIzMCIsIkNvbG9yIjp7IiRpZCI6IjMxIiwiQSI6MjU1LCJSIjowLCJHIjowLCJCIjowfX0sIk1heFdpZHRoIjoyMDAuMCwiTWF4SGVpZ2h0IjoiSW5maW5pdHkiLCJTbWFydEZvcmVncm91bmRJc0FjdGl2ZSI6ZmFsc2UsIkhvcml6b250YWxBbGlnbm1lbnQiOjAsIlZlcnRpY2FsQWxpZ25tZW50IjowLCJTbWFydEZvcmVncm91bmQiOm51bGwsIk1hcmdpbiI6eyIkaWQiOiIzMiIsIlRvcCI6MCwiTGVmdCI6MCwiUmlnaHQiOjAsIkJvdHRvbSI6MH0sIlBhZGRpbmciOnsiJGlkIjoiMzMiLCJUb3AiOjAsIkxlZnQiOjAsIlJpZ2h0IjowLCJCb3R0b20iOjB9LCJCYWNrZ3JvdW5kIjp7IiRpZCI6IjM0IiwiQ29sb3IiOnsiJHJlZiI6IjIwIn19LCJJc1Zpc2libGUiOnRydWUsIldpZHRoIjowLjAsIkhlaWdodCI6MC4wLCJCb3JkZXJTdHlsZSI6bnVsbCwiUGFyZW50U3R5bGUiOm51bGx9LCJUb2RheU1hcmtlclN0eWxlIjp7IiRpZCI6IjM1IiwiTWFyZ2luIjp7IiRpZCI6IjM2IiwiVG9wIjowLCJMZWZ0IjowLCJSaWdodCI6MCwiQm90dG9tIjowfSwiUGFkZGluZyI6eyIkaWQiOiIzNyIsIlRvcCI6MCwiTGVmdCI6MCwiUmlnaHQiOjAsIkJvdHRvbSI6MH0sIkJhY2tncm91bmQiOnsiJGlkIjoiMzgiLCJDb2xvciI6eyIkaWQiOiIzOSIsIkEiOjI1NSwiUiI6MjU1LCJHIjowLCJCIjowfX0sIklzVmlzaWJsZSI6dHJ1ZSwiV2lkdGgiOjAuMCwiSGVpZ2h0IjowLjAsIkJvcmRlclN0eWxlIjpudWxsLCJQYXJlbnRTdHlsZSI6bnVsbH0sIlNjYWxlU3R5bGUiOnsiJGlkIjoiNDAiLCJTaG93U2VnbWVudFNlcGFyYXRvcnMiOnRydWUsIlNlZ21lbnRTZXBhcmF0b3JPcGFjaXR5IjozMCwiRm9udFNldHRpbmdzIjp7IiRpZCI6IjQxIiwiRm9udFNpemUiOjEyLCJGb250TmFtZSI6IkNhbGlicmkiLCJJc0JvbGQiOmZhbHNlLCJJc0l0YWxpYyI6ZmFsc2UsIklzVW5kZXJsaW5lZCI6ZmFsc2UsIlBhcmVudFN0eWxlIjpudWxsfSwiQXV0b1NpemUiOjAsIkZvcmVncm91bmQiOnsiJGlkIjoiNDIiLCJDb2xvciI6eyIkaWQiOiI0MyIsIkEiOjI1NSwiUiI6MjU1LCJHIjoyNTUsIkIiOjI1NX19LCJNYXhXaWR0aCI6MjAwLjAsIk1heEhlaWdodCI6IkluZmluaXR5IiwiU21hcnRGb3JlZ3JvdW5kSXNBY3RpdmUiOmZhbHNlLCJIb3Jpem9udGFsQWxpZ25tZW50IjowLCJWZXJ0aWNhbEFsaWdubWVudCI6MSwiU21hcnRGb3JlZ3JvdW5kIjpudWxsLCJNYXJnaW4iOnsiJGlkIjoiNDQiLCJUb3AiOjAsIkxlZnQiOjUsIlJpZ2h0IjowLCJCb3R0b20iOjB9LCJQYWRkaW5nIjp7IiRpZCI6IjQ1IiwiVG9wIjowLCJMZWZ0IjowLCJSaWdodCI6MCwiQm90dG9tIjowfSwiQmFja2dyb3VuZCI6eyIkaWQiOiI0NiIsIkNvbG9yIjp7IiRyZWYiOiIyMCJ9fSwiSXNWaXNpYmxlIjp0cnVlLCJXaWR0aCI6MC4wLCJIZWlnaHQiOjAuMCwiQm9yZGVyU3R5bGUiOm51bGwsIlBhcmVudFN0eWxlIjpudWxsfSwiRWxhcHNlZFRpbWVCYWNrZ3JvdW5kIjp7IiRpZCI6IjQ3IiwiQ29sb3IiOnsiJGlkIjoiNDgiLCJBIjo3NywiUiI6MCwiRyI6MCwiQiI6MH19LCJBcHBlbmRZZWFyT25ZZWFyQ2hhbmdlIjp0cnVlLCJFbGFwc2VkVGltZUZvcm1hdCI6MSwiVG9kYXlNYXJrZXJQb3NpdGlvbiI6MywiUXVpY2tQb3NpdGlvbiI6MywiQWJzb2x1dGVQb3NpdGlvbiI6MjQzLjAsIk1hcmdpbiI6eyIkaWQiOiI0OSIsIlRvcCI6MCwiTGVmdCI6MTAsIlJpZ2h0IjoxMCwiQm90dG9tIjowfSwiUGFkZGluZyI6eyIkaWQiOiI1MCIsIlRvcCI6MCwiTGVmdCI6MCwiUmlnaHQiOjAsIkJvdHRvbSI6MH0sIkJhY2tncm91bmQiOnsiJGlkIjoiNTEiLCJDb2xvciI6eyIkaWQiOiI1MiIsIkEiOjI1NSwiUiI6MTE1LCJHIjoxMTUsIkIiOjExNX19LCJJc1Zpc2libGUiOnRydWUsIldpZHRoIjowLjAsIkhlaWdodCI6MC4wLCJCb3JkZXJTdHlsZSI6bnVsbCwiUGFyZW50U3R5bGUiOm51bGx9LCJEZWZhdWx0TWlsZXN0b25lU3R5bGUiOnsiJGlkIjoiNTMiLCJTaGFwZSI6MywiQ29ubmVjdG9yTWFyZ2luIjp7IiRpZCI6IjU0IiwiVG9wIjowLCJMZWZ0IjoyLCJSaWdodCI6MiwiQm90dG9tIjowfSwiQ29ubmVjdG9yU3R5bGUiOnsiJGlkIjoiNTUiLCJMaW5lQ29sb3IiOnsiJGlkIjoiNTYiLCIkdHlwZSI6Ik5MUkUuQ29tbW9uLkRvbS5Tb2xpZENvbG9yQnJ1c2gsIE5MUkUuQ29tbW9uIiwiQ29sb3IiOnsiJGlkIjoiNTciLCJBIjoyNTUsIlIiOjMxLCJHIjo3MywiQiI6MTI2fX0sIkxpbmVXZWlnaHQiOjEuMCwiTGluZVR5cGUiOjAsIlBhcmVudFN0eWxlIjpudWxsfSwiSXNCZWxvd1RpbWViYW5kIjpmYWxzZSwiSGlkZURhdGUiOmZhbHNlLCJTaGFwZVNpemUiOjEsIlNwYWNpbmciOjIuMCwiUGFkZGluZyI6eyIkaWQiOiI1OCIsIlRvcCI6NywiTGVmdCI6MywiUmlnaHQiOjAsIkJvdHRvbSI6Mn0sIlNoYXBlU3R5bGUiOnsiJGlkIjoiNTkiLCJNYXJnaW4iOnsiJGlkIjoiNjAiLCJUb3AiOjAsIkxlZnQiOjAsIlJpZ2h0IjowLCJCb3R0b20iOjB9LCJQYWRkaW5nIjp7IiRpZCI6IjYxIiwiVG9wIjowLCJMZWZ0IjowLCJSaWdodCI6MCwiQm90dG9tIjowfSwiQmFja2dyb3VuZCI6bnVsbCwiSXNWaXNpYmxlIjp0cnVlLCJXaWR0aCI6MTguMCwiSGVpZ2h0IjoyMC4wLCJCb3JkZXJTdHlsZSI6eyIkaWQiOiI2MiIsIkxpbmVDb2xvciI6eyIkaWQiOiI2MyIsIiR0eXBlIjoiTkxSRS5Db21tb24uRG9tLlNvbGlkQ29sb3JCcnVzaCwgTkxSRS5Db21tb24iLCJDb2xvciI6eyIkaWQiOiI2NCIsIkEiOjI1NSwiUiI6MjU1LCJHIjowLCJCIjowfX0sIkxpbmVXZWlnaHQiOjAuMCwiTGluZVR5cGUiOjAsIlBhcmVudFN0eWxlIjpudWxsfSwiUGFyZW50U3R5bGUiOm51bGx9LCJUaXRsZVN0eWxlIjp7IiRpZCI6IjY1IiwiRm9udFNldHRpbmdzIjp7IiRpZCI6IjY2IiwiRm9udFNpemUiOjExLCJGb250TmFtZSI6IkNhbGlicmkiLCJJc0JvbGQiOmZhbHNlLCJJc0l0YWxpYyI6ZmFsc2UsIklzVW5kZXJsaW5lZCI6ZmFsc2UsIlBhcmVudFN0eWxlIjpudWxsfSwiQXV0b1NpemUiOjAsIkZvcmVncm91bmQiOnsiJGlkIjoiNjciLCJDb2xvciI6eyIkaWQiOiI2OCIsIkEiOjI1NSwiUiI6OTgsIkciOjY3LCJCIjo1MH19LCJNYXhXaWR0aCI6MjAwLjAsIk1heEhlaWdodCI6IkluZmluaXR5IiwiU21hcnRGb3JlZ3JvdW5kSXNBY3RpdmUiOmZhbHNlLCJIb3Jpem9udGFsQWxpZ25tZW50IjoxLCJWZXJ0aWNhbEFsaWdubWVudCI6MCwiU21hcnRGb3JlZ3JvdW5kIjpudWxsLCJNYXJnaW4iOnsiJGlkIjoiNjkiLCJUb3AiOjAsIkxlZnQiOjAsIlJpZ2h0IjowLCJCb3R0b20iOjB9LCJQYWRkaW5nIjp7IiRpZCI6IjcwIiwiVG9wIjowLCJMZWZ0IjowLCJSaWdodCI6MCwiQm90dG9tIjowfSwiQmFja2dyb3VuZCI6eyIkaWQiOiI3MSIsIkNvbG9yIjp7IiRyZWYiOiIyMCJ9fSwiSXNWaXNpYmxlIjp0cnVlLCJXaWR0aCI6MC4wLCJIZWlnaHQiOjAuMCwiQm9yZGVyU3R5bGUiOm51bGwsIlBhcmVudFN0eWxlIjpudWxsfSwiRGF0ZVN0eWxlIjp7IiRpZCI6IjcyIiwiRm9udFNldHRpbmdzIjp7IiRpZCI6IjczIiwiRm9udFNpemUiOjEwLCJGb250TmFtZSI6IkNhbGlicmkiLCJJc0JvbGQiOmZhbHNlLCJJc0l0YWxpYyI6ZmFsc2UsIklzVW5kZXJsaW5lZCI6ZmFsc2UsIlBhcmVudFN0eWxlIjpudWxsfSwiQXV0b1NpemUiOjAsIkZvcmVncm91bmQiOnsiJGlkIjoiNzQiLCJDb2xvciI6eyIkaWQiOiI3NSIsIkEiOjI1NSwiUiI6MTA3LCJHIjoxNjUsIkIiOjMxfX0sIk1heFdpZHRoIjoyMDAuMCwiTWF4SGVpZ2h0IjoiSW5maW5pdHkiLCJTbWFydEZvcmVncm91bmRJc0FjdGl2ZSI6ZmFsc2UsIkhvcml6b250YWxBbGlnbm1lbnQiOjAsIlZlcnRpY2FsQWxpZ25tZW50IjowLCJTbWFydEZvcmVncm91bmQiOm51bGwsIk1hcmdpbiI6eyIkaWQiOiI3NiIsIlRvcCI6MCwiTGVmdCI6MCwiUmlnaHQiOjAsIkJvdHRvbSI6MH0sIlBhZGRpbmciOnsiJGlkIjoiNzciLCJUb3AiOjAsIkxlZnQiOjAsIlJpZ2h0IjowLCJCb3R0b20iOjB9LCJCYWNrZ3JvdW5kIjp7IiRpZCI6Ijc4IiwiQ29sb3IiOnsiJHJlZiI6IjIwIn19LCJJc1Zpc2libGUiOnRydWUsIldpZHRoIjowLjAsIkhlaWdodCI6MC4wLCJCb3JkZXJTdHlsZSI6bnVsbCwiUGFyZW50U3R5bGUiOm51bGx9LCJEYXRlRm9ybWF0Ijp7IiRpZCI6Ijc5IiwiRm9ybWF0U3RyaW5nIjoiTU1NIGQiLCJTZXBhcmF0b3IiOiIvIiwiVXNlSW50ZXJuYXRpb25hbERhdGVGb3JtYXQiOmZhbHNlfSwiSXNWaXNpYmxlIjp0cnVlLCJQYXJlbnRTdHlsZSI6bnVsbH0sIkRlZmF1bHRUYXNrU3R5bGUiOnsiJGlkIjoiODAiLCJTaGFwZSI6NywiU2hhcGVUaGlja25lc3MiOjEsIkR1cmF0aW9uRm9ybWF0IjowLCJJbmNsdWRlTm9uV29ya2luZ0RheXNJbkR1cmF0aW9uIjp0cnVlLCJQZXJjZW50YWdlQ29tcGxldGVTdHlsZSI6eyIkaWQiOiI4MSIsIkZvbnRTZXR0aW5ncyI6eyIkaWQiOiI4MiIsIkZvbnRTaXplIjoxMCwiRm9udE5hbWUiOiJDYWxpYnJpIiwiSXNCb2xkIjpmYWxzZSwiSXNJdGFsaWMiOmZhbHNlLCJJc1VuZGVybGluZWQiOmZhbHNlLCJQYXJlbnRTdHlsZSI6bnVsbH0sIkF1dG9TaXplIjowLCJGb3JlZ3JvdW5kIjp7IiRpZCI6IjgzIiwiQ29sb3IiOnsiJGlkIjoiODQiLCJBIjoyNTUsIlIiOjIzOCwiRyI6MjM2LCJCIjoyMjV9fSwiTWF4V2lkdGgiOjIwMC4wLCJNYXhIZWlnaHQiOiJJbmZpbml0eSIsIlNtYXJ0Rm9yZWdyb3VuZElzQWN0aXZlIjpmYWxzZSwiSG9yaXpvbnRhbEFsaWdubWVudCI6MCwiVmVydGljYWxBbGlnbm1lbnQiOjAsIlNtYXJ0Rm9yZWdyb3VuZCI6bnVsbCwiTWFyZ2luIjp7IiRpZCI6Ijg1IiwiVG9wIjowLCJMZWZ0IjowLCJSaWdodCI6MCwiQm90dG9tIjowfSwiUGFkZGluZyI6eyIkaWQiOiI4NiIsIlRvcCI6MCwiTGVmdCI6MCwiUmlnaHQiOjAsIkJvdHRvbSI6MH0sIkJhY2tncm91bmQiOnsiJGlkIjoiODciLCJDb2xvciI6eyIkcmVmIjoiMjAifX0sIklzVmlzaWJsZSI6dHJ1ZSwiV2lkdGgiOjAuMCwiSGVpZ2h0IjowLjAsIkJvcmRlclN0eWxlIjpudWxsLCJQYXJlbnRTdHlsZSI6bnVsbH0sIkR1cmF0aW9uU3R5bGUiOnsiJGlkIjoiODgiLCJGb250U2V0dGluZ3MiOnsiJGlkIjoiODkiLCJGb250U2l6ZSI6MTAsIkZvbnROYW1lIjoiQ2FsaWJyaSIsIklzQm9sZCI6ZmFsc2UsIklzSXRhbGljIjpmYWxzZSwiSXNVbmRlcmxpbmVkIjpmYWxzZSwiUGFyZW50U3R5bGUiOm51bGx9LCJBdXRvU2l6ZSI6MCwiRm9yZWdyb3VuZCI6eyIkaWQiOiI5MCIsIkNvbG9yIjp7IiRpZCI6IjkxIiwiQSI6MjU1LCJSIjoxMzUsIkciOjEzMiwiQiI6MTk5fX0sIk1heFdpZHRoIjoyMDAuMCwiTWF4SGVpZ2h0IjoiSW5maW5pdHkiLCJTbWFydEZvcmVncm91bmRJc0FjdGl2ZSI6ZmFsc2UsIkhvcml6b250YWxBbGlnbm1lbnQiOjAsIlZlcnRpY2FsQWxpZ25tZW50IjowLCJTbWFydEZvcmVncm91bmQiOm51bGwsIk1hcmdpbiI6eyIkaWQiOiI5MiIsIlRvcCI6MCwiTGVmdCI6MCwiUmlnaHQiOjAsIkJvdHRvbSI6MH0sIlBhZGRpbmciOnsiJGlkIjoiOTMiLCJUb3AiOjAsIkxlZnQiOjAsIlJpZ2h0IjowLCJCb3R0b20iOjB9LCJCYWNrZ3JvdW5kIjp7IiRpZCI6Ijk0IiwiQ29sb3IiOnsiJHJlZiI6IjIwIn19LCJJc1Zpc2libGUiOnRydWUsIldpZHRoIjowLjAsIkhlaWdodCI6MC4wLCJCb3JkZXJTdHlsZSI6bnVsbCwiUGFyZW50U3R5bGUiOm51bGx9LCJIb3Jpem9udGFsQ29ubmVjdG9yU3R5bGUiOnsiJGlkIjoiOTUiLCJMaW5lQ29sb3IiOnsiJGlkIjoiOTYiLCIkdHlwZSI6Ik5MUkUuQ29tbW9uLkRvbS5Tb2xpZENvbG9yQnJ1c2gsIE5MUkUuQ29tbW9uIiwiQ29sb3IiOnsiJGlkIjoiOTciLCJBIjoyNTUsIlIiOjIwNCwiRyI6MjA0LCJCIjoyMDR9fSwiTGluZVdlaWdodCI6MS4wLCJMaW5lVHlwZSI6MCwiUGFyZW50U3R5bGUiOm51bGx9LCJWZXJ0aWNhbENvbm5lY3RvclN0eWxlIjp7IiRpZCI6Ijk4IiwiTGluZUNvbG9yIjp7IiRpZCI6Ijk5IiwiJHR5cGUiOiJOTFJFLkNvbW1vbi5Eb20uU29saWRDb2xvckJydXNoLCBOTFJFLkNvbW1vbiIsIkNvbG9yIjp7IiRpZCI6IjEwMCIsIkEiOjI1NSwiUiI6MjIwLCJHIjoyMTYsIkIiOjIyMH19LCJMaW5lV2VpZ2h0IjowLjAsIkxpbmVUeXBlIjowLCJQYXJlbnRTdHlsZSI6bnVsbH0sIk1hcmdpbiI6bnVsbCwiU3RhcnREYXRlUG9zaXRpb24iOjQsIkVuZERhdGVQb3NpdGlvbiI6NCwiVGl0bGVQb3NpdGlvbiI6NSwiRHVyYXRpb25Qb3NpdGlvbiI6NiwiUGVyY2VudGFnZUNvbXBsZXRlZFBvc2l0aW9uIjoyLCJTcGFjaW5nIjo1LCJJc0JlbG93VGltZWJhbmQiOmZhbHNlLCJQZXJjZW50YWdlQ29tcGxldGVTaGFwZU9wYWNpdHkiOjM1LCJTaGFwZVN0eWxlIjp7IiRpZCI6IjEwMSIsIk1hcmdpbiI6eyIkaWQiOiIxMDIiLCJUb3AiOjAsIkxlZnQiOjQsIlJpZ2h0Ijo0LCJCb3R0b20iOjB9LCJQYWRkaW5nIjp7IiRpZCI6IjEwMyIsIlRvcCI6MCwiTGVmdCI6MCwiUmlnaHQiOjAsIkJvdHRvbSI6MH0sIkJhY2tncm91bmQiOm51bGwsIklzVmlzaWJsZSI6dHJ1ZSwiV2lkdGgiOjAuMCwiSGVpZ2h0IjoxNi4wLCJCb3JkZXJTdHlsZSI6eyIkaWQiOiIxMDQiLCJMaW5lQ29sb3IiOnsiJGlkIjoiMTA1IiwiJHR5cGUiOiJOTFJFLkNvbW1vbi5Eb20uU29saWRDb2xvckJydXNoLCBOTFJFLkNvbW1vbiIsIkNvbG9yIjp7IiRpZCI6IjEwNiIsIkEiOjI1NSwiUiI6MjU1LCJHIjowLCJCIjowfX0sIkxpbmVXZWlnaHQiOjAuMCwiTGluZVR5cGUiOjAsIlBhcmVudFN0eWxlIjpudWxsfSwiUGFyZW50U3R5bGUiOm51bGx9LCJUaXRsZVN0eWxlIjp7IiRpZCI6IjEwNyIsIkZvbnRTZXR0aW5ncyI6eyIkaWQiOiIxMDgiLCJGb250U2l6ZSI6MTEsIkZvbnROYW1lIjoiQ2FsaWJyaSIsIklzQm9sZCI6dHJ1ZSwiSXNJdGFsaWMiOmZhbHNlLCJJc1VuZGVybGluZWQiOmZhbHNlLCJQYXJlbnRTdHlsZSI6bnVsbH0sIkF1dG9TaXplIjowLCJGb3JlZ3JvdW5kIjp7IiRpZCI6IjEwOSIsIkNvbG9yIjp7IiRpZCI6IjExMCIsIkEiOjI1NSwiUiI6OTYsIkciOjQyLCJCIjoyNH19LCJNYXhXaWR0aCI6NzIwLjAsIk1heEhlaWdodCI6IkluZmluaXR5IiwiU21hcnRGb3JlZ3JvdW5kSXNBY3RpdmUiOmZhbHNlLCJIb3Jpem9udGFsQWxpZ25tZW50IjowLCJWZXJ0aWNhbEFsaWdubWVudCI6MCwiU21hcnRGb3JlZ3JvdW5kIjpudWxsLCJNYXJnaW4iOnsiJGlkIjoiMTExIiwiVG9wIjowLCJMZWZ0IjowLCJSaWdodCI6MCwiQm90dG9tIjowfSwiUGFkZGluZyI6eyIkaWQiOiIxMTIiLCJUb3AiOjAsIkxlZnQiOjAsIlJpZ2h0IjowLCJCb3R0b20iOjB9LCJCYWNrZ3JvdW5kIjp7IiRpZCI6IjExMyIsIkNvbG9yIjp7IiRyZWYiOiIyMCJ9fSwiSXNWaXNpYmxlIjp0cnVlLCJXaWR0aCI6MC4wLCJIZWlnaHQiOjAuMCwiQm9yZGVyU3R5bGUiOm51bGwsIlBhcmVudFN0eWxlIjpudWxsfSwiRGF0ZVN0eWxlIjp7IiRpZCI6IjExNCIsIkZvbnRTZXR0aW5ncyI6eyIkaWQiOiIxMTUiLCJGb250U2l6ZSI6MTAsIkZvbnROYW1lIjoiQ2FsaWJyaSIsIklzQm9sZCI6ZmFsc2UsIklzSXRhbGljIjpmYWxzZSwiSXNVbmRlcmxpbmVkIjpmYWxzZSwiUGFyZW50U3R5bGUiOm51bGx9LCJBdXRvU2l6ZSI6MCwiRm9yZWdyb3VuZCI6eyIkaWQiOiIxMTYiLCJDb2xvciI6eyIkaWQiOiIxMTciLCJBIjoyNTUsIlIiOjExNSwiRyI6MTE1LCJCIjoxMTV9fSwiTWF4V2lkdGgiOjIwMC4wLCJNYXhIZWlnaHQiOiJJbmZpbml0eSIsIlNtYXJ0Rm9yZWdyb3VuZElzQWN0aXZlIjpmYWxzZSwiSG9yaXpvbnRhbEFsaWdubWVudCI6MCwiVmVydGljYWxBbGlnbm1lbnQiOjAsIlNtYXJ0Rm9yZWdyb3VuZCI6bnVsbCwiTWFyZ2luIjp7IiRpZCI6IjExOCIsIlRvcCI6MCwiTGVmdCI6MCwiUmlnaHQiOjAsIkJvdHRvbSI6MH0sIlBhZGRpbmciOnsiJGlkIjoiMTE5IiwiVG9wIjowLCJMZWZ0IjowLCJSaWdodCI6MCwiQm90dG9tIjowfSwiQmFja2dyb3VuZCI6eyIkaWQiOiIxMjAiLCJDb2xvciI6eyIkcmVmIjoiMjAifX0sIklzVmlzaWJsZSI6dHJ1ZSwiV2lkdGgiOjAuMCwiSGVpZ2h0IjowLjAsIkJvcmRlclN0eWxlIjpudWxsLCJQYXJlbnRTdHlsZSI6bnVsbH0sIkRhdGVGb3JtYXQiOnsiJGlkIjoiMTIxIiwiRm9ybWF0U3RyaW5nIjoiTU1NIGQiLCJTZXBhcmF0b3IiOiIvIiwiVXNlSW50ZXJuYXRpb25hbERhdGVGb3JtYXQiOmZhbHNlfSwiSXNWaXNpYmxlIjp0cnVlLCJQYXJlbnRTdHlsZSI6bnVsbH0sIlNob3dFbGFwc2VkVGltZUdyYWRpZW50U3R5bGUiOmZhbHNlfSwiU2NhbGUiOnsiJGlkIjoiMTIyIiwiU3RhcnREYXRlIjoiMjAxNS0wOC0wMlQyMzo1OTo1OS45OTlaIiwiRW5kRGF0ZSI6IjIwMTUtMTItMTVUMjM6NTk6NTkuOTk5WiIsIkZvcm1hdCI6InciLCJUeXBlIjoxLCJBdXRvRGF0ZVJhbmdlIjp0cnVlLCJXb3JraW5nRGF5cyI6MzEsIlRvZGF5TWFya2VyVGV4dCI6IlRvZGF5IiwiQXV0b1NjYWxlVHlwZSI6ZmFsc2V9LCJNaWxlc3RvbmVzIjpbeyIkaWQiOiIxMjMiLCJEYXRlIjoiMjAxNS0wOC0wMlQyMzo1OTo1OS45OTlaIiwiU3R5bGUiOnsiJGlkIjoiMTI0IiwiU2hhcGUiOjE0LCJDb25uZWN0b3JNYXJnaW4iOnsiJHJlZiI6IjU0In0sIkNvbm5lY3RvclN0eWxlIjp7IiRpZCI6IjEyNSIsIkxpbmVDb2xvciI6eyIkaWQiOiIxMjYiLCIkdHlwZSI6Ik5MUkUuQ29tbW9uLkRvbS5Tb2xpZENvbG9yQnJ1c2gsIE5MUkUuQ29tbW9uIiwiQ29sb3IiOnsiJGlkIjoiMTI3IiwiQSI6MjU1LCJSIjoxMjEsIkciOjE3OCwiQiI6NDZ9fSwiTGluZVdlaWdodCI6MS4wLCJMaW5lVHlwZSI6MCwiUGFyZW50U3R5bGUiOnsiJHJlZiI6IjU1In19LCJJc0JlbG93VGltZWJhbmQiOmZhbHNlLCJIaWRlRGF0ZSI6ZmFsc2UsIlNoYXBlU2l6ZSI6MSwiU3BhY2luZyI6Mi4wLCJQYWRkaW5nIjp7IiRyZWYiOiI1OCJ9LCJTaGFwZVN0eWxlIjp7IiRpZCI6IjEyOCIsIk1hcmdpbiI6eyIkcmVmIjoiNjAifSwiUGFkZGluZyI6eyIkcmVmIjoiNjEifSwiQmFja2dyb3VuZCI6eyIkcmVmIjoiMTI2In0sIklzVmlzaWJsZSI6dHJ1ZSwiV2lkdGgiOjE4LjAsIkhlaWdodCI6MjAuMCwiQm9yZGVyU3R5bGUiOnsiJGlkIjoiMTI5IiwiTGluZUNvbG9yIjp7IiRyZWYiOiI2MyJ9LCJMaW5lV2VpZ2h0IjowLjAsIkxpbmVUeXBlIjowLCJQYXJlbnRTdHlsZSI6eyIkcmVmIjoiNjIifX0sIlBhcmVudFN0eWxlIjp7IiRyZWYiOiI1OSJ9fSwiVGl0bGVTdHlsZSI6eyIkaWQiOiIxMzAiLCJGb250U2V0dGluZ3MiOnsiJGlkIjoiMTMxIiwiRm9udFNpemUiOjExLCJGb250TmFtZSI6IkNhbGlicmkiLCJJc0JvbGQiOnRydWUsIklzSXRhbGljIjpmYWxzZSwiSXNVbmRlcmxpbmVkIjpmYWxzZSwiUGFyZW50U3R5bGUiOnsiJHJlZiI6IjY2In19LCJBdXRvU2l6ZSI6MiwiRm9yZWdyb3VuZCI6eyIkcmVmIjoiNjcifSwiTWF4V2lkdGgiOjE1Mi4zNTcwODYxODE2NDA2MywiTWF4SGVpZ2h0IjoiSW5maW5pdHkiLCJTbWFydEZvcmVncm91bmRJc0FjdGl2ZSI6ZmFsc2UsIkhvcml6b250YWxBbGlnbm1lbnQiOjEsIlZlcnRpY2FsQWxpZ25tZW50IjowLCJTbWFydEZvcmVncm91bmQiOm51bGwsIk1hcmdpbiI6eyIkcmVmIjoiNjkifSwiUGFkZGluZyI6eyIkcmVmIjoiNzAifSwiQmFja2dyb3VuZCI6eyIkcmVmIjoiNzEifSwiSXNWaXNpYmxlIjp0cnVlLCJXaWR0aCI6MC4wLCJIZWlnaHQiOjAuMCwiQm9yZGVyU3R5bGUiOnsiJGlkIjoiMTMyIiwiTGluZUNvbG9yIjpudWxsLCJMaW5lV2VpZ2h0IjowLjAsIkxpbmVUeXBlIjowLCJQYXJlbnRTdHlsZSI6bnVsbH0sIlBhcmVudFN0eWxlIjp7IiRyZWYiOiI2NSJ9fSwiRGF0ZVN0eWxlIjp7IiRpZCI6IjEzMyIsIkZvbnRTZXR0aW5ncyI6eyIkaWQiOiIxMzQiLCJGb250U2l6ZSI6MTAsIkZvbnROYW1lIjoiQ2FsaWJyaSIsIklzQm9sZCI6ZmFsc2UsIklzSXRhbGljIjpmYWxzZSwiSXNVbmRlcmxpbmVkIjpmYWxzZSwiUGFyZW50U3R5bGUiOnsiJHJlZiI6IjczIn19LCJBdXRvU2l6ZSI6MCwiRm9yZWdyb3VuZCI6eyIkcmVmIjoiNzQifSwiTWF4V2lkdGgiOjIwMC4wLCJNYXhIZWlnaHQiOiJJbmZpbml0eSIsIlNtYXJ0Rm9yZWdyb3VuZElzQWN0aXZlIjpmYWxzZSwiSG9yaXpvbnRhbEFsaWdubWVudCI6MCwiVmVydGljYWxBbGlnbm1lbnQiOjAsIlNtYXJ0Rm9yZWdyb3VuZCI6bnVsbCwiTWFyZ2luIjp7IiRyZWYiOiI3NiJ9LCJQYWRkaW5nIjp7IiRyZWYiOiI3NyJ9LCJCYWNrZ3JvdW5kIjp7IiRyZWYiOiI3OCJ9LCJJc1Zpc2libGUiOnRydWUsIldpZHRoIjowLjAsIkhlaWdodCI6MC4wLCJCb3JkZXJTdHlsZSI6eyIkaWQiOiIxMzUiLCJMaW5lQ29sb3IiOm51bGwsIkxpbmVXZWlnaHQiOjAuMCwiTGluZVR5cGUiOjAsIlBhcmVudFN0eWxlIjpudWxsfSwiUGFyZW50U3R5bGUiOnsiJHJlZiI6IjcyIn19LCJEYXRlRm9ybWF0Ijp7IiRyZWYiOiI3OSJ9LCJJc1Zpc2libGUiOnRydWUsIlBhcmVudFN0eWxlIjp7IiRyZWYiOiI1MyJ9fSwiUG9zaXRpb24iOnsiJGlkIjoiMTM2IiwiUmF0aW8iOjAuMTg1MTIzODEwOTQ0NzMzNzksIklzQ3VzdG9tIjp0cnVlfSwiSWQiOiI5ZGQ4ZWQ5Yi02NmZjLTQwYzctYjllYS1hNmNkNGViMDU3OTEiLCJUaXRsZSI6IlByb2plY3QgYXBwcm92YWwgYW5kIGtpY2tvZmYiLCJOb3RlIjpudWxsLCJIeXBlcmxpbmsiOm51bGwsIklzQ2hhbmdlZCI6ZmFsc2UsIklzTmV3IjpmYWxzZX0seyIkaWQiOiIxMzciLCJEYXRlIjoiMjAxNS0wOC0xOVQyMzo1OTo1OS45OTlaIiwiU3R5bGUiOnsiJGlkIjoiMTM4IiwiU2hhcGUiOjMsIkNvbm5lY3Rvck1hcmdpbiI6eyIkcmVmIjoiNTQifSwiQ29ubmVjdG9yU3R5bGUiOnsiJGlkIjoiMTM5IiwiTGluZUNvbG9yIjp7IiRpZCI6IjE0MCIsIiR0eXBlIjoiTkxSRS5Db21tb24uRG9tLlNvbGlkQ29sb3JCcnVzaCwgTkxSRS5Db21tb24iLCJDb2xvciI6eyIkaWQiOiIxNDEiLCJBIjoxMjcsIlIiOjIsIkciOjE3OCwiQiI6MjM4fX0sIkxpbmVXZWlnaHQiOjEuMCwiTGluZVR5cGUiOjAsIlBhcmVudFN0eWxlIjp7IiRyZWYiOiI1NSJ9fSwiSXNCZWxvd1RpbWViYW5kIjpmYWxzZSwiSGlkZURhdGUiOmZhbHNlLCJTaGFwZVNpemUiOjEsIlNwYWNpbmciOjIuMCwiUGFkZGluZyI6eyIkcmVmIjoiNTgifSwiU2hhcGVTdHlsZSI6eyIkaWQiOiIxNDIiLCJNYXJnaW4iOnsiJHJlZiI6IjYwIn0sIlBhZGRpbmciOnsiJHJlZiI6IjYxIn0sIkJhY2tncm91bmQiOnsiJGlkIjoiMTQzIiwiQ29sb3IiOnsiJGlkIjoiMTQ0IiwiQSI6MjU1LCJSIjoxNTAsIkciOjIxNCwiQiI6NjZ9fSwiSXNWaXNpYmxlIjp0cnVlLCJXaWR0aCI6MTguMCwiSGVpZ2h0IjoyMC4wLCJCb3JkZXJTdHlsZSI6eyIkaWQiOiIxNDUiLCJMaW5lQ29sb3IiOnsiJHJlZiI6IjYzIn0sIkxpbmVXZWlnaHQiOjAuMCwiTGluZVR5cGUiOjAsIlBhcmVudFN0eWxlIjp7IiRyZWYiOiI2MiJ9fSwiUGFyZW50U3R5bGUiOnsiJHJlZiI6IjU5In19LCJUaXRsZVN0eWxlIjp7IiRpZCI6IjE0NiIsIkZvbnRTZXR0aW5ncyI6eyIkaWQiOiIxNDciLCJGb250U2l6ZSI6MTEsIkZvbnROYW1lIjoiQ2FsaWJyaSIsIklzQm9sZCI6dHJ1ZSwiSXNJdGFsaWMiOmZhbHNlLCJJc1VuZGVybGluZWQiOmZhbHNlLCJQYXJlbnRTdHlsZSI6eyIkcmVmIjoiNjYifX0sIkF1dG9TaXplIjoyLCJGb3JlZ3JvdW5kIjp7IiRyZWYiOiI2NyJ9LCJNYXhXaWR0aCI6MTA2LjA4OTY4MzUzMjcxNDg0LCJNYXhIZWlnaHQiOiJJbmZpbml0eSIsIlNtYXJ0Rm9yZWdyb3VuZElzQWN0aXZlIjpmYWxzZSwiSG9yaXpvbnRhbEFsaWdubWVudCI6MCwiVmVydGljYWxBbGlnbm1lbnQiOjAsIlNtYXJ0Rm9yZWdyb3VuZCI6bnVsbCwiTWFyZ2luIjp7IiRyZWYiOiI2OSJ9LCJQYWRkaW5nIjp7IiRyZWYiOiI3MCJ9LCJCYWNrZ3JvdW5kIjp7IiRyZWYiOiI3MSJ9LCJJc1Zpc2libGUiOnRydWUsIldpZHRoIjowLjAsIkhlaWdodCI6MC4wLCJCb3JkZXJTdHlsZSI6eyIkaWQiOiIxNDgiLCJMaW5lQ29sb3IiOm51bGwsIkxpbmVXZWlnaHQiOjAuMCwiTGluZVR5cGUiOjAsIlBhcmVudFN0eWxlIjpudWxsfSwiUGFyZW50U3R5bGUiOnsiJHJlZiI6IjY1In19LCJEYXRlU3R5bGUiOnsiJGlkIjoiMTQ5IiwiRm9udFNldHRpbmdzIjp7IiRpZCI6IjE1MCIsIkZvbnRTaXplIjoxMCwiRm9udE5hbWUiOiJDYWxpYnJpIiwiSXNCb2xkIjpmYWxzZSwiSXNJdGFsaWMiOmZhbHNlLCJJc1VuZGVybGluZWQiOmZhbHNlLCJQYXJlbnRTdHlsZSI6eyIkcmVmIjoiNzMifX0sIkF1dG9TaXplIjowLCJGb3JlZ3JvdW5kIjp7IiRyZWYiOiI3NCJ9LCJNYXhXaWR0aCI6MjAwLjAsIk1heEhlaWdodCI6IkluZmluaXR5IiwiU21hcnRGb3JlZ3JvdW5kSXNBY3RpdmUiOmZhbHNlLCJIb3Jpem9udGFsQWxpZ25tZW50IjowLCJWZXJ0aWNhbEFsaWdubWVudCI6MCwiU21hcnRGb3JlZ3JvdW5kIjpudWxsLCJNYXJnaW4iOnsiJHJlZiI6Ijc2In0sIlBhZGRpbmciOnsiJHJlZiI6Ijc3In0sIkJhY2tncm91bmQiOnsiJHJlZiI6Ijc4In0sIklzVmlzaWJsZSI6dHJ1ZSwiV2lkdGgiOjAuMCwiSGVpZ2h0IjowLjAsIkJvcmRlclN0eWxlIjp7IiRpZCI6IjE1MSIsIkxpbmVDb2xvciI6bnVsbCwiTGluZVdlaWdodCI6MC4wLCJMaW5lVHlwZSI6MCwiUGFyZW50U3R5bGUiOm51bGx9LCJQYXJlbnRTdHlsZSI6eyIkcmVmIjoiNzIifX0sIkRhdGVGb3JtYXQiOnsiJHJlZiI6Ijc5In0sIklzVmlzaWJsZSI6dHJ1ZSwiUGFyZW50U3R5bGUiOnsiJHJlZiI6IjUzIn19LCJQb3NpdGlvbiI6eyIkaWQiOiIxNTIiLCJSYXRpbyI6MC4wOTY5MzgzMjM5NzQ2MDkzNzIsIklzQ3VzdG9tIjp0cnVlfSwiSWQiOiIxZDdiN2RlNy01Njk0LTQxZWQtODRmZC1mNDBhM2Q1MTIxNWUiLCJUaXRsZSI6IlByb2R1Y3Rpb24gY29zdCBzdHVkeSIsIk5vdGUiOm51bGwsIkh5cGVybGluayI6bnVsbCwiSXNDaGFuZ2VkIjpmYWxzZSwiSXNOZXciOmZhbHNlfSx7IiRpZCI6IjE1MyIsIkRhdGUiOiIyMDE1LTA5LTA3VDIzOjU5OjU5Ljk5OVoiLCJTdHlsZSI6eyIkaWQiOiIxNTQiLCJTaGFwZSI6MywiQ29ubmVjdG9yTWFyZ2luIjp7IiRyZWYiOiI1NCJ9LCJDb25uZWN0b3JTdHlsZSI6eyIkaWQiOiIxNTUiLCJMaW5lQ29sb3IiOnsiJGlkIjoiMTU2IiwiJHR5cGUiOiJOTFJFLkNvbW1vbi5Eb20uU29saWRDb2xvckJydXNoLCBOTFJFLkNvbW1vbiIsIkNvbG9yIjp7IiRpZCI6IjE1NyIsIkEiOjI1NSwiUiI6MTc3LCJHIjo4NCwiQiI6NDR9fSwiTGluZVdlaWdodCI6MS4wLCJMaW5lVHlwZSI6MCwiUGFyZW50U3R5bGUiOnsiJHJlZiI6IjU1In19LCJJc0JlbG93VGltZWJhbmQiOnRydWUsIkhpZGVEYXRlIjpmYWxzZSwiU2hhcGVTaXplIjoyLCJTcGFjaW5nIjoyLjAsIlBhZGRpbmciOnsiJHJlZiI6IjU4In0sIlNoYXBlU3R5bGUiOnsiJGlkIjoiMTU4IiwiTWFyZ2luIjp7IiRyZWYiOiI2MCJ9LCJQYWRkaW5nIjp7IiRyZWYiOiI2MSJ9LCJCYWNrZ3JvdW5kIjp7IiRpZCI6IjE1OSIsIkNvbG9yIjp7IiRpZCI6IjE2MCIsIkEiOjI1NSwiUiI6MTg2LCJHIjo5OCwiQiI6MzB9fSwiSXNWaXNpYmxlIjp0cnVlLCJXaWR0aCI6MjQuMCwiSGVpZ2h0IjoyNi4wLCJCb3JkZXJTdHlsZSI6eyIkaWQiOiIxNjEiLCJMaW5lQ29sb3IiOnsiJHJlZiI6IjYzIn0sIkxpbmVXZWlnaHQiOjAuMCwiTGluZVR5cGUiOjAsIlBhcmVudFN0eWxlIjp7IiRyZWYiOiI2MiJ9fSwiUGFyZW50U3R5bGUiOnsiJHJlZiI6IjU5In19LCJUaXRsZVN0eWxlIjp7IiRpZCI6IjE2MiIsIkZvbnRTZXR0aW5ncyI6eyIkaWQiOiIxNjMiLCJGb250U2l6ZSI6MTEsIkZvbnROYW1lIjoiQ2FsaWJyaSIsIklzQm9sZCI6dHJ1ZSwiSXNJdGFsaWMiOmZhbHNlLCJJc1VuZGVybGluZWQiOmZhbHNlLCJQYXJlbnRTdHlsZSI6eyIkcmVmIjoiNjYifX0sIkF1dG9TaXplIjoyLCJGb3JlZ3JvdW5kIjp7IiRyZWYiOiI2NyJ9LCJNYXhXaWR0aCI6MTQ2LjE5OTUyMzkyNTc4MTI1LCJNYXhIZWlnaHQiOiJJbmZpbml0eSIsIlNtYXJ0Rm9yZWdyb3VuZElzQWN0aXZlIjpmYWxzZSwiSG9yaXpvbnRhbEFsaWdubWVudCI6MCwiVmVydGljYWxBbGlnbm1lbnQiOjAsIlNtYXJ0Rm9yZWdyb3VuZCI6bnVsbCwiTWFyZ2luIjp7IiRyZWYiOiI2OSJ9LCJQYWRkaW5nIjp7IiRyZWYiOiI3MCJ9LCJCYWNrZ3JvdW5kIjp7IiRyZWYiOiI3MSJ9LCJJc1Zpc2libGUiOnRydWUsIldpZHRoIjowLjAsIkhlaWdodCI6MC4wLCJCb3JkZXJTdHlsZSI6eyIkaWQiOiIxNjQiLCJMaW5lQ29sb3IiOm51bGwsIkxpbmVXZWlnaHQiOjAuMCwiTGluZVR5cGUiOjAsIlBhcmVudFN0eWxlIjpudWxsfSwiUGFyZW50U3R5bGUiOnsiJHJlZiI6IjY1In19LCJEYXRlU3R5bGUiOnsiJGlkIjoiMTY1IiwiRm9udFNldHRpbmdzIjp7IiRpZCI6IjE2NiIsIkZvbnRTaXplIjoxMCwiRm9udE5hbWUiOiJDYWxpYnJpIiwiSXNCb2xkIjpmYWxzZSwiSXNJdGFsaWMiOmZhbHNlLCJJc1VuZGVybGluZWQiOmZhbHNlLCJQYXJlbnRTdHlsZSI6eyIkcmVmIjoiNzMifX0sIkF1dG9TaXplIjowLCJGb3JlZ3JvdW5kIjp7IiRyZWYiOiI3NCJ9LCJNYXhXaWR0aCI6MjAwLjAsIk1heEhlaWdodCI6IkluZmluaXR5IiwiU21hcnRGb3JlZ3JvdW5kSXNBY3RpdmUiOmZhbHNlLCJIb3Jpem9udGFsQWxpZ25tZW50IjowLCJWZXJ0aWNhbEFsaWdubWVudCI6MCwiU21hcnRGb3JlZ3JvdW5kIjpudWxsLCJNYXJnaW4iOnsiJHJlZiI6Ijc2In0sIlBhZGRpbmciOnsiJHJlZiI6Ijc3In0sIkJhY2tncm91bmQiOnsiJHJlZiI6Ijc4In0sIklzVmlzaWJsZSI6dHJ1ZSwiV2lkdGgiOjAuMCwiSGVpZ2h0IjowLjAsIkJvcmRlclN0eWxlIjp7IiRpZCI6IjE2NyIsIkxpbmVDb2xvciI6bnVsbCwiTGluZVdlaWdodCI6MC4wLCJMaW5lVHlwZSI6MCwiUGFyZW50U3R5bGUiOm51bGx9LCJQYXJlbnRTdHlsZSI6eyIkcmVmIjoiNzIifX0sIkRhdGVGb3JtYXQiOnsiJHJlZiI6Ijc5In0sIklzVmlzaWJsZSI6dHJ1ZSwiUGFyZW50U3R5bGUiOnsiJHJlZiI6IjUzIn19LCJQb3NpdGlvbiI6eyIkaWQiOiIxNjgiLCJSYXRpbyI6MC4xNTMzNzEwNzc5OTY3MTMxNSwiSXNDdXN0b20iOnRydWV9LCJJZCI6IjI1MzA0MGMzLTVmOGMtNGZjOS04YzdlLWE1YjQwOTY0YjQ0MiIsIlRpdGxlIjoiU0VPIHJlc2VhcmNoLCBtYXJrZXRpbmcgYW5hbHlzaXMgYW5kIGJ1c2luZXNzIHBsYW5uaW5nIiwiTm90ZSI6bnVsbCwiSHlwZXJsaW5rIjpudWxsLCJJc0NoYW5nZWQiOmZhbHNlLCJJc05ldyI6ZmFsc2V9LHsiJGlkIjoiMTY5IiwiRGF0ZSI6IjIwMTUtMDktMjdUMjM6NTk6NTkuOTk5WiIsIlN0eWxlIjp7IiRpZCI6IjE3MCIsIlNoYXBlIjowLCJDb25uZWN0b3JNYXJnaW4iOnsiJHJlZiI6IjU0In0sIkNvbm5lY3RvclN0eWxlIjp7IiRpZCI6IjE3MSIsIkxpbmVDb2xvciI6eyIkaWQiOiIxNzIiLCIkdHlwZSI6Ik5MUkUuQ29tbW9uLkRvbS5Tb2xpZENvbG9yQnJ1c2gsIE5MUkUuQ29tbW9uIiwiQ29sb3IiOnsiJGlkIjoiMTczIiwiQSI6MTI3LCJSIjoxNTAsIkciOjIxNCwiQiI6NjZ9fSwiTGluZVdlaWdodCI6MS4wLCJMaW5lVHlwZSI6MCwiUGFyZW50U3R5bGUiOnsiJHJlZiI6IjU1In19LCJJc0JlbG93VGltZWJhbmQiOmZhbHNlLCJIaWRlRGF0ZSI6ZmFsc2UsIlNoYXBlU2l6ZSI6MSwiU3BhY2luZyI6Mi4wLCJQYWRkaW5nIjp7IiRyZWYiOiI1OCJ9LCJTaGFwZVN0eWxlIjp7IiRpZCI6IjE3NCIsIk1hcmdpbiI6eyIkcmVmIjoiNjAifSwiUGFkZGluZyI6eyIkcmVmIjoiNjEifSwiQmFja2dyb3VuZCI6eyIkaWQiOiIxNzUiLCJDb2xvciI6eyIkaWQiOiIxNzYiLCJBIjoyNTUsIlIiOjE1MCwiRyI6MjE0LCJCIjo2Nn19LCJJc1Zpc2libGUiOnRydWUsIldpZHRoIjoxOC4wLCJIZWlnaHQiOjIwLjAsIkJvcmRlclN0eWxlIjp7IiRpZCI6IjE3NyIsIkxpbmVDb2xvciI6eyIkcmVmIjoiNjMifSwiTGluZVdlaWdodCI6MC4wLCJMaW5lVHlwZSI6MCwiUGFyZW50U3R5bGUiOnsiJHJlZiI6IjYyIn19LCJQYXJlbnRTdHlsZSI6eyIkcmVmIjoiNTkifX0sIlRpdGxlU3R5bGUiOnsiJGlkIjoiMTc4IiwiRm9udFNldHRpbmdzIjp7IiRpZCI6IjE3OSIsIkZvbnRTaXplIjoxMSwiRm9udE5hbWUiOiJDYWxpYnJpIiwiSXNCb2xkIjp0cnVlLCJJc0l0YWxpYyI6ZmFsc2UsIklzVW5kZXJsaW5lZCI6ZmFsc2UsIlBhcmVudFN0eWxlIjp7IiRyZWYiOiI2NiJ9fSwiQXV0b1NpemUiOjIsIkZvcmVncm91bmQiOnsiJHJlZiI6IjY3In0sIk1heFdpZHRoIjo4NS44Nzg1ODU4MTU0Mjk2ODgsIk1heEhlaWdodCI6IkluZmluaXR5IiwiU21hcnRGb3JlZ3JvdW5kSXNBY3RpdmUiOmZhbHNlLCJIb3Jpem9udGFsQWxpZ25tZW50IjowLCJWZXJ0aWNhbEFsaWdubWVudCI6MCwiU21hcnRGb3JlZ3JvdW5kIjpudWxsLCJNYXJnaW4iOnsiJHJlZiI6IjY5In0sIlBhZGRpbmciOnsiJHJlZiI6IjcwIn0sIkJhY2tncm91bmQiOnsiJHJlZiI6IjcxIn0sIklzVmlzaWJsZSI6dHJ1ZSwiV2lkdGgiOjAuMCwiSGVpZ2h0IjowLjAsIkJvcmRlclN0eWxlIjp7IiRpZCI6IjE4MCIsIkxpbmVDb2xvciI6bnVsbCwiTGluZVdlaWdodCI6MC4wLCJMaW5lVHlwZSI6MCwiUGFyZW50U3R5bGUiOm51bGx9LCJQYXJlbnRTdHlsZSI6eyIkcmVmIjoiNjUifX0sIkRhdGVTdHlsZSI6eyIkaWQiOiIxODEiLCJGb250U2V0dGluZ3MiOnsiJGlkIjoiMTgyIiwiRm9udFNpemUiOjEwLCJGb250TmFtZSI6IkNhbGlicmkiLCJJc0JvbGQiOmZhbHNlLCJJc0l0YWxpYyI6ZmFsc2UsIklzVW5kZXJsaW5lZCI6ZmFsc2UsIlBhcmVudFN0eWxlIjp7IiRyZWYiOiI3MyJ9fSwiQXV0b1NpemUiOjAsIkZvcmVncm91bmQiOnsiJHJlZiI6Ijc0In0sIk1heFdpZHRoIjoyMDAuMCwiTWF4SGVpZ2h0IjoiSW5maW5pdHkiLCJTbWFydEZvcmVncm91bmRJc0FjdGl2ZSI6ZmFsc2UsIkhvcml6b250YWxBbGlnbm1lbnQiOjAsIlZlcnRpY2FsQWxpZ25tZW50IjowLCJTbWFydEZvcmVncm91bmQiOm51bGwsIk1hcmdpbiI6eyIkcmVmIjoiNzYifSwiUGFkZGluZyI6eyIkcmVmIjoiNzcifSwiQmFja2dyb3VuZCI6eyIkcmVmIjoiNzgifSwiSXNWaXNpYmxlIjp0cnVlLCJXaWR0aCI6MC4wLCJIZWlnaHQiOjAuMCwiQm9yZGVyU3R5bGUiOnsiJGlkIjoiMTgzIiwiTGluZUNvbG9yIjpudWxsLCJMaW5lV2VpZ2h0IjowLjAsIkxpbmVUeXBlIjowLCJQYXJlbnRTdHlsZSI6bnVsbH0sIlBhcmVudFN0eWxlIjp7IiRyZWYiOiI3MiJ9fSwiRGF0ZUZvcm1hdCI6eyIkcmVmIjoiNzkifSwiSXNWaXNpYmxlIjp0cnVlLCJQYXJlbnRTdHlsZSI6eyIkcmVmIjoiNTMifX0sIlBvc2l0aW9uIjp7IiRpZCI6IjE4NCIsIlJhdGlvIjowLjEyNjEzNjMyNzY3Mjg4Nzc0LCJJc0N1c3RvbSI6dHJ1ZX0sIklkIjoiNjgzY2ExNmUtYzAwZC00NmExLTgxYTctYjA2YmU2NDIwZDdkIiwiVGl0bGUiOiJNaWxlc3RvbmUgYW5kIHJlc291cmNlIHBsYW5uaW5nIiwiTm90ZSI6bnVsbCwiSHlwZXJsaW5rIjpudWxsLCJJc0NoYW5nZWQiOmZhbHNlLCJJc05ldyI6ZmFsc2V9LHsiJGlkIjoiMTg1IiwiRGF0ZSI6IjIwMTUtMTAtMDlUMjM6NTk6NTkuOTk5WiIsIlN0eWxlIjp7IiRpZCI6IjE4NiIsIlNoYXBlIjozLCJDb25uZWN0b3JNYXJnaW4iOnsiJHJlZiI6IjU0In0sIkNvbm5lY3RvclN0eWxlIjp7IiRpZCI6IjE4NyIsIkxpbmVDb2xvciI6eyIkaWQiOiIxODgiLCIkdHlwZSI6Ik5MUkUuQ29tbW9uLkRvbS5Tb2xpZENvbG9yQnJ1c2gsIE5MUkUuQ29tbW9uIiwiQ29sb3IiOnsiJGlkIjoiMTg5IiwiQSI6MTI3LCJSIjoxNTAsIkciOjIxNCwiQiI6NjZ9fSwiTGluZVdlaWdodCI6MS4wLCJMaW5lVHlwZSI6MCwiUGFyZW50U3R5bGUiOnsiJHJlZiI6IjU1In19LCJJc0JlbG93VGltZWJhbmQiOnRydWUsIkhpZGVEYXRlIjpmYWxzZSwiU2hhcGVTaXplIjoxLCJTcGFjaW5nIjoyLjAsIlBhZGRpbmciOnsiJHJlZiI6IjU4In0sIlNoYXBlU3R5bGUiOnsiJGlkIjoiMTkwIiwiTWFyZ2luIjp7IiRyZWYiOiI2MCJ9LCJQYWRkaW5nIjp7IiRyZWYiOiI2MSJ9LCJCYWNrZ3JvdW5kIjp7IiRpZCI6IjE5MSIsIkNvbG9yIjp7IiRpZCI6IjE5MiIsIkEiOjI1NSwiUiI6MTUwLCJHIjoyMTQsIkIiOjY2fX0sIklzVmlzaWJsZSI6dHJ1ZSwiV2lkdGgiOjE4LjAsIkhlaWdodCI6MjAuMCwiQm9yZGVyU3R5bGUiOnsiJGlkIjoiMTkzIiwiTGluZUNvbG9yIjp7IiRyZWYiOiI2MyJ9LCJMaW5lV2VpZ2h0IjowLjAsIkxpbmVUeXBlIjowLCJQYXJlbnRTdHlsZSI6eyIkcmVmIjoiNjIifX0sIlBhcmVudFN0eWxlIjp7IiRyZWYiOiI1OSJ9fSwiVGl0bGVTdHlsZSI6eyIkaWQiOiIxOTQiLCJGb250U2V0dGluZ3MiOnsiJGlkIjoiMTk1IiwiRm9udFNpemUiOjExLCJGb250TmFtZSI6IkNhbGlicmkiLCJJc0JvbGQiOnRydWUsIklzSXRhbGljIjpmYWxzZSwiSXNVbmRlcmxpbmVkIjpmYWxzZSwiUGFyZW50U3R5bGUiOnsiJHJlZiI6IjY2In19LCJBdXRvU2l6ZSI6MiwiRm9yZWdyb3VuZCI6eyIkcmVmIjoiNjcifSwiTWF4V2lkdGgiOjExNC4wLCJNYXhIZWlnaHQiOiJJbmZpbml0eSIsIlNtYXJ0Rm9yZWdyb3VuZElzQWN0aXZlIjpmYWxzZSwiSG9yaXpvbnRhbEFsaWdubWVudCI6MCwiVmVydGljYWxBbGlnbm1lbnQiOjAsIlNtYXJ0Rm9yZWdyb3VuZCI6bnVsbCwiTWFyZ2luIjp7IiRyZWYiOiI2OSJ9LCJQYWRkaW5nIjp7IiRyZWYiOiI3MCJ9LCJCYWNrZ3JvdW5kIjp7IiRyZWYiOiI3MSJ9LCJJc1Zpc2libGUiOnRydWUsIldpZHRoIjowLjAsIkhlaWdodCI6MC4wLCJCb3JkZXJTdHlsZSI6eyIkaWQiOiIxOTYiLCJMaW5lQ29sb3IiOm51bGwsIkxpbmVXZWlnaHQiOjAuMCwiTGluZVR5cGUiOjAsIlBhcmVudFN0eWxlIjpudWxsfSwiUGFyZW50U3R5bGUiOnsiJHJlZiI6IjY1In19LCJEYXRlU3R5bGUiOnsiJGlkIjoiMTk3IiwiRm9udFNldHRpbmdzIjp7IiRpZCI6IjE5OCIsIkZvbnRTaXplIjoxMCwiRm9udE5hbWUiOiJDYWxpYnJpIiwiSXNCb2xkIjpmYWxzZSwiSXNJdGFsaWMiOmZhbHNlLCJJc1VuZGVybGluZWQiOmZhbHNlLCJQYXJlbnRTdHlsZSI6eyIkcmVmIjoiNzMifX0sIkF1dG9TaXplIjowLCJGb3JlZ3JvdW5kIjp7IiRyZWYiOiI3NCJ9LCJNYXhXaWR0aCI6MjAwLjAsIk1heEhlaWdodCI6IkluZmluaXR5IiwiU21hcnRGb3JlZ3JvdW5kSXNBY3RpdmUiOmZhbHNlLCJIb3Jpem9udGFsQWxpZ25tZW50IjowLCJWZXJ0aWNhbEFsaWdubWVudCI6MCwiU21hcnRGb3JlZ3JvdW5kIjpudWxsLCJNYXJnaW4iOnsiJHJlZiI6Ijc2In0sIlBhZGRpbmciOnsiJHJlZiI6Ijc3In0sIkJhY2tncm91bmQiOnsiJHJlZiI6Ijc4In0sIklzVmlzaWJsZSI6dHJ1ZSwiV2lkdGgiOjAuMCwiSGVpZ2h0IjowLjAsIkJvcmRlclN0eWxlIjp7IiRpZCI6IjE5OSIsIkxpbmVDb2xvciI6bnVsbCwiTGluZVdlaWdodCI6MC4wLCJMaW5lVHlwZSI6MCwiUGFyZW50U3R5bGUiOm51bGx9LCJQYXJlbnRTdHlsZSI6eyIkcmVmIjoiNzIifX0sIkRhdGVGb3JtYXQiOnsiJHJlZiI6Ijc5In0sIklzVmlzaWJsZSI6dHJ1ZSwiUGFyZW50U3R5bGUiOnsiJHJlZiI6IjUzIn19LCJQb3NpdGlvbiI6eyIkaWQiOiIyMDAiLCJSYXRpbyI6MC4yNjI3OTI5MjI4MzIzNDc3MywiSXNDdXN0b20iOnRydWV9LCJJZCI6IjU5NGVjNmQwLTgwZTctNGU3OS04M2Y3LTI1ZjYzM2JhN2ZjNyIsIlRpdGxlIjoiRGV2ZWxvcCBzdGFnZSAxIGZ1bmRpbmcgcGxhbiBhbmQgYXBwcm92YWwiLCJOb3RlIjpudWxsLCJIeXBlcmxpbmsiOm51bGwsIklzQ2hhbmdlZCI6ZmFsc2UsIklzTmV3IjpmYWxzZX0seyIkaWQiOiIyMDEiLCJEYXRlIjoiMjAxNS0xMC0yMlQyMzo1OTo1OS45OTlaIiwiU3R5bGUiOnsiJGlkIjoiMjAyIiwiU2hhcGUiOjMsIkNvbm5lY3Rvck1hcmdpbiI6eyIkcmVmIjoiNTQifSwiQ29ubmVjdG9yU3R5bGUiOnsiJGlkIjoiMjAzIiwiTGluZUNvbG9yIjp7IiRpZCI6IjIwNCIsIiR0eXBlIjoiTkxSRS5Db21tb24uRG9tLlNvbGlkQ29sb3JCcnVzaCwgTkxSRS5Db21tb24iLCJDb2xvciI6eyIkaWQiOiIyMDUiLCJBIjoxMjcsIlIiOjEwOSwiRyI6MTYyLCJCIjo0MH19LCJMaW5lV2VpZ2h0IjoxLjAsIkxpbmVUeXBlIjowLCJQYXJlbnRTdHlsZSI6eyIkcmVmIjoiNTUifX0sIklzQmVsb3dUaW1lYmFuZCI6ZmFsc2UsIkhpZGVEYXRlIjpmYWxzZSwiU2hhcGVTaXplIjowLCJTcGFjaW5nIjoyLjAsIlBhZGRpbmciOnsiJHJlZiI6IjU4In0sIlNoYXBlU3R5bGUiOnsiJGlkIjoiMjA2IiwiTWFyZ2luIjp7IiRyZWYiOiI2MCJ9LCJQYWRkaW5nIjp7IiRyZWYiOiI2MSJ9LCJCYWNrZ3JvdW5kIjp7IiRpZCI6IjIwNyIsIkNvbG9yIjp7IiRpZCI6IjIwOCIsIkEiOjI1NSwiUiI6MTA5LCJHIjoxNjIsIkIiOjQwfX0sIklzVmlzaWJsZSI6dHJ1ZSwiV2lkdGgiOjEyLjAsIkhlaWdodCI6MTQuMCwiQm9yZGVyU3R5bGUiOnsiJGlkIjoiMjA5IiwiTGluZUNvbG9yIjp7IiRyZWYiOiI2MyJ9LCJMaW5lV2VpZ2h0IjowLjAsIkxpbmVUeXBlIjowLCJQYXJlbnRTdHlsZSI6eyIkcmVmIjoiNjIifX0sIlBhcmVudFN0eWxlIjp7IiRyZWYiOiI1OSJ9fSwiVGl0bGVTdHlsZSI6eyIkaWQiOiIyMTAiLCJGb250U2V0dGluZ3MiOnsiJGlkIjoiMjExIiwiRm9udFNpemUiOjExLCJGb250TmFtZSI6IkNhbGlicmkiLCJJc0JvbGQiOnRydWUsIklzSXRhbGljIjpmYWxzZSwiSXNVbmRlcmxpbmVkIjpmYWxzZSwiUGFyZW50U3R5bGUiOnsiJHJlZiI6IjY2In19LCJBdXRvU2l6ZSI6MiwiRm9yZWdyb3VuZCI6eyIkcmVmIjoiNjcifSwiTWF4V2lkdGgiOjExNi4yMDk4Mzg4NjcxODc1LCJNYXhIZWlnaHQiOiJJbmZpbml0eSIsIlNtYXJ0Rm9yZWdyb3VuZElzQWN0aXZlIjpmYWxzZSwiSG9yaXpvbnRhbEFsaWdubWVudCI6MCwiVmVydGljYWxBbGlnbm1lbnQiOjAsIlNtYXJ0Rm9yZWdyb3VuZCI6bnVsbCwiTWFyZ2luIjp7IiRyZWYiOiI2OSJ9LCJQYWRkaW5nIjp7IiRyZWYiOiI3MCJ9LCJCYWNrZ3JvdW5kIjp7IiRyZWYiOiI3MSJ9LCJJc1Zpc2libGUiOnRydWUsIldpZHRoIjowLjAsIkhlaWdodCI6MC4wLCJCb3JkZXJTdHlsZSI6eyIkaWQiOiIyMTIiLCJMaW5lQ29sb3IiOm51bGwsIkxpbmVXZWlnaHQiOjAuMCwiTGluZVR5cGUiOjAsIlBhcmVudFN0eWxlIjpudWxsfSwiUGFyZW50U3R5bGUiOnsiJHJlZiI6IjY1In19LCJEYXRlU3R5bGUiOnsiJGlkIjoiMjEzIiwiRm9udFNldHRpbmdzIjp7IiRpZCI6IjIxNCIsIkZvbnRTaXplIjoxMCwiRm9udE5hbWUiOiJDYWxpYnJpIiwiSXNCb2xkIjpmYWxzZSwiSXNJdGFsaWMiOmZhbHNlLCJJc1VuZGVybGluZWQiOmZhbHNlLCJQYXJlbnRTdHlsZSI6eyIkcmVmIjoiNzMifX0sIkF1dG9TaXplIjowLCJGb3JlZ3JvdW5kIjp7IiRyZWYiOiI3NCJ9LCJNYXhXaWR0aCI6MjAwLjAsIk1heEhlaWdodCI6IkluZmluaXR5IiwiU21hcnRGb3JlZ3JvdW5kSXNBY3RpdmUiOmZhbHNlLCJIb3Jpem9udGFsQWxpZ25tZW50IjowLCJWZXJ0aWNhbEFsaWdubWVudCI6MCwiU21hcnRGb3JlZ3JvdW5kIjpudWxsLCJNYXJnaW4iOnsiJHJlZiI6Ijc2In0sIlBhZGRpbmciOnsiJHJlZiI6Ijc3In0sIkJhY2tncm91bmQiOnsiJHJlZiI6Ijc4In0sIklzVmlzaWJsZSI6dHJ1ZSwiV2lkdGgiOjAuMCwiSGVpZ2h0IjowLjAsIkJvcmRlclN0eWxlIjp7IiRpZCI6IjIxNSIsIkxpbmVDb2xvciI6bnVsbCwiTGluZVdlaWdodCI6MC4wLCJMaW5lVHlwZSI6MCwiUGFyZW50U3R5bGUiOm51bGx9LCJQYXJlbnRTdHlsZSI6eyIkcmVmIjoiNzIifX0sIkRhdGVGb3JtYXQiOnsiJHJlZiI6Ijc5In0sIklzVmlzaWJsZSI6dHJ1ZSwiUGFyZW50U3R5bGUiOnsiJHJlZiI6IjUzIn19LCJQb3NpdGlvbiI6eyIkaWQiOiIyMTYiLCJSYXRpbyI6MC4yMDE1NDM0NTQ3NzA2ODg2NiwiSXNDdXN0b20iOnRydWV9LCJJZCI6ImUwMDViOWZhLTQ5Y2ItNGUyYi04YjFhLWZiZDIwYzM3YTIyYiIsIlRpdGxlIjoiQmV0YSBUZXN0IDEuMiByb2xsb3V0LCBkb2N1bWVudGF0aW9uIGFuZCB1c2FiaWxpdHkgZmVlZGJhY2siLCJOb3RlIjpudWxsLCJIeXBlcmxpbmsiOm51bGwsIklzQ2hhbmdlZCI6ZmFsc2UsIklzTmV3IjpmYWxzZX0seyIkaWQiOiIyMTciLCJEYXRlIjoiMjAxNS0xMS0wMVQyMzo1OTo1OS45OTlaIiwiU3R5bGUiOnsiJGlkIjoiMjE4IiwiU2hhcGUiOjAsIkNvbm5lY3Rvck1hcmdpbiI6eyIkcmVmIjoiNTQifSwiQ29ubmVjdG9yU3R5bGUiOnsiJGlkIjoiMjE5IiwiTGluZUNvbG9yIjp7IiRpZCI6IjIyMCIsIiR0eXBlIjoiTkxSRS5Db21tb24uRG9tLlNvbGlkQ29sb3JCcnVzaCwgTkxSRS5Db21tb24iLCJDb2xvciI6eyIkaWQiOiIyMjEiLCJBIjoxMjcsIlIiOjE1MCwiRyI6MjE0LCJCIjo2Nn19LCJMaW5lV2VpZ2h0IjoxLjAsIkxpbmVUeXBlIjowLCJQYXJlbnRTdHlsZSI6eyIkcmVmIjoiNTUifX0sIklzQmVsb3dUaW1lYmFuZCI6dHJ1ZSwiSGlkZURhdGUiOmZhbHNlLCJTaGFwZVNpemUiOjEsIlNwYWNpbmciOjIuMCwiUGFkZGluZyI6eyIkcmVmIjoiNTgifSwiU2hhcGVTdHlsZSI6eyIkaWQiOiIyMjIiLCJNYXJnaW4iOnsiJHJlZiI6IjYwIn0sIlBhZGRpbmciOnsiJHJlZiI6IjYxIn0sIkJhY2tncm91bmQiOnsiJGlkIjoiMjIzIiwiQ29sb3IiOnsiJGlkIjoiMjI0IiwiQSI6MjU1LCJSIjoxNTAsIkciOjIxNCwiQiI6NjZ9fSwiSXNWaXNpYmxlIjp0cnVlLCJXaWR0aCI6MTguMCwiSGVpZ2h0IjoyMC4wLCJCb3JkZXJTdHlsZSI6eyIkaWQiOiIyMjUiLCJMaW5lQ29sb3IiOnsiJHJlZiI6IjYzIn0sIkxpbmVXZWlnaHQiOjAuMCwiTGluZVR5cGUiOjAsIlBhcmVudFN0eWxlIjp7IiRyZWYiOiI2MiJ9fSwiUGFyZW50U3R5bGUiOnsiJHJlZiI6IjU5In19LCJUaXRsZVN0eWxlIjp7IiRpZCI6IjIyNiIsIkZvbnRTZXR0aW5ncyI6eyIkaWQiOiIyMjciLCJGb250U2l6ZSI6MTEsIkZvbnROYW1lIjoiQ2FsaWJyaSIsIklzQm9sZCI6dHJ1ZSwiSXNJdGFsaWMiOmZhbHNlLCJJc1VuZGVybGluZWQiOmZhbHNlLCJQYXJlbnRTdHlsZSI6eyIkcmVmIjoiNjYifX0sIkF1dG9TaXplIjoyLCJGb3JlZ3JvdW5kIjp7IiRyZWYiOiI2NyJ9LCJNYXhXaWR0aCI6MTIyLjE5MTQ5NzgwMjczNDM4LCJNYXhIZWlnaHQiOiJJbmZpbml0eSIsIlNtYXJ0Rm9yZWdyb3VuZElzQWN0aXZlIjpmYWxzZSwiSG9yaXpvbnRhbEFsaWdubWVudCI6MCwiVmVydGljYWxBbGlnbm1lbnQiOjAsIlNtYXJ0Rm9yZWdyb3VuZCI6bnVsbCwiTWFyZ2luIjp7IiRyZWYiOiI2OSJ9LCJQYWRkaW5nIjp7IiRyZWYiOiI3MCJ9LCJCYWNrZ3JvdW5kIjp7IiRyZWYiOiI3MSJ9LCJJc1Zpc2libGUiOnRydWUsIldpZHRoIjowLjAsIkhlaWdodCI6MC4wLCJCb3JkZXJTdHlsZSI6eyIkaWQiOiIyMjgiLCJMaW5lQ29sb3IiOm51bGwsIkxpbmVXZWlnaHQiOjAuMCwiTGluZVR5cGUiOjAsIlBhcmVudFN0eWxlIjpudWxsfSwiUGFyZW50U3R5bGUiOnsiJHJlZiI6IjY1In19LCJEYXRlU3R5bGUiOnsiJGlkIjoiMjI5IiwiRm9udFNldHRpbmdzIjp7IiRpZCI6IjIzMCIsIkZvbnRTaXplIjoxMCwiRm9udE5hbWUiOiJDYWxpYnJpIiwiSXNCb2xkIjpmYWxzZSwiSXNJdGFsaWMiOmZhbHNlLCJJc1VuZGVybGluZWQiOmZhbHNlLCJQYXJlbnRTdHlsZSI6eyIkcmVmIjoiNzMifX0sIkF1dG9TaXplIjowLCJGb3JlZ3JvdW5kIjp7IiRyZWYiOiI3NCJ9LCJNYXhXaWR0aCI6MjAwLjAsIk1heEhlaWdodCI6IkluZmluaXR5IiwiU21hcnRGb3JlZ3JvdW5kSXNBY3RpdmUiOmZhbHNlLCJIb3Jpem9udGFsQWxpZ25tZW50IjowLCJWZXJ0aWNhbEFsaWdubWVudCI6MCwiU21hcnRGb3JlZ3JvdW5kIjpudWxsLCJNYXJnaW4iOnsiJHJlZiI6Ijc2In0sIlBhZGRpbmciOnsiJHJlZiI6Ijc3In0sIkJhY2tncm91bmQiOnsiJHJlZiI6Ijc4In0sIklzVmlzaWJsZSI6dHJ1ZSwiV2lkdGgiOjAuMCwiSGVpZ2h0IjowLjAsIkJvcmRlclN0eWxlIjp7IiRpZCI6IjIzMSIsIkxpbmVDb2xvciI6bnVsbCwiTGluZVdlaWdodCI6MC4wLCJMaW5lVHlwZSI6MCwiUGFyZW50U3R5bGUiOm51bGx9LCJQYXJlbnRTdHlsZSI6eyIkcmVmIjoiNzIifX0sIkRhdGVGb3JtYXQiOnsiJHJlZiI6Ijc5In0sIklzVmlzaWJsZSI6dHJ1ZSwiUGFyZW50U3R5bGUiOnsiJHJlZiI6IjUzIn19LCJQb3NpdGlvbiI6eyIkaWQiOiIyMzIiLCJSYXRpbyI6MC4xNjU2Mjc1NzEzODg1MjcyMSwiSXNDdXN0b20iOnRydWV9LCJJZCI6IjI1MGVhMmJlLTA1ODUtNGI4MC1iY2RiLWVjMDdmYWFhMmQ2OSIsIlRpdGxlIjoiRGV2ZWxvcCBTdGFnZSAyIHByb2dyYW0gYW5kIGNlcnRpZmljYXRpb24gcHJvY2VzcyIsIk5vdGUiOm51bGwsIkh5cGVybGluayI6bnVsbCwiSXNDaGFuZ2VkIjpmYWxzZSwiSXNOZXciOmZhbHNlfSx7IiRpZCI6IjIzMyIsIkRhdGUiOiIyMDE1LTExLTEyVDIzOjU5OjU5Ljk5OVoiLCJTdHlsZSI6eyIkaWQiOiIyMzQiLCJTaGFwZSI6MywiQ29ubmVjdG9yTWFyZ2luIjp7IiRyZWYiOiI1NCJ9LCJDb25uZWN0b3JTdHlsZSI6eyIkaWQiOiIyMzUiLCJMaW5lQ29sb3IiOnsiJGlkIjoiMjM2IiwiJHR5cGUiOiJOTFJFLkNvbW1vbi5Eb20uU29saWRDb2xvckJydXNoLCBOTFJFLkNvbW1vbiIsIkNvbG9yIjp7IiRpZCI6IjIzNyIsIkEiOjEyNywiUiI6MTk2LCJHIjoxMDQsIkIiOjMyfX0sIkxpbmVXZWlnaHQiOjEuMCwiTGluZVR5cGUiOjAsIlBhcmVudFN0eWxlIjp7IiRyZWYiOiI1NSJ9fSwiSXNCZWxvd1RpbWViYW5kIjpmYWxzZSwiSGlkZURhdGUiOmZhbHNlLCJTaGFwZVNpemUiOjEsIlNwYWNpbmciOjIuMCwiUGFkZGluZyI6eyIkcmVmIjoiNTgifSwiU2hhcGVTdHlsZSI6eyIkaWQiOiIyMzgiLCJNYXJnaW4iOnsiJHJlZiI6IjYwIn0sIlBhZGRpbmciOnsiJHJlZiI6IjYxIn0sIkJhY2tncm91bmQiOnsiJGlkIjoiMjM5IiwiQ29sb3IiOnsiJGlkIjoiMjQwIiwiQSI6MjU1LCJSIjoxOTYsIkciOjEwNCwiQiI6MzJ9fSwiSXNWaXNpYmxlIjp0cnVlLCJXaWR0aCI6MTguMCwiSGVpZ2h0IjoyMC4wLCJCb3JkZXJTdHlsZSI6eyIkaWQiOiIyNDEiLCJMaW5lQ29sb3IiOnsiJHJlZiI6IjYzIn0sIkxpbmVXZWlnaHQiOjAuMCwiTGluZVR5cGUiOjAsIlBhcmVudFN0eWxlIjp7IiRyZWYiOiI2MiJ9fSwiUGFyZW50U3R5bGUiOnsiJHJlZiI6IjU5In19LCJUaXRsZVN0eWxlIjp7IiRpZCI6IjI0MiIsIkZvbnRTZXR0aW5ncyI6eyIkaWQiOiIyNDMiLCJGb250U2l6ZSI6MTEsIkZvbnROYW1lIjoiQ2FsaWJyaSIsIklzQm9sZCI6dHJ1ZSwiSXNJdGFsaWMiOmZhbHNlLCJJc1VuZGVybGluZWQiOmZhbHNlLCJQYXJlbnRTdHlsZSI6eyIkcmVmIjoiNjYifX0sIkF1dG9TaXplIjoyLCJGb3JlZ3JvdW5kIjp7IiRyZWYiOiI2NyJ9LCJNYXhXaWR0aCI6NjkuNzc2NzcxNTQ1NDEwMTU2LCJNYXhIZWlnaHQiOiJJbmZpbml0eSIsIlNtYXJ0Rm9yZWdyb3VuZElzQWN0aXZlIjpmYWxzZSwiSG9yaXpvbnRhbEFsaWdubWVudCI6MCwiVmVydGljYWxBbGlnbm1lbnQiOjAsIlNtYXJ0Rm9yZWdyb3VuZCI6bnVsbCwiTWFyZ2luIjp7IiRyZWYiOiI2OSJ9LCJQYWRkaW5nIjp7IiRyZWYiOiI3MCJ9LCJCYWNrZ3JvdW5kIjp7IiRyZWYiOiI3MSJ9LCJJc1Zpc2libGUiOnRydWUsIldpZHRoIjowLjAsIkhlaWdodCI6MC4wLCJCb3JkZXJTdHlsZSI6eyIkaWQiOiIyNDQiLCJMaW5lQ29sb3IiOm51bGwsIkxpbmVXZWlnaHQiOjAuMCwiTGluZVR5cGUiOjAsIlBhcmVudFN0eWxlIjpudWxsfSwiUGFyZW50U3R5bGUiOnsiJHJlZiI6IjY1In19LCJEYXRlU3R5bGUiOnsiJGlkIjoiMjQ1IiwiRm9udFNldHRpbmdzIjp7IiRpZCI6IjI0NiIsIkZvbnRTaXplIjoxMCwiRm9udE5hbWUiOiJDYWxpYnJpIiwiSXNCb2xkIjpmYWxzZSwiSXNJdGFsaWMiOmZhbHNlLCJJc1VuZGVybGluZWQiOmZhbHNlLCJQYXJlbnRTdHlsZSI6eyIkcmVmIjoiNzMifX0sIkF1dG9TaXplIjowLCJGb3JlZ3JvdW5kIjp7IiRyZWYiOiI3NCJ9LCJNYXhXaWR0aCI6MjAwLjAsIk1heEhlaWdodCI6IkluZmluaXR5IiwiU21hcnRGb3JlZ3JvdW5kSXNBY3RpdmUiOmZhbHNlLCJIb3Jpem9udGFsQWxpZ25tZW50IjowLCJWZXJ0aWNhbEFsaWdubWVudCI6MCwiU21hcnRGb3JlZ3JvdW5kIjpudWxsLCJNYXJnaW4iOnsiJHJlZiI6Ijc2In0sIlBhZGRpbmciOnsiJHJlZiI6Ijc3In0sIkJhY2tncm91bmQiOnsiJHJlZiI6Ijc4In0sIklzVmlzaWJsZSI6dHJ1ZSwiV2lkdGgiOjAuMCwiSGVpZ2h0IjowLjAsIkJvcmRlclN0eWxlIjp7IiRpZCI6IjI0NyIsIkxpbmVDb2xvciI6bnVsbCwiTGluZVdlaWdodCI6MC4wLCJMaW5lVHlwZSI6MCwiUGFyZW50U3R5bGUiOm51bGx9LCJQYXJlbnRTdHlsZSI6eyIkcmVmIjoiNzIifX0sIkRhdGVGb3JtYXQiOnsiJHJlZiI6Ijc5In0sIklzVmlzaWJsZSI6dHJ1ZSwiUGFyZW50U3R5bGUiOnsiJHJlZiI6IjUzIn19LCJQb3NpdGlvbiI6eyIkaWQiOiIyNDgiLCJSYXRpbyI6MC4wOTQ4MjcyMTM5OTM3Nzg5NDIsIklzQ3VzdG9tIjp0cnVlfSwiSWQiOiIzM2RiNGM5Zi0yYjJmLTQ5YzAtYTQ4ZC02MjU0ODU5ODAwYTMiLCJUaXRsZSI6IkJldGEgVGVzdCAyLjIiLCJOb3RlIjpudWxsLCJIeXBlcmxpbmsiOm51bGwsIklzQ2hhbmdlZCI6ZmFsc2UsIklzTmV3IjpmYWxzZX0seyIkaWQiOiIyNDkiLCJEYXRlIjoiMjAxNS0xMi0xNVQyMzo1OTo1OS45OTlaIiwiU3R5bGUiOnsiJGlkIjoiMjUwIiwiU2hhcGUiOjE0LCJDb25uZWN0b3JNYXJnaW4iOnsiJHJlZiI6IjU0In0sIkNvbm5lY3RvclN0eWxlIjp7IiRpZCI6IjI1MSIsIkxpbmVDb2xvciI6eyIkaWQiOiIyNTIiLCIkdHlwZSI6Ik5MUkUuQ29tbW9uLkRvbS5Tb2xpZENvbG9yQnJ1c2gsIE5MUkUuQ29tbW9uIiwiQ29sb3IiOnsiJGlkIjoiMjUzIiwiQSI6MjU1LCJSIjoxMjksIkciOjE4NywiQiI6NTJ9fSwiTGluZVdlaWdodCI6MS4wLCJMaW5lVHlwZSI6MCwiUGFyZW50U3R5bGUiOnsiJHJlZiI6IjU1In19LCJJc0JlbG93VGltZWJhbmQiOmZhbHNlLCJIaWRlRGF0ZSI6ZmFsc2UsIlNoYXBlU2l6ZSI6MSwiU3BhY2luZyI6Mi4wLCJQYWRkaW5nIjp7IiRyZWYiOiI1OCJ9LCJTaGFwZVN0eWxlIjp7IiRpZCI6IjI1NCIsIk1hcmdpbiI6eyIkcmVmIjoiNjAifSwiUGFkZGluZyI6eyIkcmVmIjoiNjEifSwiQmFja2dyb3VuZCI6eyIkcmVmIjoiMjUyIn0sIklzVmlzaWJsZSI6dHJ1ZSwiV2lkdGgiOjE4LjAsIkhlaWdodCI6MjAuMCwiQm9yZGVyU3R5bGUiOnsiJGlkIjoiMjU1IiwiTGluZUNvbG9yIjp7IiRyZWYiOiI2MyJ9LCJMaW5lV2VpZ2h0IjowLjAsIkxpbmVUeXBlIjowLCJQYXJlbnRTdHlsZSI6eyIkcmVmIjoiNjIifX0sIlBhcmVudFN0eWxlIjp7IiRyZWYiOiI1OSJ9fSwiVGl0bGVTdHlsZSI6eyIkaWQiOiIyNTYiLCJGb250U2V0dGluZ3MiOnsiJGlkIjoiMjU3IiwiRm9udFNpemUiOjExLCJGb250TmFtZSI6IkNhbGlicmkiLCJJc0JvbGQiOnRydWUsIklzSXRhbGljIjpmYWxzZSwiSXNVbmRlcmxpbmVkIjpmYWxzZSwiUGFyZW50U3R5bGUiOnsiJHJlZiI6IjY2In19LCJBdXRvU2l6ZSI6MiwiRm9yZWdyb3VuZCI6eyIkcmVmIjoiNjcifSwiTWF4V2lkdGgiOjEwMS44NjcyNDA5MDU3NjE3MiwiTWF4SGVpZ2h0IjoiSW5maW5pdHkiLCJTbWFydEZvcmVncm91bmRJc0FjdGl2ZSI6ZmFsc2UsIkhvcml6b250YWxBbGlnbm1lbnQiOjEsIlZlcnRpY2FsQWxpZ25tZW50IjowLCJTbWFydEZvcmVncm91bmQiOm51bGwsIk1hcmdpbiI6eyIkcmVmIjoiNjkifSwiUGFkZGluZyI6eyIkcmVmIjoiNzAifSwiQmFja2dyb3VuZCI6eyIkcmVmIjoiNzEifSwiSXNWaXNpYmxlIjp0cnVlLCJXaWR0aCI6MC4wLCJIZWlnaHQiOjAuMCwiQm9yZGVyU3R5bGUiOnsiJGlkIjoiMjU4IiwiTGluZUNvbG9yIjpudWxsLCJMaW5lV2VpZ2h0IjowLjAsIkxpbmVUeXBlIjowLCJQYXJlbnRTdHlsZSI6bnVsbH0sIlBhcmVudFN0eWxlIjp7IiRyZWYiOiI2NSJ9fSwiRGF0ZVN0eWxlIjp7IiRpZCI6IjI1OSIsIkZvbnRTZXR0aW5ncyI6eyIkaWQiOiIyNjAiLCJGb250U2l6ZSI6MTAsIkZvbnROYW1lIjoiQ2FsaWJyaSIsIklzQm9sZCI6ZmFsc2UsIklzSXRhbGljIjpmYWxzZSwiSXNVbmRlcmxpbmVkIjpmYWxzZSwiUGFyZW50U3R5bGUiOnsiJHJlZiI6IjczIn19LCJBdXRvU2l6ZSI6MCwiRm9yZWdyb3VuZCI6eyIkcmVmIjoiNzQifSwiTWF4V2lkdGgiOjIwMC4wLCJNYXhIZWlnaHQiOiJJbmZpbml0eSIsIlNtYXJ0Rm9yZWdyb3VuZElzQWN0aXZlIjpmYWxzZSwiSG9yaXpvbnRhbEFsaWdubWVudCI6MCwiVmVydGljYWxBbGlnbm1lbnQiOjAsIlNtYXJ0Rm9yZWdyb3VuZCI6bnVsbCwiTWFyZ2luIjp7IiRyZWYiOiI3NiJ9LCJQYWRkaW5nIjp7IiRyZWYiOiI3NyJ9LCJCYWNrZ3JvdW5kIjp7IiRyZWYiOiI3OCJ9LCJJc1Zpc2libGUiOnRydWUsIldpZHRoIjowLjAsIkhlaWdodCI6MC4wLCJCb3JkZXJTdHlsZSI6eyIkaWQiOiIyNjEiLCJMaW5lQ29sb3IiOm51bGwsIkxpbmVXZWlnaHQiOjAuMCwiTGluZVR5cGUiOjAsIlBhcmVudFN0eWxlIjpudWxsfSwiUGFyZW50U3R5bGUiOnsiJHJlZiI6IjcyIn19LCJEYXRlRm9ybWF0Ijp7IiRyZWYiOiI3OSJ9LCJJc1Zpc2libGUiOnRydWUsIlBhcmVudFN0eWxlIjp7IiRyZWYiOiI1MyJ9fSwiUG9zaXRpb24iOnsiJGlkIjoiMjYyIiwiUmF0aW8iOjAuMTkyNTMwOTA3NTI0OTU2NjEsIklzQ3VzdG9tIjp0cnVlfSwiSWQiOiIwMDE4NjkxYS1mODhkLTQ4MzgtYjNlYy0yZDEyNTZiOWVlZTUiLCJUaXRsZSI6IkZpbmFsIHByb2plY3QgY2hlY2twb2ludCBhbmQgY2xvc2UiLCJOb3RlIjpudWxsLCJIeXBlcmxpbmsiOm51bGwsIklzQ2hhbmdlZCI6ZmFsc2UsIklzTmV3IjpmYWxzZX1dLCJUYXNrcyI6W3siJGlkIjoiMjYzIiwiR3JvdXBOYW1lIjpudWxsLCJTdGFydERhdGUiOiIyMDE1LTA4LTEzVDAwOjAwOjAwWiIsIkVuZERhdGUiOiIyMDE1LTA5LTAxVDIzOjU5OjU5Ljk5OVoiLCJQZXJjZW50YWdlQ29tcGxldGUiOjUwLjAsIlN0eWxlIjp7IiRpZCI6IjI2NCIsIlNoYXBlIjo3LCJTaGFwZVRoaWNrbmVzcyI6MSwiRHVyYXRpb25Gb3JtYXQiOjAsIkluY2x1ZGVOb25Xb3JraW5nRGF5c0luRHVyYXRpb24iOnRydWUsIlBlcmNlbnRhZ2VDb21wbGV0ZVN0eWxlIjp7IiRpZCI6IjI2NSIsIkZvbnRTZXR0aW5ncyI6eyIkaWQiOiIyNjYiLCJGb250U2l6ZSI6MTAsIkZvbnROYW1lIjoiQ2FsaWJyaSIsIklzQm9sZCI6ZmFsc2UsIklzSXRhbGljIjpmYWxzZSwiSXNVbmRlcmxpbmVkIjpmYWxzZSwiUGFyZW50U3R5bGUiOnsiJHJlZiI6IjgyIn19LCJBdXRvU2l6ZSI6MCwiRm9yZWdyb3VuZCI6eyIkcmVmIjoiODMifSwiTWF4V2lkdGgiOjIwMC4wLCJNYXhIZWlnaHQiOiJJbmZpbml0eSIsIlNtYXJ0Rm9yZWdyb3VuZElzQWN0aXZlIjpmYWxzZSwiSG9yaXpvbnRhbEFsaWdubWVudCI6MCwiVmVydGljYWxBbGlnbm1lbnQiOjAsIlNtYXJ0Rm9yZWdyb3VuZCI6bnVsbCwiTWFyZ2luIjp7IiRyZWYiOiI4NSJ9LCJQYWRkaW5nIjp7IiRyZWYiOiI4NiJ9LCJCYWNrZ3JvdW5kIjp7IiRyZWYiOiI4NyJ9LCJJc1Zpc2libGUiOnRydWUsIldpZHRoIjowLjAsIkhlaWdodCI6MC4wLCJCb3JkZXJTdHlsZSI6eyIkaWQiOiIyNjciLCJMaW5lQ29sb3IiOm51bGwsIkxpbmVXZWlnaHQiOjAuMCwiTGluZVR5cGUiOjAsIlBhcmVudFN0eWxlIjpudWxsfSwiUGFyZW50U3R5bGUiOnsiJHJlZiI6IjgxIn19LCJEdXJhdGlvblN0eWxlIjp7IiRpZCI6IjI2OCIsIkZvbnRTZXR0aW5ncyI6eyIkaWQiOiIyNjkiLCJGb250U2l6ZSI6MTAsIkZvbnROYW1lIjoiQ2FsaWJyaSIsIklzQm9sZCI6ZmFsc2UsIklzSXRhbGljIjpmYWxzZSwiSXNVbmRlcmxpbmVkIjpmYWxzZSwiUGFyZW50U3R5bGUiOnsiJHJlZiI6Ijg5In19LCJBdXRvU2l6ZSI6MCwiRm9yZWdyb3VuZCI6eyIkcmVmIjoiOTAifSwiTWF4V2lkdGgiOjIwMC4wLCJNYXhIZWlnaHQiOiJJbmZpbml0eSIsIlNtYXJ0Rm9yZWdyb3VuZElzQWN0aXZlIjpmYWxzZSwiSG9yaXpvbnRhbEFsaWdubWVudCI6MCwiVmVydGljYWxBbGlnbm1lbnQiOjAsIlNtYXJ0Rm9yZWdyb3VuZCI6bnVsbCwiTWFyZ2luIjp7IiRyZWYiOiI5MiJ9LCJQYWRkaW5nIjp7IiRyZWYiOiI5MyJ9LCJCYWNrZ3JvdW5kIjp7IiRyZWYiOiI5NCJ9LCJJc1Zpc2libGUiOnRydWUsIldpZHRoIjowLjAsIkhlaWdodCI6MC4wLCJCb3JkZXJTdHlsZSI6eyIkaWQiOiIyNzAiLCJMaW5lQ29sb3IiOm51bGwsIkxpbmVXZWlnaHQiOjAuMCwiTGluZVR5cGUiOjAsIlBhcmVudFN0eWxlIjpudWxsfSwiUGFyZW50U3R5bGUiOnsiJHJlZiI6Ijg4In19LCJIb3Jpem9udGFsQ29ubmVjdG9yU3R5bGUiOnsiJGlkIjoiMjcxIiwiTGluZUNvbG9yIjp7IiRyZWYiOiI5NiJ9LCJMaW5lV2VpZ2h0IjoxLjAsIkxpbmVUeXBlIjowLCJQYXJlbnRTdHlsZSI6eyIkcmVmIjoiOTUifX0sIlZlcnRpY2FsQ29ubmVjdG9yU3R5bGUiOnsiJGlkIjoiMjcyIiwiTGluZUNvbG9yIjp7IiRyZWYiOiI5OSJ9LCJMaW5lV2VpZ2h0IjoxLjAsIkxpbmVUeXBlIjowLCJQYXJlbnRTdHlsZSI6eyIkcmVmIjoiOTgifX0sIk1hcmdpbiI6bnVsbCwiU3RhcnREYXRlUG9zaXRpb24iOjQsIkVuZERhdGVQb3NpdGlvbiI6NCwiVGl0bGVQb3NpdGlvbiI6NSwiRHVyYXRpb25Qb3NpdGlvbiI6NiwiUGVyY2VudGFnZUNvbXBsZXRlZFBvc2l0aW9uIjoyLCJTcGFjaW5nIjo1LCJJc0JlbG93VGltZWJhbmQiOmZhbHNlLCJQZXJjZW50YWdlQ29tcGxldGVTaGFwZU9wYWNpdHkiOjM1LCJTaGFwZVN0eWxlIjp7IiRpZCI6IjI3MyIsIk1hcmdpbiI6eyIkcmVmIjoiMTAyIn0sIlBhZGRpbmciOnsiJHJlZiI6IjEwMyJ9LCJCYWNrZ3JvdW5kIjp7IiRpZCI6IjI3NCIsIkNvbG9yIjp7IiRpZCI6IjI3NSIsIkEiOjI1NSwiUiI6MTY0LCJHIjo3MCwiQiI6MjN9fSwiSXNWaXNpYmxlIjp0cnVlLCJXaWR0aCI6MC4wLCJIZWlnaHQiOjE2LjAsIkJvcmRlclN0eWxlIjp7IiRpZCI6IjI3NiIsIkxpbmVDb2xvciI6eyIkcmVmIjoiMTA1In0sIkxpbmVXZWlnaHQiOjAuMCwiTGluZVR5cGUiOjAsIlBhcmVudFN0eWxlIjp7IiRyZWYiOiIxMDQifX0sIlBhcmVudFN0eWxlIjp7IiRyZWYiOiIxMDEifX0sIlRpdGxlU3R5bGUiOnsiJGlkIjoiMjc3IiwiRm9udFNldHRpbmdzIjp7IiRpZCI6IjI3OCIsIkZvbnRTaXplIjoxMSwiRm9udE5hbWUiOiJDYWxpYnJpIiwiSXNCb2xkIjpmYWxzZSwiSXNJdGFsaWMiOmZhbHNlLCJJc1VuZGVybGluZWQiOmZhbHNlLCJQYXJlbnRTdHlsZSI6eyIkcmVmIjoiMTA4In19LCJBdXRvU2l6ZSI6MCwiRm9yZWdyb3VuZCI6eyIkcmVmIjoiMTA5In0sIk1heFdpZHRoIjo3MjAuMCwiTWF4SGVpZ2h0IjoiSW5maW5pdHkiLCJTbWFydEZvcmVncm91bmRJc0FjdGl2ZSI6ZmFsc2UsIkhvcml6b250YWxBbGlnbm1lbnQiOjAsIlZlcnRpY2FsQWxpZ25tZW50IjowLCJTbWFydEZvcmVncm91bmQiOm51bGwsIk1hcmdpbiI6eyIkcmVmIjoiMTExIn0sIlBhZGRpbmciOnsiJHJlZiI6IjExMiJ9LCJCYWNrZ3JvdW5kIjp7IiRyZWYiOiIxMTMifSwiSXNWaXNpYmxlIjp0cnVlLCJXaWR0aCI6MC4wLCJIZWlnaHQiOjAuMCwiQm9yZGVyU3R5bGUiOnsiJGlkIjoiMjc5IiwiTGluZUNvbG9yIjpudWxsLCJMaW5lV2VpZ2h0IjowLjAsIkxpbmVUeXBlIjowLCJQYXJlbnRTdHlsZSI6bnVsbH0sIlBhcmVudFN0eWxlIjp7IiRyZWYiOiIxMDcifX0sIkRhdGVTdHlsZSI6eyIkaWQiOiIyODAiLCJGb250U2V0dGluZ3MiOnsiJGlkIjoiMjgxIiwiRm9udFNpemUiOjEwLCJGb250TmFtZSI6IkNhbGlicmkiLCJJc0JvbGQiOmZhbHNlLCJJc0l0YWxpYyI6ZmFsc2UsIklzVW5kZXJsaW5lZCI6ZmFsc2UsIlBhcmVudFN0eWxlIjp7IiRyZWYiOiIxMTUifX0sIkF1dG9TaXplIjowLCJGb3JlZ3JvdW5kIjp7IiRyZWYiOiIxMTYifSwiTWF4V2lkdGgiOjIwMC4wLCJNYXhIZWlnaHQiOiJJbmZpbml0eSIsIlNtYXJ0Rm9yZWdyb3VuZElzQWN0aXZlIjpmYWxzZSwiSG9yaXpvbnRhbEFsaWdubWVudCI6MCwiVmVydGljYWxBbGlnbm1lbnQiOjAsIlNtYXJ0Rm9yZWdyb3VuZCI6bnVsbCwiTWFyZ2luIjp7IiRyZWYiOiIxMTgifSwiUGFkZGluZyI6eyIkcmVmIjoiMTE5In0sIkJhY2tncm91bmQiOnsiJHJlZiI6IjEyMCJ9LCJJc1Zpc2libGUiOnRydWUsIldpZHRoIjowLjAsIkhlaWdodCI6MC4wLCJCb3JkZXJTdHlsZSI6eyIkaWQiOiIyODIiLCJMaW5lQ29sb3IiOm51bGwsIkxpbmVXZWlnaHQiOjAuMCwiTGluZVR5cGUiOjAsIlBhcmVudFN0eWxlIjpudWxsfSwiUGFyZW50U3R5bGUiOnsiJHJlZiI6IjExNCJ9fSwiRGF0ZUZvcm1hdCI6eyIkcmVmIjoiMTIxIn0sIklzVmlzaWJsZSI6ZmFsc2UsIlBhcmVudFN0eWxlIjp7IiRyZWYiOiI4MCJ9fSwiSW5kZXgiOjEsIklkIjoiNDE1ZTUwODQtMTM1Ni00ZjM5LTgwNzUtMzMwMjk1NjgxOTgwIiwiVGl0bGUiOiJUYXNrIDEiLCJOb3RlIjpudWxsLCJIeXBlcmxpbmsiOm51bGwsIklzQ2hhbmdlZCI6ZmFsc2UsIklzTmV3IjpmYWxzZX0seyIkaWQiOiIyODMiLCJHcm91cE5hbWUiOm51bGwsIlN0YXJ0RGF0ZSI6IjIwMTUtMDktMTZUMDA6MDA6MDBaIiwiRW5kRGF0ZSI6IjIwMTUtMTAtMTVUMjM6NTk6NTkuOTk5WiIsIlBlcmNlbnRhZ2VDb21wbGV0ZSI6NzAuMCwiU3R5bGUiOnsiJGlkIjoiMjg0IiwiU2hhcGUiOjcsIlNoYXBlVGhpY2tuZXNzIjoxLCJEdXJhdGlvbkZvcm1hdCI6MCwiSW5jbHVkZU5vbldvcmtpbmdEYXlzSW5EdXJhdGlvbiI6dHJ1ZSwiUGVyY2VudGFnZUNvbXBsZXRlU3R5bGUiOnsiJGlkIjoiMjg1IiwiRm9udFNldHRpbmdzIjp7IiRpZCI6IjI4NiIsIkZvbnRTaXplIjoxMCwiRm9udE5hbWUiOiJDYWxpYnJpIiwiSXNCb2xkIjpmYWxzZSwiSXNJdGFsaWMiOmZhbHNlLCJJc1VuZGVybGluZWQiOmZhbHNlLCJQYXJlbnRTdHlsZSI6eyIkcmVmIjoiODIifX0sIkF1dG9TaXplIjowLCJGb3JlZ3JvdW5kIjp7IiRyZWYiOiI4MyJ9LCJNYXhXaWR0aCI6MjAwLjAsIk1heEhlaWdodCI6IkluZmluaXR5IiwiU21hcnRGb3JlZ3JvdW5kSXNBY3RpdmUiOmZhbHNlLCJIb3Jpem9udGFsQWxpZ25tZW50IjowLCJWZXJ0aWNhbEFsaWdubWVudCI6MCwiU21hcnRGb3JlZ3JvdW5kIjpudWxsLCJNYXJnaW4iOnsiJHJlZiI6Ijg1In0sIlBhZGRpbmciOnsiJHJlZiI6Ijg2In0sIkJhY2tncm91bmQiOnsiJHJlZiI6Ijg3In0sIklzVmlzaWJsZSI6dHJ1ZSwiV2lkdGgiOjAuMCwiSGVpZ2h0IjowLjAsIkJvcmRlclN0eWxlIjp7IiRpZCI6IjI4NyIsIkxpbmVDb2xvciI6bnVsbCwiTGluZVdlaWdodCI6MC4wLCJMaW5lVHlwZSI6MCwiUGFyZW50U3R5bGUiOm51bGx9LCJQYXJlbnRTdHlsZSI6eyIkcmVmIjoiODEifX0sIkR1cmF0aW9uU3R5bGUiOnsiJGlkIjoiMjg4IiwiRm9udFNldHRpbmdzIjp7IiRpZCI6IjI4OSIsIkZvbnRTaXplIjoxMCwiRm9udE5hbWUiOiJDYWxpYnJpIiwiSXNCb2xkIjpmYWxzZSwiSXNJdGFsaWMiOmZhbHNlLCJJc1VuZGVybGluZWQiOmZhbHNlLCJQYXJlbnRTdHlsZSI6eyIkcmVmIjoiODkifX0sIkF1dG9TaXplIjowLCJGb3JlZ3JvdW5kIjp7IiRyZWYiOiI5MCJ9LCJNYXhXaWR0aCI6MjAwLjAsIk1heEhlaWdodCI6IkluZmluaXR5IiwiU21hcnRGb3JlZ3JvdW5kSXNBY3RpdmUiOmZhbHNlLCJIb3Jpem9udGFsQWxpZ25tZW50IjowLCJWZXJ0aWNhbEFsaWdubWVudCI6MCwiU21hcnRGb3JlZ3JvdW5kIjpudWxsLCJNYXJnaW4iOnsiJHJlZiI6IjkyIn0sIlBhZGRpbmciOnsiJHJlZiI6IjkzIn0sIkJhY2tncm91bmQiOnsiJHJlZiI6Ijk0In0sIklzVmlzaWJsZSI6dHJ1ZSwiV2lkdGgiOjAuMCwiSGVpZ2h0IjowLjAsIkJvcmRlclN0eWxlIjp7IiRpZCI6IjI5MCIsIkxpbmVDb2xvciI6bnVsbCwiTGluZVdlaWdodCI6MC4wLCJMaW5lVHlwZSI6MCwiUGFyZW50U3R5bGUiOm51bGx9LCJQYXJlbnRTdHlsZSI6eyIkcmVmIjoiODgifX0sIkhvcml6b250YWxDb25uZWN0b3JTdHlsZSI6eyIkaWQiOiIyOTEiLCJMaW5lQ29sb3IiOnsiJHJlZiI6Ijk2In0sIkxpbmVXZWlnaHQiOjEuMCwiTGluZVR5cGUiOjAsIlBhcmVudFN0eWxlIjp7IiRyZWYiOiI5NSJ9fSwiVmVydGljYWxDb25uZWN0b3JTdHlsZSI6eyIkaWQiOiIyOTIiLCJMaW5lQ29sb3IiOnsiJHJlZiI6Ijk5In0sIkxpbmVXZWlnaHQiOjEuMCwiTGluZVR5cGUiOjAsIlBhcmVudFN0eWxlIjp7IiRyZWYiOiI5OCJ9fSwiTWFyZ2luIjpudWxsLCJTdGFydERhdGVQb3NpdGlvbiI6NCwiRW5kRGF0ZVBvc2l0aW9uIjo0LCJUaXRsZVBvc2l0aW9uIjo1LCJEdXJhdGlvblBvc2l0aW9uIjo2LCJQZXJjZW50YWdlQ29tcGxldGVkUG9zaXRpb24iOjIsIlNwYWNpbmciOjUsIklzQmVsb3dUaW1lYmFuZCI6ZmFsc2UsIlBlcmNlbnRhZ2VDb21wbGV0ZVNoYXBlT3BhY2l0eSI6MzUsIlNoYXBlU3R5bGUiOnsiJGlkIjoiMjkzIiwiTWFyZ2luIjp7IiRyZWYiOiIxMDIifSwiUGFkZGluZyI6eyIkcmVmIjoiMTAzIn0sIkJhY2tncm91bmQiOnsiJGlkIjoiMjk0IiwiQ29sb3IiOnsiJGlkIjoiMjk1IiwiQSI6MjU1LCJSIjoyMDQsIkciOjg2LCJCIjo0NX19LCJJc1Zpc2libGUiOnRydWUsIldpZHRoIjowLjAsIkhlaWdodCI6MTYuMCwiQm9yZGVyU3R5bGUiOnsiJGlkIjoiMjk2IiwiTGluZUNvbG9yIjp7IiRyZWYiOiIxMDUifSwiTGluZVdlaWdodCI6MC4wLCJMaW5lVHlwZSI6MCwiUGFyZW50U3R5bGUiOnsiJHJlZiI6IjEwNCJ9fSwiUGFyZW50U3R5bGUiOnsiJHJlZiI6IjEwMSJ9fSwiVGl0bGVTdHlsZSI6eyIkaWQiOiIyOTciLCJGb250U2V0dGluZ3MiOnsiJGlkIjoiMjk4IiwiRm9udFNpemUiOjExLCJGb250TmFtZSI6IkNhbGlicmkiLCJJc0JvbGQiOmZhbHNlLCJJc0l0YWxpYyI6ZmFsc2UsIklzVW5kZXJsaW5lZCI6ZmFsc2UsIlBhcmVudFN0eWxlIjp7IiRyZWYiOiIxMDgifX0sIkF1dG9TaXplIjowLCJGb3JlZ3JvdW5kIjp7IiRyZWYiOiIxMDkifSwiTWF4V2lkdGgiOjcyMC4wLCJNYXhIZWlnaHQiOiJJbmZpbml0eSIsIlNtYXJ0Rm9yZWdyb3VuZElzQWN0aXZlIjpmYWxzZSwiSG9yaXpvbnRhbEFsaWdubWVudCI6MCwiVmVydGljYWxBbGlnbm1lbnQiOjAsIlNtYXJ0Rm9yZWdyb3VuZCI6bnVsbCwiTWFyZ2luIjp7IiRyZWYiOiIxMTEifSwiUGFkZGluZyI6eyIkcmVmIjoiMTEyIn0sIkJhY2tncm91bmQiOnsiJHJlZiI6IjExMyJ9LCJJc1Zpc2libGUiOnRydWUsIldpZHRoIjowLjAsIkhlaWdodCI6MC4wLCJCb3JkZXJTdHlsZSI6eyIkaWQiOiIyOTkiLCJMaW5lQ29sb3IiOm51bGwsIkxpbmVXZWlnaHQiOjAuMCwiTGluZVR5cGUiOjAsIlBhcmVudFN0eWxlIjpudWxsfSwiUGFyZW50U3R5bGUiOnsiJHJlZiI6IjEwNyJ9fSwiRGF0ZVN0eWxlIjp7IiRpZCI6IjMwMCIsIkZvbnRTZXR0aW5ncyI6eyIkaWQiOiIzMDEiLCJGb250U2l6ZSI6MTAsIkZvbnROYW1lIjoiQ2FsaWJyaSIsIklzQm9sZCI6ZmFsc2UsIklzSXRhbGljIjpmYWxzZSwiSXNVbmRlcmxpbmVkIjpmYWxzZSwiUGFyZW50U3R5bGUiOnsiJHJlZiI6IjExNSJ9fSwiQXV0b1NpemUiOjAsIkZvcmVncm91bmQiOnsiJHJlZiI6IjExNiJ9LCJNYXhXaWR0aCI6MjAwLjAsIk1heEhlaWdodCI6IkluZmluaXR5IiwiU21hcnRGb3JlZ3JvdW5kSXNBY3RpdmUiOmZhbHNlLCJIb3Jpem9udGFsQWxpZ25tZW50IjowLCJWZXJ0aWNhbEFsaWdubWVudCI6MCwiU21hcnRGb3JlZ3JvdW5kIjpudWxsLCJNYXJnaW4iOnsiJHJlZiI6IjExOCJ9LCJQYWRkaW5nIjp7IiRyZWYiOiIxMTkifSwiQmFja2dyb3VuZCI6eyIkcmVmIjoiMTIwIn0sIklzVmlzaWJsZSI6dHJ1ZSwiV2lkdGgiOjAuMCwiSGVpZ2h0IjowLjAsIkJvcmRlclN0eWxlIjp7IiRpZCI6IjMwMiIsIkxpbmVDb2xvciI6bnVsbCwiTGluZVdlaWdodCI6MC4wLCJMaW5lVHlwZSI6MCwiUGFyZW50U3R5bGUiOm51bGx9LCJQYXJlbnRTdHlsZSI6eyIkcmVmIjoiMTE0In19LCJEYXRlRm9ybWF0Ijp7IiRyZWYiOiIxMjEifSwiSXNWaXNpYmxlIjpmYWxzZSwiUGFyZW50U3R5bGUiOnsiJHJlZiI6IjgwIn19LCJJbmRleCI6MiwiSWQiOiI2M2MxYjRhOC01ZWNhLTRkOTQtYjJmYy0wMDJiMGY3MmE2MzYiLCJUaXRsZSI6IlRhc2sgMiIsIk5vdGUiOm51bGwsIkh5cGVybGluayI6bnVsbCwiSXNDaGFuZ2VkIjpmYWxzZSwiSXNOZXciOmZhbHNlfSx7IiRpZCI6IjMwMyIsIkdyb3VwTmFtZSI6bnVsbCwiU3RhcnREYXRlIjoiMjAxNS0xMC0yNlQwMDowMDowMFoiLCJFbmREYXRlIjoiMjAxNS0xMi0wNFQyMzo1OTo1OS45OTlaIiwiUGVyY2VudGFnZUNvbXBsZXRlIjo0MC4wLCJTdHlsZSI6eyIkaWQiOiIzMDQiLCJTaGFwZSI6NywiU2hhcGVUaGlja25lc3MiOjEsIkR1cmF0aW9uRm9ybWF0IjowLCJJbmNsdWRlTm9uV29ya2luZ0RheXNJbkR1cmF0aW9uIjp0cnVlLCJQZXJjZW50YWdlQ29tcGxldGVTdHlsZSI6eyIkaWQiOiIzMDUiLCJGb250U2V0dGluZ3MiOnsiJGlkIjoiMzA2IiwiRm9udFNpemUiOjEwLCJGb250TmFtZSI6IkNhbGlicmkiLCJJc0JvbGQiOmZhbHNlLCJJc0l0YWxpYyI6ZmFsc2UsIklzVW5kZXJsaW5lZCI6ZmFsc2UsIlBhcmVudFN0eWxlIjp7IiRyZWYiOiI4MiJ9fSwiQXV0b1NpemUiOjAsIkZvcmVncm91bmQiOnsiJHJlZiI6IjgzIn0sIk1heFdpZHRoIjoyMDAuMCwiTWF4SGVpZ2h0IjoiSW5maW5pdHkiLCJTbWFydEZvcmVncm91bmRJc0FjdGl2ZSI6ZmFsc2UsIkhvcml6b250YWxBbGlnbm1lbnQiOjAsIlZlcnRpY2FsQWxpZ25tZW50IjowLCJTbWFydEZvcmVncm91bmQiOm51bGwsIk1hcmdpbiI6eyIkcmVmIjoiODUifSwiUGFkZGluZyI6eyIkcmVmIjoiODYifSwiQmFja2dyb3VuZCI6eyIkcmVmIjoiODcifSwiSXNWaXNpYmxlIjp0cnVlLCJXaWR0aCI6MC4wLCJIZWlnaHQiOjAuMCwiQm9yZGVyU3R5bGUiOnsiJGlkIjoiMzA3IiwiTGluZUNvbG9yIjpudWxsLCJMaW5lV2VpZ2h0IjowLjAsIkxpbmVUeXBlIjowLCJQYXJlbnRTdHlsZSI6bnVsbH0sIlBhcmVudFN0eWxlIjp7IiRyZWYiOiI4MSJ9fSwiRHVyYXRpb25TdHlsZSI6eyIkaWQiOiIzMDgiLCJGb250U2V0dGluZ3MiOnsiJGlkIjoiMzA5IiwiRm9udFNpemUiOjEwLCJGb250TmFtZSI6IkNhbGlicmkiLCJJc0JvbGQiOmZhbHNlLCJJc0l0YWxpYyI6ZmFsc2UsIklzVW5kZXJsaW5lZCI6ZmFsc2UsIlBhcmVudFN0eWxlIjp7IiRyZWYiOiI4OSJ9fSwiQXV0b1NpemUiOjAsIkZvcmVncm91bmQiOnsiJHJlZiI6IjkwIn0sIk1heFdpZHRoIjoyMDAuMCwiTWF4SGVpZ2h0IjoiSW5maW5pdHkiLCJTbWFydEZvcmVncm91bmRJc0FjdGl2ZSI6ZmFsc2UsIkhvcml6b250YWxBbGlnbm1lbnQiOjAsIlZlcnRpY2FsQWxpZ25tZW50IjowLCJTbWFydEZvcmVncm91bmQiOm51bGwsIk1hcmdpbiI6eyIkcmVmIjoiOTIifSwiUGFkZGluZyI6eyIkcmVmIjoiOTMifSwiQmFja2dyb3VuZCI6eyIkcmVmIjoiOTQifSwiSXNWaXNpYmxlIjp0cnVlLCJXaWR0aCI6MC4wLCJIZWlnaHQiOjAuMCwiQm9yZGVyU3R5bGUiOnsiJGlkIjoiMzEwIiwiTGluZUNvbG9yIjpudWxsLCJMaW5lV2VpZ2h0IjowLjAsIkxpbmVUeXBlIjowLCJQYXJlbnRTdHlsZSI6bnVsbH0sIlBhcmVudFN0eWxlIjp7IiRyZWYiOiI4OCJ9fSwiSG9yaXpvbnRhbENvbm5lY3RvclN0eWxlIjp7IiRpZCI6IjMxMSIsIkxpbmVDb2xvciI6eyIkcmVmIjoiOTYifSwiTGluZVdlaWdodCI6MS4wLCJMaW5lVHlwZSI6MCwiUGFyZW50U3R5bGUiOnsiJHJlZiI6Ijk1In19LCJWZXJ0aWNhbENvbm5lY3RvclN0eWxlIjp7IiRpZCI6IjMxMiIsIkxpbmVDb2xvciI6eyIkcmVmIjoiOTkifSwiTGluZVdlaWdodCI6MS4wLCJMaW5lVHlwZSI6MCwiUGFyZW50U3R5bGUiOnsiJHJlZiI6Ijk4In19LCJNYXJnaW4iOm51bGwsIlN0YXJ0RGF0ZVBvc2l0aW9uIjo0LCJFbmREYXRlUG9zaXRpb24iOjQsIlRpdGxlUG9zaXRpb24iOjUsIkR1cmF0aW9uUG9zaXRpb24iOjYsIlBlcmNlbnRhZ2VDb21wbGV0ZWRQb3NpdGlvbiI6MiwiU3BhY2luZyI6NSwiSXNCZWxvd1RpbWViYW5kIjpmYWxzZSwiUGVyY2VudGFnZUNvbXBsZXRlU2hhcGVPcGFjaXR5IjozNSwiU2hhcGVTdHlsZSI6eyIkaWQiOiIzMTMiLCJNYXJnaW4iOnsiJHJlZiI6IjEwMiJ9LCJQYWRkaW5nIjp7IiRyZWYiOiIxMDMifSwiQmFja2dyb3VuZCI6eyIkaWQiOiIzMTQiLCJDb2xvciI6eyIkaWQiOiIzMTUiLCJBIjoyNTUsIlIiOjE4MSwiRyI6ODMsIkIiOjI2fX0sIklzVmlzaWJsZSI6dHJ1ZSwiV2lkdGgiOjAuMCwiSGVpZ2h0IjoxNi4wLCJCb3JkZXJTdHlsZSI6eyIkaWQiOiIzMTYiLCJMaW5lQ29sb3IiOnsiJHJlZiI6IjEwNSJ9LCJMaW5lV2VpZ2h0IjowLjAsIkxpbmVUeXBlIjowLCJQYXJlbnRTdHlsZSI6eyIkcmVmIjoiMTA0In19LCJQYXJlbnRTdHlsZSI6eyIkcmVmIjoiMTAxIn19LCJUaXRsZVN0eWxlIjp7IiRpZCI6IjMxNyIsIkZvbnRTZXR0aW5ncyI6eyIkaWQiOiIzMTgiLCJGb250U2l6ZSI6MTEsIkZvbnROYW1lIjoiQ2FsaWJyaSIsIklzQm9sZCI6ZmFsc2UsIklzSXRhbGljIjpmYWxzZSwiSXNVbmRlcmxpbmVkIjpmYWxzZSwiUGFyZW50U3R5bGUiOnsiJHJlZiI6IjEwOCJ9fSwiQXV0b1NpemUiOjAsIkZvcmVncm91bmQiOnsiJHJlZiI6IjEwOSJ9LCJNYXhXaWR0aCI6NzIwLjAsIk1heEhlaWdodCI6IkluZmluaXR5IiwiU21hcnRGb3JlZ3JvdW5kSXNBY3RpdmUiOmZhbHNlLCJIb3Jpem9udGFsQWxpZ25tZW50IjowLCJWZXJ0aWNhbEFsaWdubWVudCI6MCwiU21hcnRGb3JlZ3JvdW5kIjpudWxsLCJNYXJnaW4iOnsiJHJlZiI6IjExMSJ9LCJQYWRkaW5nIjp7IiRyZWYiOiIxMTIifSwiQmFja2dyb3VuZCI6eyIkcmVmIjoiMTEzIn0sIklzVmlzaWJsZSI6dHJ1ZSwiV2lkdGgiOjAuMCwiSGVpZ2h0IjowLjAsIkJvcmRlclN0eWxlIjp7IiRpZCI6IjMxOSIsIkxpbmVDb2xvciI6bnVsbCwiTGluZVdlaWdodCI6MC4wLCJMaW5lVHlwZSI6MCwiUGFyZW50U3R5bGUiOm51bGx9LCJQYXJlbnRTdHlsZSI6eyIkcmVmIjoiMTA3In19LCJEYXRlU3R5bGUiOnsiJGlkIjoiMzIwIiwiRm9udFNldHRpbmdzIjp7IiRpZCI6IjMyMSIsIkZvbnRTaXplIjoxMCwiRm9udE5hbWUiOiJDYWxpYnJpIiwiSXNCb2xkIjpmYWxzZSwiSXNJdGFsaWMiOmZhbHNlLCJJc1VuZGVybGluZWQiOmZhbHNlLCJQYXJlbnRTdHlsZSI6eyIkcmVmIjoiMTE1In19LCJBdXRvU2l6ZSI6MCwiRm9yZWdyb3VuZCI6eyIkcmVmIjoiMTE2In0sIk1heFdpZHRoIjoyMDAuMCwiTWF4SGVpZ2h0IjoiSW5maW5pdHkiLCJTbWFydEZvcmVncm91bmRJc0FjdGl2ZSI6ZmFsc2UsIkhvcml6b250YWxBbGlnbm1lbnQiOjAsIlZlcnRpY2FsQWxpZ25tZW50IjowLCJTbWFydEZvcmVncm91bmQiOm51bGwsIk1hcmdpbiI6eyIkcmVmIjoiMTE4In0sIlBhZGRpbmciOnsiJHJlZiI6IjExOSJ9LCJCYWNrZ3JvdW5kIjp7IiRyZWYiOiIxMjAifSwiSXNWaXNpYmxlIjp0cnVlLCJXaWR0aCI6MC4wLCJIZWlnaHQiOjAuMCwiQm9yZGVyU3R5bGUiOnsiJGlkIjoiMzIyIiwiTGluZUNvbG9yIjpudWxsLCJMaW5lV2VpZ2h0IjowLjAsIkxpbmVUeXBlIjowLCJQYXJlbnRTdHlsZSI6bnVsbH0sIlBhcmVudFN0eWxlIjp7IiRyZWYiOiIxMTQifX0sIkRhdGVGb3JtYXQiOnsiJHJlZiI6IjEyMSJ9LCJJc1Zpc2libGUiOmZhbHNlLCJQYXJlbnRTdHlsZSI6eyIkcmVmIjoiODAifX0sIkluZGV4IjozLCJJZCI6ImJmZDU2ODVmLTg4NmItNDJjMy1iMWI3LThhZWU4YzE4Y2MxMSIsIlRpdGxlIjoiVGFzayAzIiwiTm90ZSI6bnVsbCwiSHlwZXJsaW5rIjpudWxsLCJJc0NoYW5nZWQiOmZhbHNlLCJJc05ldyI6ZmFsc2V9XSwiU2V0dGluZ3MiOnsiJGlkIjoiMzIzIiwiSW1wYU9wdGlvbnMiOnsiJGlkIjoiMzI0IiwiTGVmdFRvUmlnaHQiOmZhbHNlLCJQYXlsb2FkT3B0aW9ucyI6Mn0sIlVzZUNvbXByZXNzaW9uIjpmYWxzZSwiQ29tcHJlc2lvblBlcmNlbnRhZ2UiOjAuMCwiSW5hY3RpdmVJbnRlcnZhbFdpZHRoVGhyZXNob2xkIjowLjAsIkluYWN0aXZlSW50ZXJ2YWxXaWR0aCI6MC4wLCJTcGxpdFRhc2tzIjpmYWxzZSwiVXNlQ2x1c3RlciI6ZmFsc2UsIkVwc2lsb24iOjAuMCwiTWluUG9pbnRzVG9Gb3JtQUNsdXN0ZXIiOjAsIkdlbmVyYXRlSW52aXNpYmxlU2hhcGVzIjpmYWxzZSwiU21hcnRUaW1lbGluZVRhc2tQZXJjZW50YWdlRml0IjpmYWxzZX0sIklzTmV3Ijp0cnVlfQ=="/>
  <p:tag name="__MASTER" val="__part_0"/>
</p:tagLst>
</file>

<file path=ppt/tags/tag5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ART_0" val="eyIkaWQiOiIxIiwiQ3VsdHVyZUluZm9OYW1lIjoiZW4tVVMiLCJTdHlsZU5hbWUiOiJNb2Rlcm4iLCJJc1RlbXBsYXRlIjpmYWxzZSwiVmVyc2lvbiI6eyIkaWQiOiIyIiwiVmVyc2lvbiI6IjMuMC4xIiwiT3JpZ2luYWxBc3NlbWJseVZlcnNpb24iOiIzLjAxLjA2LjAwIiwiRWRpdGlvbiI6IlBsdXMiLCJJc1BsdXNFZGl0aW9uIjp0cnVlfSwiRWZmZWN0IjoxLCJTdHlsZSI6eyIkaWQiOiIzIiwiVGltZWJhbmRTdHlsZSI6eyIkaWQiOiI0IiwiU2NhbGVNYXJraW5nIjowLCJTaGFwZSI6NiwiU2hhcGVTdHlsZSI6eyIkaWQiOiI1IiwiTWFyZ2luIjp7IiRpZCI6IjYiLCJUb3AiOjAsIkxlZnQiOjEwLCJSaWdodCI6MTAsIkJvdHRvbSI6MH0sIlBhZGRpbmciOnsiJGlkIjoiNyIsIlRvcCI6MywiTGVmdCI6MTMsIlJpZ2h0IjoxMywiQm90dG9tIjozfSwiQmFja2dyb3VuZCI6eyIkaWQiOiI4IiwiQ29sb3IiOnsiJGlkIjoiOSIsIkEiOjI1NSwiUiI6MTc4LCJHIjo3OSwiQiI6NDF9fSwiSXNWaXNpYmxlIjp0cnVlLCJXaWR0aCI6ODU4LjAsIkhlaWdodCI6MzAuMCwiQm9yZGVyU3R5bGUiOnsiJGlkIjoiMTAiLCJMaW5lQ29sb3IiOnsiJGlkIjoiMTEiLCIkdHlwZSI6Ik5MUkUuQ29tbW9uLkRvbS5Tb2xpZENvbG9yQnJ1c2gsIE5MUkUuQ29tbW9uIiwiQ29sb3IiOnsiJGlkIjoiMTIiLCJBIjoyNTUsIlIiOjI1NSwiRyI6MCwiQiI6MH19LCJMaW5lV2VpZ2h0IjowLjAsIkxpbmVUeXBlIjowLCJQYXJlbnRTdHlsZSI6bnVsbH0sIlBhcmVudFN0eWxlIjpudWxsfSwiUmlnaHRFbmRDYXBzU3R5bGUiOnsiJGlkIjoiMTMiLCJGb250U2V0dGluZ3MiOnsiJGlkIjoiMTQiLCJGb250U2l6ZSI6MTgsIkZvbnROYW1lIjoiQ2FsaWJyaSIsIklzQm9sZCI6dHJ1ZSwiSXNJdGFsaWMiOmZhbHNlLCJJc1VuZGVybGluZWQiOmZhbHNlLCJQYXJlbnRTdHlsZSI6bnVsbH0sIkF1dG9TaXplIjowLCJGb3JlZ3JvdW5kIjp7IiRpZCI6IjE1IiwiQ29sb3IiOnsiJGlkIjoiMTYiLCJBIjoyNTUsIlIiOjEzNSwiRyI6MTMyLCJCIjoxOTl9fSwiTWF4V2lkdGgiOiJJbmZpbml0eSIsIk1heEhlaWdodCI6IkluZmluaXR5IiwiU21hcnRGb3JlZ3JvdW5kSXNBY3RpdmUiOmZhbHNlLCJIb3Jpem9udGFsQWxpZ25tZW50IjowLCJWZXJ0aWNhbEFsaWdubWVudCI6MCwiU21hcnRGb3JlZ3JvdW5kIjpudWxsLCJNYXJnaW4iOnsiJGlkIjoiMTciLCJUb3AiOjAsIkxlZnQiOjAsIlJpZ2h0IjoyMCwiQm90dG9tIjowfSwiUGFkZGluZyI6eyIkaWQiOiIxOCIsIlRvcCI6MCwiTGVmdCI6MCwiUmlnaHQiOjAsIkJvdHRvbSI6MH0sIkJhY2tncm91bmQiOnsiJGlkIjoiMTkiLCJDb2xvciI6eyIkaWQiOiIyMCIsIkEiOjg5LCJSIjowLCJHIjowLCJCIjowfX0sIklzVmlzaWJsZSI6ZmFsc2UsIldpZHRoIjowLjAsIkhlaWdodCI6MC4wLCJCb3JkZXJTdHlsZSI6bnVsbCwiUGFyZW50U3R5bGUiOm51bGx9LCJMZWZ0RW5kQ2Fwc1N0eWxlIjp7IiRpZCI6IjIxIiwiRm9udFNldHRpbmdzIjp7IiRpZCI6IjIyIiwiRm9udFNpemUiOjE4LCJGb250TmFtZSI6IkNhbGlicmkiLCJJc0JvbGQiOnRydWUsIklzSXRhbGljIjpmYWxzZSwiSXNVbmRlcmxpbmVkIjpmYWxzZSwiUGFyZW50U3R5bGUiOm51bGx9LCJBdXRvU2l6ZSI6MCwiRm9yZWdyb3VuZCI6eyIkaWQiOiIyMyIsIkNvbG9yIjp7IiRpZCI6IjI0IiwiQSI6MjU1LCJSIjoxMzUsIkciOjEzMiwiQiI6MTk5fX0sIk1heFdpZHRoIjoiSW5maW5pdHkiLCJNYXhIZWlnaHQiOiJJbmZpbml0eSIsIlNtYXJ0Rm9yZWdyb3VuZElzQWN0aXZlIjpmYWxzZSwiSG9yaXpvbnRhbEFsaWdubWVudCI6MCwiVmVydGljYWxBbGlnbm1lbnQiOjAsIlNtYXJ0Rm9yZWdyb3VuZCI6bnVsbCwiTWFyZ2luIjp7IiRpZCI6IjI1IiwiVG9wIjowLCJMZWZ0IjoyMCwiUmlnaHQiOjAsIkJvdHRvbSI6MH0sIlBhZGRpbmciOnsiJGlkIjoiMjYiLCJUb3AiOjAsIkxlZnQiOjAsIlJpZ2h0IjowLCJCb3R0b20iOjB9LCJCYWNrZ3JvdW5kIjp7IiRpZCI6IjI3IiwiQ29sb3IiOnsiJHJlZiI6IjIwIn19LCJJc1Zpc2libGUiOmZhbHNlLCJXaWR0aCI6MC4wLCJIZWlnaHQiOjAuMCwiQm9yZGVyU3R5bGUiOm51bGwsIlBhcmVudFN0eWxlIjpudWxsfSwiVG9kYXlUZXh0U3R5bGUiOnsiJGlkIjoiMjgiLCJGb250U2V0dGluZ3MiOnsiJGlkIjoiMjkiLCJGb250U2l6ZSI6MTIsIkZvbnROYW1lIjoiQ2FsaWJyaSIsIklzQm9sZCI6ZmFsc2UsIklzSXRhbGljIjpmYWxzZSwiSXNVbmRlcmxpbmVkIjpmYWxzZSwiUGFyZW50U3R5bGUiOm51bGx9LCJBdXRvU2l6ZSI6MCwiRm9yZWdyb3VuZCI6eyIkaWQiOiIzMCIsIkNvbG9yIjp7IiRpZCI6IjMxIiwiQSI6MjU1LCJSIjowLCJHIjowLCJCIjowfX0sIk1heFdpZHRoIjoyMDAuMCwiTWF4SGVpZ2h0IjoiSW5maW5pdHkiLCJTbWFydEZvcmVncm91bmRJc0FjdGl2ZSI6ZmFsc2UsIkhvcml6b250YWxBbGlnbm1lbnQiOjAsIlZlcnRpY2FsQWxpZ25tZW50IjowLCJTbWFydEZvcmVncm91bmQiOm51bGwsIk1hcmdpbiI6eyIkaWQiOiIzMiIsIlRvcCI6MCwiTGVmdCI6MCwiUmlnaHQiOjAsIkJvdHRvbSI6MH0sIlBhZGRpbmciOnsiJGlkIjoiMzMiLCJUb3AiOjAsIkxlZnQiOjAsIlJpZ2h0IjowLCJCb3R0b20iOjB9LCJCYWNrZ3JvdW5kIjp7IiRpZCI6IjM0IiwiQ29sb3IiOnsiJHJlZiI6IjIwIn19LCJJc1Zpc2libGUiOnRydWUsIldpZHRoIjowLjAsIkhlaWdodCI6MC4wLCJCb3JkZXJTdHlsZSI6bnVsbCwiUGFyZW50U3R5bGUiOm51bGx9LCJUb2RheU1hcmtlclN0eWxlIjp7IiRpZCI6IjM1IiwiTWFyZ2luIjp7IiRpZCI6IjM2IiwiVG9wIjowLCJMZWZ0IjowLCJSaWdodCI6MCwiQm90dG9tIjowfSwiUGFkZGluZyI6eyIkaWQiOiIzNyIsIlRvcCI6MCwiTGVmdCI6MCwiUmlnaHQiOjAsIkJvdHRvbSI6MH0sIkJhY2tncm91bmQiOnsiJGlkIjoiMzgiLCJDb2xvciI6eyIkaWQiOiIzOSIsIkEiOjI1NSwiUiI6MjU1LCJHIjowLCJCIjowfX0sIklzVmlzaWJsZSI6dHJ1ZSwiV2lkdGgiOjAuMCwiSGVpZ2h0IjowLjAsIkJvcmRlclN0eWxlIjpudWxsLCJQYXJlbnRTdHlsZSI6bnVsbH0sIlNjYWxlU3R5bGUiOnsiJGlkIjoiNDAiLCJTaG93U2VnbWVudFNlcGFyYXRvcnMiOnRydWUsIlNlZ21lbnRTZXBhcmF0b3JPcGFjaXR5IjozMCwiRm9udFNldHRpbmdzIjp7IiRpZCI6IjQxIiwiRm9udFNpemUiOjEyLCJGb250TmFtZSI6IkNhbGlicmkiLCJJc0JvbGQiOmZhbHNlLCJJc0l0YWxpYyI6ZmFsc2UsIklzVW5kZXJsaW5lZCI6ZmFsc2UsIlBhcmVudFN0eWxlIjpudWxsfSwiQXV0b1NpemUiOjAsIkZvcmVncm91bmQiOnsiJGlkIjoiNDIiLCJDb2xvciI6eyIkaWQiOiI0MyIsIkEiOjI1NSwiUiI6MjU1LCJHIjoyNTUsIkIiOjI1NX19LCJNYXhXaWR0aCI6MjAwLjAsIk1heEhlaWdodCI6IkluZmluaXR5IiwiU21hcnRGb3JlZ3JvdW5kSXNBY3RpdmUiOmZhbHNlLCJIb3Jpem9udGFsQWxpZ25tZW50IjowLCJWZXJ0aWNhbEFsaWdubWVudCI6MSwiU21hcnRGb3JlZ3JvdW5kIjpudWxsLCJNYXJnaW4iOnsiJGlkIjoiNDQiLCJUb3AiOjAsIkxlZnQiOjUsIlJpZ2h0IjowLCJCb3R0b20iOjB9LCJQYWRkaW5nIjp7IiRpZCI6IjQ1IiwiVG9wIjowLCJMZWZ0IjowLCJSaWdodCI6MCwiQm90dG9tIjowfSwiQmFja2dyb3VuZCI6eyIkaWQiOiI0NiIsIkNvbG9yIjp7IiRyZWYiOiIyMCJ9fSwiSXNWaXNpYmxlIjp0cnVlLCJXaWR0aCI6MC4wLCJIZWlnaHQiOjAuMCwiQm9yZGVyU3R5bGUiOm51bGwsIlBhcmVudFN0eWxlIjpudWxsfSwiRWxhcHNlZFRpbWVCYWNrZ3JvdW5kIjp7IiRpZCI6IjQ3IiwiQ29sb3IiOnsiJGlkIjoiNDgiLCJBIjo3NywiUiI6MCwiRyI6MCwiQiI6MH19LCJBcHBlbmRZZWFyT25ZZWFyQ2hhbmdlIjp0cnVlLCJFbGFwc2VkVGltZUZvcm1hdCI6MSwiVG9kYXlNYXJrZXJQb3NpdGlvbiI6MywiUXVpY2tQb3NpdGlvbiI6MywiQWJzb2x1dGVQb3NpdGlvbiI6MjQzLjAsIk1hcmdpbiI6eyIkaWQiOiI0OSIsIlRvcCI6MCwiTGVmdCI6MTAsIlJpZ2h0IjoxMCwiQm90dG9tIjowfSwiUGFkZGluZyI6eyIkaWQiOiI1MCIsIlRvcCI6MCwiTGVmdCI6MCwiUmlnaHQiOjAsIkJvdHRvbSI6MH0sIkJhY2tncm91bmQiOnsiJGlkIjoiNTEiLCJDb2xvciI6eyIkaWQiOiI1MiIsIkEiOjI1NSwiUiI6MTE1LCJHIjoxMTUsIkIiOjExNX19LCJJc1Zpc2libGUiOnRydWUsIldpZHRoIjowLjAsIkhlaWdodCI6MC4wLCJCb3JkZXJTdHlsZSI6bnVsbCwiUGFyZW50U3R5bGUiOm51bGx9LCJEZWZhdWx0TWlsZXN0b25lU3R5bGUiOnsiJGlkIjoiNTMiLCJTaGFwZSI6MywiQ29ubmVjdG9yTWFyZ2luIjp7IiRpZCI6IjU0IiwiVG9wIjowLCJMZWZ0IjoyLCJSaWdodCI6MiwiQm90dG9tIjowfSwiQ29ubmVjdG9yU3R5bGUiOnsiJGlkIjoiNTUiLCJMaW5lQ29sb3IiOnsiJGlkIjoiNTYiLCIkdHlwZSI6Ik5MUkUuQ29tbW9uLkRvbS5Tb2xpZENvbG9yQnJ1c2gsIE5MUkUuQ29tbW9uIiwiQ29sb3IiOnsiJGlkIjoiNTciLCJBIjoyNTUsIlIiOjMxLCJHIjo3MywiQiI6MTI2fX0sIkxpbmVXZWlnaHQiOjEuMCwiTGluZVR5cGUiOjAsIlBhcmVudFN0eWxlIjpudWxsfSwiSXNCZWxvd1RpbWViYW5kIjpmYWxzZSwiSGlkZURhdGUiOmZhbHNlLCJTaGFwZVNpemUiOjEsIlNwYWNpbmciOjIuMCwiUGFkZGluZyI6eyIkaWQiOiI1OCIsIlRvcCI6NywiTGVmdCI6MywiUmlnaHQiOjAsIkJvdHRvbSI6Mn0sIlNoYXBlU3R5bGUiOnsiJGlkIjoiNTkiLCJNYXJnaW4iOnsiJGlkIjoiNjAiLCJUb3AiOjAsIkxlZnQiOjAsIlJpZ2h0IjowLCJCb3R0b20iOjB9LCJQYWRkaW5nIjp7IiRpZCI6IjYxIiwiVG9wIjowLCJMZWZ0IjowLCJSaWdodCI6MCwiQm90dG9tIjowfSwiQmFja2dyb3VuZCI6bnVsbCwiSXNWaXNpYmxlIjp0cnVlLCJXaWR0aCI6MTguMCwiSGVpZ2h0IjoyMC4wLCJCb3JkZXJTdHlsZSI6eyIkaWQiOiI2MiIsIkxpbmVDb2xvciI6eyIkaWQiOiI2MyIsIiR0eXBlIjoiTkxSRS5Db21tb24uRG9tLlNvbGlkQ29sb3JCcnVzaCwgTkxSRS5Db21tb24iLCJDb2xvciI6eyIkaWQiOiI2NCIsIkEiOjI1NSwiUiI6MjU1LCJHIjowLCJCIjowfX0sIkxpbmVXZWlnaHQiOjAuMCwiTGluZVR5cGUiOjAsIlBhcmVudFN0eWxlIjpudWxsfSwiUGFyZW50U3R5bGUiOm51bGx9LCJUaXRsZVN0eWxlIjp7IiRpZCI6IjY1IiwiRm9udFNldHRpbmdzIjp7IiRpZCI6IjY2IiwiRm9udFNpemUiOjExLCJGb250TmFtZSI6IkNhbGlicmkiLCJJc0JvbGQiOmZhbHNlLCJJc0l0YWxpYyI6ZmFsc2UsIklzVW5kZXJsaW5lZCI6ZmFsc2UsIlBhcmVudFN0eWxlIjpudWxsfSwiQXV0b1NpemUiOjAsIkZvcmVncm91bmQiOnsiJGlkIjoiNjciLCJDb2xvciI6eyIkaWQiOiI2OCIsIkEiOjI1NSwiUiI6OTgsIkciOjY3LCJCIjo1MH19LCJNYXhXaWR0aCI6MjAwLjAsIk1heEhlaWdodCI6IkluZmluaXR5IiwiU21hcnRGb3JlZ3JvdW5kSXNBY3RpdmUiOmZhbHNlLCJIb3Jpem9udGFsQWxpZ25tZW50IjoxLCJWZXJ0aWNhbEFsaWdubWVudCI6MCwiU21hcnRGb3JlZ3JvdW5kIjpudWxsLCJNYXJnaW4iOnsiJGlkIjoiNjkiLCJUb3AiOjAsIkxlZnQiOjAsIlJpZ2h0IjowLCJCb3R0b20iOjB9LCJQYWRkaW5nIjp7IiRpZCI6IjcwIiwiVG9wIjowLCJMZWZ0IjowLCJSaWdodCI6MCwiQm90dG9tIjowfSwiQmFja2dyb3VuZCI6eyIkaWQiOiI3MSIsIkNvbG9yIjp7IiRyZWYiOiIyMCJ9fSwiSXNWaXNpYmxlIjp0cnVlLCJXaWR0aCI6MC4wLCJIZWlnaHQiOjAuMCwiQm9yZGVyU3R5bGUiOm51bGwsIlBhcmVudFN0eWxlIjpudWxsfSwiRGF0ZVN0eWxlIjp7IiRpZCI6IjcyIiwiRm9udFNldHRpbmdzIjp7IiRpZCI6IjczIiwiRm9udFNpemUiOjEwLCJGb250TmFtZSI6IkNhbGlicmkiLCJJc0JvbGQiOmZhbHNlLCJJc0l0YWxpYyI6ZmFsc2UsIklzVW5kZXJsaW5lZCI6ZmFsc2UsIlBhcmVudFN0eWxlIjpudWxsfSwiQXV0b1NpemUiOjAsIkZvcmVncm91bmQiOnsiJGlkIjoiNzQiLCJDb2xvciI6eyIkaWQiOiI3NSIsIkEiOjI1NSwiUiI6MTA3LCJHIjoxNjUsIkIiOjMxfX0sIk1heFdpZHRoIjoyMDAuMCwiTWF4SGVpZ2h0IjoiSW5maW5pdHkiLCJTbWFydEZvcmVncm91bmRJc0FjdGl2ZSI6ZmFsc2UsIkhvcml6b250YWxBbGlnbm1lbnQiOjAsIlZlcnRpY2FsQWxpZ25tZW50IjowLCJTbWFydEZvcmVncm91bmQiOm51bGwsIk1hcmdpbiI6eyIkaWQiOiI3NiIsIlRvcCI6MCwiTGVmdCI6MCwiUmlnaHQiOjAsIkJvdHRvbSI6MH0sIlBhZGRpbmciOnsiJGlkIjoiNzciLCJUb3AiOjAsIkxlZnQiOjAsIlJpZ2h0IjowLCJCb3R0b20iOjB9LCJCYWNrZ3JvdW5kIjp7IiRpZCI6Ijc4IiwiQ29sb3IiOnsiJHJlZiI6IjIwIn19LCJJc1Zpc2libGUiOnRydWUsIldpZHRoIjowLjAsIkhlaWdodCI6MC4wLCJCb3JkZXJTdHlsZSI6bnVsbCwiUGFyZW50U3R5bGUiOm51bGx9LCJEYXRlRm9ybWF0Ijp7IiRpZCI6Ijc5IiwiRm9ybWF0U3RyaW5nIjoiTU1NIGQiLCJTZXBhcmF0b3IiOiIvIiwiVXNlSW50ZXJuYXRpb25hbERhdGVGb3JtYXQiOmZhbHNlfSwiSXNWaXNpYmxlIjp0cnVlLCJQYXJlbnRTdHlsZSI6bnVsbH0sIkRlZmF1bHRUYXNrU3R5bGUiOnsiJGlkIjoiODAiLCJTaGFwZSI6NywiU2hhcGVUaGlja25lc3MiOjEsIkR1cmF0aW9uRm9ybWF0IjowLCJJbmNsdWRlTm9uV29ya2luZ0RheXNJbkR1cmF0aW9uIjp0cnVlLCJQZXJjZW50YWdlQ29tcGxldGVTdHlsZSI6eyIkaWQiOiI4MSIsIkZvbnRTZXR0aW5ncyI6eyIkaWQiOiI4MiIsIkZvbnRTaXplIjoxMCwiRm9udE5hbWUiOiJDYWxpYnJpIiwiSXNCb2xkIjpmYWxzZSwiSXNJdGFsaWMiOmZhbHNlLCJJc1VuZGVybGluZWQiOmZhbHNlLCJQYXJlbnRTdHlsZSI6bnVsbH0sIkF1dG9TaXplIjowLCJGb3JlZ3JvdW5kIjp7IiRpZCI6IjgzIiwiQ29sb3IiOnsiJGlkIjoiODQiLCJBIjoyNTUsIlIiOjIzOCwiRyI6MjM2LCJCIjoyMjV9fSwiTWF4V2lkdGgiOjIwMC4wLCJNYXhIZWlnaHQiOiJJbmZpbml0eSIsIlNtYXJ0Rm9yZWdyb3VuZElzQWN0aXZlIjpmYWxzZSwiSG9yaXpvbnRhbEFsaWdubWVudCI6MCwiVmVydGljYWxBbGlnbm1lbnQiOjAsIlNtYXJ0Rm9yZWdyb3VuZCI6bnVsbCwiTWFyZ2luIjp7IiRpZCI6Ijg1IiwiVG9wIjowLCJMZWZ0IjowLCJSaWdodCI6MCwiQm90dG9tIjowfSwiUGFkZGluZyI6eyIkaWQiOiI4NiIsIlRvcCI6MCwiTGVmdCI6MCwiUmlnaHQiOjAsIkJvdHRvbSI6MH0sIkJhY2tncm91bmQiOnsiJGlkIjoiODciLCJDb2xvciI6eyIkcmVmIjoiMjAifX0sIklzVmlzaWJsZSI6dHJ1ZSwiV2lkdGgiOjAuMCwiSGVpZ2h0IjowLjAsIkJvcmRlclN0eWxlIjpudWxsLCJQYXJlbnRTdHlsZSI6bnVsbH0sIkR1cmF0aW9uU3R5bGUiOnsiJGlkIjoiODgiLCJGb250U2V0dGluZ3MiOnsiJGlkIjoiODkiLCJGb250U2l6ZSI6MTAsIkZvbnROYW1lIjoiQ2FsaWJyaSIsIklzQm9sZCI6ZmFsc2UsIklzSXRhbGljIjpmYWxzZSwiSXNVbmRlcmxpbmVkIjpmYWxzZSwiUGFyZW50U3R5bGUiOm51bGx9LCJBdXRvU2l6ZSI6MCwiRm9yZWdyb3VuZCI6eyIkaWQiOiI5MCIsIkNvbG9yIjp7IiRpZCI6IjkxIiwiQSI6MjU1LCJSIjoxMzUsIkciOjEzMiwiQiI6MTk5fX0sIk1heFdpZHRoIjoyMDAuMCwiTWF4SGVpZ2h0IjoiSW5maW5pdHkiLCJTbWFydEZvcmVncm91bmRJc0FjdGl2ZSI6ZmFsc2UsIkhvcml6b250YWxBbGlnbm1lbnQiOjAsIlZlcnRpY2FsQWxpZ25tZW50IjowLCJTbWFydEZvcmVncm91bmQiOm51bGwsIk1hcmdpbiI6eyIkaWQiOiI5MiIsIlRvcCI6MCwiTGVmdCI6MCwiUmlnaHQiOjAsIkJvdHRvbSI6MH0sIlBhZGRpbmciOnsiJGlkIjoiOTMiLCJUb3AiOjAsIkxlZnQiOjAsIlJpZ2h0IjowLCJCb3R0b20iOjB9LCJCYWNrZ3JvdW5kIjp7IiRpZCI6Ijk0IiwiQ29sb3IiOnsiJHJlZiI6IjIwIn19LCJJc1Zpc2libGUiOnRydWUsIldpZHRoIjowLjAsIkhlaWdodCI6MC4wLCJCb3JkZXJTdHlsZSI6bnVsbCwiUGFyZW50U3R5bGUiOm51bGx9LCJIb3Jpem9udGFsQ29ubmVjdG9yU3R5bGUiOnsiJGlkIjoiOTUiLCJMaW5lQ29sb3IiOnsiJGlkIjoiOTYiLCIkdHlwZSI6Ik5MUkUuQ29tbW9uLkRvbS5Tb2xpZENvbG9yQnJ1c2gsIE5MUkUuQ29tbW9uIiwiQ29sb3IiOnsiJGlkIjoiOTciLCJBIjoyNTUsIlIiOjIwNCwiRyI6MjA0LCJCIjoyMDR9fSwiTGluZVdlaWdodCI6MS4wLCJMaW5lVHlwZSI6MCwiUGFyZW50U3R5bGUiOm51bGx9LCJWZXJ0aWNhbENvbm5lY3RvclN0eWxlIjp7IiRpZCI6Ijk4IiwiTGluZUNvbG9yIjp7IiRpZCI6Ijk5IiwiJHR5cGUiOiJOTFJFLkNvbW1vbi5Eb20uU29saWRDb2xvckJydXNoLCBOTFJFLkNvbW1vbiIsIkNvbG9yIjp7IiRpZCI6IjEwMCIsIkEiOjI1NSwiUiI6MjIwLCJHIjoyMTYsIkIiOjIyMH19LCJMaW5lV2VpZ2h0IjowLjAsIkxpbmVUeXBlIjowLCJQYXJlbnRTdHlsZSI6bnVsbH0sIk1hcmdpbiI6bnVsbCwiU3RhcnREYXRlUG9zaXRpb24iOjQsIkVuZERhdGVQb3NpdGlvbiI6NCwiVGl0bGVQb3NpdGlvbiI6NSwiRHVyYXRpb25Qb3NpdGlvbiI6NiwiUGVyY2VudGFnZUNvbXBsZXRlZFBvc2l0aW9uIjoyLCJTcGFjaW5nIjo1LCJJc0JlbG93VGltZWJhbmQiOmZhbHNlLCJQZXJjZW50YWdlQ29tcGxldGVTaGFwZU9wYWNpdHkiOjM1LCJTaGFwZVN0eWxlIjp7IiRpZCI6IjEwMSIsIk1hcmdpbiI6eyIkaWQiOiIxMDIiLCJUb3AiOjAsIkxlZnQiOjQsIlJpZ2h0Ijo0LCJCb3R0b20iOjB9LCJQYWRkaW5nIjp7IiRpZCI6IjEwMyIsIlRvcCI6MCwiTGVmdCI6MCwiUmlnaHQiOjAsIkJvdHRvbSI6MH0sIkJhY2tncm91bmQiOm51bGwsIklzVmlzaWJsZSI6dHJ1ZSwiV2lkdGgiOjAuMCwiSGVpZ2h0IjoxNi4wLCJCb3JkZXJTdHlsZSI6eyIkaWQiOiIxMDQiLCJMaW5lQ29sb3IiOnsiJGlkIjoiMTA1IiwiJHR5cGUiOiJOTFJFLkNvbW1vbi5Eb20uU29saWRDb2xvckJydXNoLCBOTFJFLkNvbW1vbiIsIkNvbG9yIjp7IiRpZCI6IjEwNiIsIkEiOjI1NSwiUiI6MjU1LCJHIjowLCJCIjowfX0sIkxpbmVXZWlnaHQiOjAuMCwiTGluZVR5cGUiOjAsIlBhcmVudFN0eWxlIjpudWxsfSwiUGFyZW50U3R5bGUiOm51bGx9LCJUaXRsZVN0eWxlIjp7IiRpZCI6IjEwNyIsIkZvbnRTZXR0aW5ncyI6eyIkaWQiOiIxMDgiLCJGb250U2l6ZSI6MTEsIkZvbnROYW1lIjoiQ2FsaWJyaSIsIklzQm9sZCI6dHJ1ZSwiSXNJdGFsaWMiOmZhbHNlLCJJc1VuZGVybGluZWQiOmZhbHNlLCJQYXJlbnRTdHlsZSI6bnVsbH0sIkF1dG9TaXplIjowLCJGb3JlZ3JvdW5kIjp7IiRpZCI6IjEwOSIsIkNvbG9yIjp7IiRpZCI6IjExMCIsIkEiOjI1NSwiUiI6OTYsIkciOjQyLCJCIjoyNH19LCJNYXhXaWR0aCI6NzIwLjAsIk1heEhlaWdodCI6IkluZmluaXR5IiwiU21hcnRGb3JlZ3JvdW5kSXNBY3RpdmUiOmZhbHNlLCJIb3Jpem9udGFsQWxpZ25tZW50IjowLCJWZXJ0aWNhbEFsaWdubWVudCI6MCwiU21hcnRGb3JlZ3JvdW5kIjpudWxsLCJNYXJnaW4iOnsiJGlkIjoiMTExIiwiVG9wIjowLCJMZWZ0IjowLCJSaWdodCI6MCwiQm90dG9tIjowfSwiUGFkZGluZyI6eyIkaWQiOiIxMTIiLCJUb3AiOjAsIkxlZnQiOjAsIlJpZ2h0IjowLCJCb3R0b20iOjB9LCJCYWNrZ3JvdW5kIjp7IiRpZCI6IjExMyIsIkNvbG9yIjp7IiRyZWYiOiIyMCJ9fSwiSXNWaXNpYmxlIjp0cnVlLCJXaWR0aCI6MC4wLCJIZWlnaHQiOjAuMCwiQm9yZGVyU3R5bGUiOm51bGwsIlBhcmVudFN0eWxlIjpudWxsfSwiRGF0ZVN0eWxlIjp7IiRpZCI6IjExNCIsIkZvbnRTZXR0aW5ncyI6eyIkaWQiOiIxMTUiLCJGb250U2l6ZSI6MTAsIkZvbnROYW1lIjoiQ2FsaWJyaSIsIklzQm9sZCI6ZmFsc2UsIklzSXRhbGljIjpmYWxzZSwiSXNVbmRlcmxpbmVkIjpmYWxzZSwiUGFyZW50U3R5bGUiOm51bGx9LCJBdXRvU2l6ZSI6MCwiRm9yZWdyb3VuZCI6eyIkaWQiOiIxMTYiLCJDb2xvciI6eyIkaWQiOiIxMTciLCJBIjoyNTUsIlIiOjExNSwiRyI6MTE1LCJCIjoxMTV9fSwiTWF4V2lkdGgiOjIwMC4wLCJNYXhIZWlnaHQiOiJJbmZpbml0eSIsIlNtYXJ0Rm9yZWdyb3VuZElzQWN0aXZlIjpmYWxzZSwiSG9yaXpvbnRhbEFsaWdubWVudCI6MCwiVmVydGljYWxBbGlnbm1lbnQiOjAsIlNtYXJ0Rm9yZWdyb3VuZCI6bnVsbCwiTWFyZ2luIjp7IiRpZCI6IjExOCIsIlRvcCI6MCwiTGVmdCI6MCwiUmlnaHQiOjAsIkJvdHRvbSI6MH0sIlBhZGRpbmciOnsiJGlkIjoiMTE5IiwiVG9wIjowLCJMZWZ0IjowLCJSaWdodCI6MCwiQm90dG9tIjowfSwiQmFja2dyb3VuZCI6eyIkaWQiOiIxMjAiLCJDb2xvciI6eyIkcmVmIjoiMjAifX0sIklzVmlzaWJsZSI6dHJ1ZSwiV2lkdGgiOjAuMCwiSGVpZ2h0IjowLjAsIkJvcmRlclN0eWxlIjpudWxsLCJQYXJlbnRTdHlsZSI6bnVsbH0sIkRhdGVGb3JtYXQiOnsiJGlkIjoiMTIxIiwiRm9ybWF0U3RyaW5nIjoiTU1NIGQiLCJTZXBhcmF0b3IiOiIvIiwiVXNlSW50ZXJuYXRpb25hbERhdGVGb3JtYXQiOmZhbHNlfSwiSXNWaXNpYmxlIjp0cnVlLCJQYXJlbnRTdHlsZSI6bnVsbH0sIlNob3dFbGFwc2VkVGltZUdyYWRpZW50U3R5bGUiOmZhbHNlfSwiU2NhbGUiOnsiJGlkIjoiMTIyIiwiU3RhcnREYXRlIjoiMjAxNS0wOC0wMlQyMzo1OTo1OS45OTlaIiwiRW5kRGF0ZSI6IjIwMTUtMTItMTVUMjM6NTk6NTkuOTk5WiIsIkZvcm1hdCI6InciLCJUeXBlIjoxLCJBdXRvRGF0ZVJhbmdlIjp0cnVlLCJXb3JraW5nRGF5cyI6MzEsIlRvZGF5TWFya2VyVGV4dCI6IlRvZGF5IiwiQXV0b1NjYWxlVHlwZSI6ZmFsc2V9LCJNaWxlc3RvbmVzIjpbeyIkaWQiOiIxMjMiLCJEYXRlIjoiMjAxNS0wOC0wMlQyMzo1OTo1OS45OTlaIiwiU3R5bGUiOnsiJGlkIjoiMTI0IiwiU2hhcGUiOjE0LCJDb25uZWN0b3JNYXJnaW4iOnsiJHJlZiI6IjU0In0sIkNvbm5lY3RvclN0eWxlIjp7IiRpZCI6IjEyNSIsIkxpbmVDb2xvciI6eyIkaWQiOiIxMjYiLCIkdHlwZSI6Ik5MUkUuQ29tbW9uLkRvbS5Tb2xpZENvbG9yQnJ1c2gsIE5MUkUuQ29tbW9uIiwiQ29sb3IiOnsiJGlkIjoiMTI3IiwiQSI6MjU1LCJSIjoxMjEsIkciOjE3OCwiQiI6NDZ9fSwiTGluZVdlaWdodCI6MS4wLCJMaW5lVHlwZSI6MCwiUGFyZW50U3R5bGUiOnsiJHJlZiI6IjU1In19LCJJc0JlbG93VGltZWJhbmQiOmZhbHNlLCJIaWRlRGF0ZSI6ZmFsc2UsIlNoYXBlU2l6ZSI6MSwiU3BhY2luZyI6Mi4wLCJQYWRkaW5nIjp7IiRyZWYiOiI1OCJ9LCJTaGFwZVN0eWxlIjp7IiRpZCI6IjEyOCIsIk1hcmdpbiI6eyIkcmVmIjoiNjAifSwiUGFkZGluZyI6eyIkcmVmIjoiNjEifSwiQmFja2dyb3VuZCI6eyIkcmVmIjoiMTI2In0sIklzVmlzaWJsZSI6dHJ1ZSwiV2lkdGgiOjE4LjAsIkhlaWdodCI6MjAuMCwiQm9yZGVyU3R5bGUiOnsiJGlkIjoiMTI5IiwiTGluZUNvbG9yIjp7IiRyZWYiOiI2MyJ9LCJMaW5lV2VpZ2h0IjowLjAsIkxpbmVUeXBlIjowLCJQYXJlbnRTdHlsZSI6eyIkcmVmIjoiNjIifX0sIlBhcmVudFN0eWxlIjp7IiRyZWYiOiI1OSJ9fSwiVGl0bGVTdHlsZSI6eyIkaWQiOiIxMzAiLCJGb250U2V0dGluZ3MiOnsiJGlkIjoiMTMxIiwiRm9udFNpemUiOjExLCJGb250TmFtZSI6IkNhbGlicmkiLCJJc0JvbGQiOnRydWUsIklzSXRhbGljIjpmYWxzZSwiSXNVbmRlcmxpbmVkIjpmYWxzZSwiUGFyZW50U3R5bGUiOnsiJHJlZiI6IjY2In19LCJBdXRvU2l6ZSI6MiwiRm9yZWdyb3VuZCI6eyIkcmVmIjoiNjcifSwiTWF4V2lkdGgiOjE1Mi4zNTcwODYxODE2NDA2MywiTWF4SGVpZ2h0IjoiSW5maW5pdHkiLCJTbWFydEZvcmVncm91bmRJc0FjdGl2ZSI6ZmFsc2UsIkhvcml6b250YWxBbGlnbm1lbnQiOjEsIlZlcnRpY2FsQWxpZ25tZW50IjowLCJTbWFydEZvcmVncm91bmQiOm51bGwsIk1hcmdpbiI6eyIkcmVmIjoiNjkifSwiUGFkZGluZyI6eyIkcmVmIjoiNzAifSwiQmFja2dyb3VuZCI6eyIkcmVmIjoiNzEifSwiSXNWaXNpYmxlIjp0cnVlLCJXaWR0aCI6MC4wLCJIZWlnaHQiOjAuMCwiQm9yZGVyU3R5bGUiOnsiJGlkIjoiMTMyIiwiTGluZUNvbG9yIjpudWxsLCJMaW5lV2VpZ2h0IjowLjAsIkxpbmVUeXBlIjowLCJQYXJlbnRTdHlsZSI6bnVsbH0sIlBhcmVudFN0eWxlIjp7IiRyZWYiOiI2NSJ9fSwiRGF0ZVN0eWxlIjp7IiRpZCI6IjEzMyIsIkZvbnRTZXR0aW5ncyI6eyIkaWQiOiIxMzQiLCJGb250U2l6ZSI6MTAsIkZvbnROYW1lIjoiQ2FsaWJyaSIsIklzQm9sZCI6ZmFsc2UsIklzSXRhbGljIjpmYWxzZSwiSXNVbmRlcmxpbmVkIjpmYWxzZSwiUGFyZW50U3R5bGUiOnsiJHJlZiI6IjczIn19LCJBdXRvU2l6ZSI6MCwiRm9yZWdyb3VuZCI6eyIkcmVmIjoiNzQifSwiTWF4V2lkdGgiOjIwMC4wLCJNYXhIZWlnaHQiOiJJbmZpbml0eSIsIlNtYXJ0Rm9yZWdyb3VuZElzQWN0aXZlIjpmYWxzZSwiSG9yaXpvbnRhbEFsaWdubWVudCI6MCwiVmVydGljYWxBbGlnbm1lbnQiOjAsIlNtYXJ0Rm9yZWdyb3VuZCI6bnVsbCwiTWFyZ2luIjp7IiRyZWYiOiI3NiJ9LCJQYWRkaW5nIjp7IiRyZWYiOiI3NyJ9LCJCYWNrZ3JvdW5kIjp7IiRyZWYiOiI3OCJ9LCJJc1Zpc2libGUiOnRydWUsIldpZHRoIjowLjAsIkhlaWdodCI6MC4wLCJCb3JkZXJTdHlsZSI6eyIkaWQiOiIxMzUiLCJMaW5lQ29sb3IiOm51bGwsIkxpbmVXZWlnaHQiOjAuMCwiTGluZVR5cGUiOjAsIlBhcmVudFN0eWxlIjpudWxsfSwiUGFyZW50U3R5bGUiOnsiJHJlZiI6IjcyIn19LCJEYXRlRm9ybWF0Ijp7IiRyZWYiOiI3OSJ9LCJJc1Zpc2libGUiOnRydWUsIlBhcmVudFN0eWxlIjp7IiRyZWYiOiI1MyJ9fSwiUG9zaXRpb24iOnsiJGlkIjoiMTM2IiwiUmF0aW8iOjAuMTg1MTIzODEwOTQ0NzMzNzksIklzQ3VzdG9tIjp0cnVlfSwiSWQiOiI5ZGQ4ZWQ5Yi02NmZjLTQwYzctYjllYS1hNmNkNGViMDU3OTEiLCJUaXRsZSI6IlByb2plY3QgYXBwcm92YWwgYW5kIGtpY2tvZmYiLCJOb3RlIjpudWxsLCJIeXBlcmxpbmsiOm51bGwsIklzQ2hhbmdlZCI6ZmFsc2UsIklzTmV3IjpmYWxzZX0seyIkaWQiOiIxMzciLCJEYXRlIjoiMjAxNS0wOC0xOVQyMzo1OTo1OS45OTlaIiwiU3R5bGUiOnsiJGlkIjoiMTM4IiwiU2hhcGUiOjMsIkNvbm5lY3Rvck1hcmdpbiI6eyIkcmVmIjoiNTQifSwiQ29ubmVjdG9yU3R5bGUiOnsiJGlkIjoiMTM5IiwiTGluZUNvbG9yIjp7IiRpZCI6IjE0MCIsIiR0eXBlIjoiTkxSRS5Db21tb24uRG9tLlNvbGlkQ29sb3JCcnVzaCwgTkxSRS5Db21tb24iLCJDb2xvciI6eyIkaWQiOiIxNDEiLCJBIjoxMjcsIlIiOjIsIkciOjE3OCwiQiI6MjM4fX0sIkxpbmVXZWlnaHQiOjEuMCwiTGluZVR5cGUiOjAsIlBhcmVudFN0eWxlIjp7IiRyZWYiOiI1NSJ9fSwiSXNCZWxvd1RpbWViYW5kIjpmYWxzZSwiSGlkZURhdGUiOmZhbHNlLCJTaGFwZVNpemUiOjEsIlNwYWNpbmciOjIuMCwiUGFkZGluZyI6eyIkcmVmIjoiNTgifSwiU2hhcGVTdHlsZSI6eyIkaWQiOiIxNDIiLCJNYXJnaW4iOnsiJHJlZiI6IjYwIn0sIlBhZGRpbmciOnsiJHJlZiI6IjYxIn0sIkJhY2tncm91bmQiOnsiJGlkIjoiMTQzIiwiQ29sb3IiOnsiJGlkIjoiMTQ0IiwiQSI6MjU1LCJSIjoxNTAsIkciOjIxNCwiQiI6NjZ9fSwiSXNWaXNpYmxlIjp0cnVlLCJXaWR0aCI6MTguMCwiSGVpZ2h0IjoyMC4wLCJCb3JkZXJTdHlsZSI6eyIkaWQiOiIxNDUiLCJMaW5lQ29sb3IiOnsiJHJlZiI6IjYzIn0sIkxpbmVXZWlnaHQiOjAuMCwiTGluZVR5cGUiOjAsIlBhcmVudFN0eWxlIjp7IiRyZWYiOiI2MiJ9fSwiUGFyZW50U3R5bGUiOnsiJHJlZiI6IjU5In19LCJUaXRsZVN0eWxlIjp7IiRpZCI6IjE0NiIsIkZvbnRTZXR0aW5ncyI6eyIkaWQiOiIxNDciLCJGb250U2l6ZSI6MTEsIkZvbnROYW1lIjoiQ2FsaWJyaSIsIklzQm9sZCI6dHJ1ZSwiSXNJdGFsaWMiOmZhbHNlLCJJc1VuZGVybGluZWQiOmZhbHNlLCJQYXJlbnRTdHlsZSI6eyIkcmVmIjoiNjYifX0sIkF1dG9TaXplIjoyLCJGb3JlZ3JvdW5kIjp7IiRyZWYiOiI2NyJ9LCJNYXhXaWR0aCI6MTA2LjA4OTY4MzUzMjcxNDg0LCJNYXhIZWlnaHQiOiJJbmZpbml0eSIsIlNtYXJ0Rm9yZWdyb3VuZElzQWN0aXZlIjpmYWxzZSwiSG9yaXpvbnRhbEFsaWdubWVudCI6MCwiVmVydGljYWxBbGlnbm1lbnQiOjAsIlNtYXJ0Rm9yZWdyb3VuZCI6bnVsbCwiTWFyZ2luIjp7IiRyZWYiOiI2OSJ9LCJQYWRkaW5nIjp7IiRyZWYiOiI3MCJ9LCJCYWNrZ3JvdW5kIjp7IiRyZWYiOiI3MSJ9LCJJc1Zpc2libGUiOnRydWUsIldpZHRoIjowLjAsIkhlaWdodCI6MC4wLCJCb3JkZXJTdHlsZSI6eyIkaWQiOiIxNDgiLCJMaW5lQ29sb3IiOm51bGwsIkxpbmVXZWlnaHQiOjAuMCwiTGluZVR5cGUiOjAsIlBhcmVudFN0eWxlIjpudWxsfSwiUGFyZW50U3R5bGUiOnsiJHJlZiI6IjY1In19LCJEYXRlU3R5bGUiOnsiJGlkIjoiMTQ5IiwiRm9udFNldHRpbmdzIjp7IiRpZCI6IjE1MCIsIkZvbnRTaXplIjoxMCwiRm9udE5hbWUiOiJDYWxpYnJpIiwiSXNCb2xkIjpmYWxzZSwiSXNJdGFsaWMiOmZhbHNlLCJJc1VuZGVybGluZWQiOmZhbHNlLCJQYXJlbnRTdHlsZSI6eyIkcmVmIjoiNzMifX0sIkF1dG9TaXplIjowLCJGb3JlZ3JvdW5kIjp7IiRyZWYiOiI3NCJ9LCJNYXhXaWR0aCI6MjAwLjAsIk1heEhlaWdodCI6IkluZmluaXR5IiwiU21hcnRGb3JlZ3JvdW5kSXNBY3RpdmUiOmZhbHNlLCJIb3Jpem9udGFsQWxpZ25tZW50IjowLCJWZXJ0aWNhbEFsaWdubWVudCI6MCwiU21hcnRGb3JlZ3JvdW5kIjpudWxsLCJNYXJnaW4iOnsiJHJlZiI6Ijc2In0sIlBhZGRpbmciOnsiJHJlZiI6Ijc3In0sIkJhY2tncm91bmQiOnsiJHJlZiI6Ijc4In0sIklzVmlzaWJsZSI6dHJ1ZSwiV2lkdGgiOjAuMCwiSGVpZ2h0IjowLjAsIkJvcmRlclN0eWxlIjp7IiRpZCI6IjE1MSIsIkxpbmVDb2xvciI6bnVsbCwiTGluZVdlaWdodCI6MC4wLCJMaW5lVHlwZSI6MCwiUGFyZW50U3R5bGUiOm51bGx9LCJQYXJlbnRTdHlsZSI6eyIkcmVmIjoiNzIifX0sIkRhdGVGb3JtYXQiOnsiJHJlZiI6Ijc5In0sIklzVmlzaWJsZSI6dHJ1ZSwiUGFyZW50U3R5bGUiOnsiJHJlZiI6IjUzIn19LCJQb3NpdGlvbiI6eyIkaWQiOiIxNTIiLCJSYXRpbyI6MC4wOTY5MzgzMjM5NzQ2MDkzNzIsIklzQ3VzdG9tIjp0cnVlfSwiSWQiOiIxZDdiN2RlNy01Njk0LTQxZWQtODRmZC1mNDBhM2Q1MTIxNWUiLCJUaXRsZSI6IlByb2R1Y3Rpb24gY29zdCBzdHVkeSIsIk5vdGUiOm51bGwsIkh5cGVybGluayI6bnVsbCwiSXNDaGFuZ2VkIjpmYWxzZSwiSXNOZXciOmZhbHNlfSx7IiRpZCI6IjE1MyIsIkRhdGUiOiIyMDE1LTA5LTA3VDIzOjU5OjU5Ljk5OVoiLCJTdHlsZSI6eyIkaWQiOiIxNTQiLCJTaGFwZSI6MywiQ29ubmVjdG9yTWFyZ2luIjp7IiRyZWYiOiI1NCJ9LCJDb25uZWN0b3JTdHlsZSI6eyIkaWQiOiIxNTUiLCJMaW5lQ29sb3IiOnsiJGlkIjoiMTU2IiwiJHR5cGUiOiJOTFJFLkNvbW1vbi5Eb20uU29saWRDb2xvckJydXNoLCBOTFJFLkNvbW1vbiIsIkNvbG9yIjp7IiRpZCI6IjE1NyIsIkEiOjI1NSwiUiI6MTc3LCJHIjo4NCwiQiI6NDR9fSwiTGluZVdlaWdodCI6MS4wLCJMaW5lVHlwZSI6MCwiUGFyZW50U3R5bGUiOnsiJHJlZiI6IjU1In19LCJJc0JlbG93VGltZWJhbmQiOnRydWUsIkhpZGVEYXRlIjpmYWxzZSwiU2hhcGVTaXplIjoyLCJTcGFjaW5nIjoyLjAsIlBhZGRpbmciOnsiJHJlZiI6IjU4In0sIlNoYXBlU3R5bGUiOnsiJGlkIjoiMTU4IiwiTWFyZ2luIjp7IiRyZWYiOiI2MCJ9LCJQYWRkaW5nIjp7IiRyZWYiOiI2MSJ9LCJCYWNrZ3JvdW5kIjp7IiRpZCI6IjE1OSIsIkNvbG9yIjp7IiRpZCI6IjE2MCIsIkEiOjI1NSwiUiI6MTg2LCJHIjo5OCwiQiI6MzB9fSwiSXNWaXNpYmxlIjp0cnVlLCJXaWR0aCI6MjQuMCwiSGVpZ2h0IjoyNi4wLCJCb3JkZXJTdHlsZSI6eyIkaWQiOiIxNjEiLCJMaW5lQ29sb3IiOnsiJHJlZiI6IjYzIn0sIkxpbmVXZWlnaHQiOjAuMCwiTGluZVR5cGUiOjAsIlBhcmVudFN0eWxlIjp7IiRyZWYiOiI2MiJ9fSwiUGFyZW50U3R5bGUiOnsiJHJlZiI6IjU5In19LCJUaXRsZVN0eWxlIjp7IiRpZCI6IjE2MiIsIkZvbnRTZXR0aW5ncyI6eyIkaWQiOiIxNjMiLCJGb250U2l6ZSI6MTEsIkZvbnROYW1lIjoiQ2FsaWJyaSIsIklzQm9sZCI6dHJ1ZSwiSXNJdGFsaWMiOmZhbHNlLCJJc1VuZGVybGluZWQiOmZhbHNlLCJQYXJlbnRTdHlsZSI6eyIkcmVmIjoiNjYifX0sIkF1dG9TaXplIjoyLCJGb3JlZ3JvdW5kIjp7IiRyZWYiOiI2NyJ9LCJNYXhXaWR0aCI6MTQ2LjE5OTUyMzkyNTc4MTI1LCJNYXhIZWlnaHQiOiJJbmZpbml0eSIsIlNtYXJ0Rm9yZWdyb3VuZElzQWN0aXZlIjpmYWxzZSwiSG9yaXpvbnRhbEFsaWdubWVudCI6MCwiVmVydGljYWxBbGlnbm1lbnQiOjAsIlNtYXJ0Rm9yZWdyb3VuZCI6bnVsbCwiTWFyZ2luIjp7IiRyZWYiOiI2OSJ9LCJQYWRkaW5nIjp7IiRyZWYiOiI3MCJ9LCJCYWNrZ3JvdW5kIjp7IiRyZWYiOiI3MSJ9LCJJc1Zpc2libGUiOnRydWUsIldpZHRoIjowLjAsIkhlaWdodCI6MC4wLCJCb3JkZXJTdHlsZSI6eyIkaWQiOiIxNjQiLCJMaW5lQ29sb3IiOm51bGwsIkxpbmVXZWlnaHQiOjAuMCwiTGluZVR5cGUiOjAsIlBhcmVudFN0eWxlIjpudWxsfSwiUGFyZW50U3R5bGUiOnsiJHJlZiI6IjY1In19LCJEYXRlU3R5bGUiOnsiJGlkIjoiMTY1IiwiRm9udFNldHRpbmdzIjp7IiRpZCI6IjE2NiIsIkZvbnRTaXplIjoxMCwiRm9udE5hbWUiOiJDYWxpYnJpIiwiSXNCb2xkIjpmYWxzZSwiSXNJdGFsaWMiOmZhbHNlLCJJc1VuZGVybGluZWQiOmZhbHNlLCJQYXJlbnRTdHlsZSI6eyIkcmVmIjoiNzMifX0sIkF1dG9TaXplIjowLCJGb3JlZ3JvdW5kIjp7IiRyZWYiOiI3NCJ9LCJNYXhXaWR0aCI6MjAwLjAsIk1heEhlaWdodCI6IkluZmluaXR5IiwiU21hcnRGb3JlZ3JvdW5kSXNBY3RpdmUiOmZhbHNlLCJIb3Jpem9udGFsQWxpZ25tZW50IjowLCJWZXJ0aWNhbEFsaWdubWVudCI6MCwiU21hcnRGb3JlZ3JvdW5kIjpudWxsLCJNYXJnaW4iOnsiJHJlZiI6Ijc2In0sIlBhZGRpbmciOnsiJHJlZiI6Ijc3In0sIkJhY2tncm91bmQiOnsiJHJlZiI6Ijc4In0sIklzVmlzaWJsZSI6dHJ1ZSwiV2lkdGgiOjAuMCwiSGVpZ2h0IjowLjAsIkJvcmRlclN0eWxlIjp7IiRpZCI6IjE2NyIsIkxpbmVDb2xvciI6bnVsbCwiTGluZVdlaWdodCI6MC4wLCJMaW5lVHlwZSI6MCwiUGFyZW50U3R5bGUiOm51bGx9LCJQYXJlbnRTdHlsZSI6eyIkcmVmIjoiNzIifX0sIkRhdGVGb3JtYXQiOnsiJHJlZiI6Ijc5In0sIklzVmlzaWJsZSI6dHJ1ZSwiUGFyZW50U3R5bGUiOnsiJHJlZiI6IjUzIn19LCJQb3NpdGlvbiI6eyIkaWQiOiIxNjgiLCJSYXRpbyI6MC4xNTMzNzEwNzc5OTY3MTMxNSwiSXNDdXN0b20iOnRydWV9LCJJZCI6IjI1MzA0MGMzLTVmOGMtNGZjOS04YzdlLWE1YjQwOTY0YjQ0MiIsIlRpdGxlIjoiU0VPIHJlc2VhcmNoLCBtYXJrZXRpbmcgYW5hbHlzaXMgYW5kIGJ1c2luZXNzIHBsYW5uaW5nIiwiTm90ZSI6bnVsbCwiSHlwZXJsaW5rIjpudWxsLCJJc0NoYW5nZWQiOmZhbHNlLCJJc05ldyI6ZmFsc2V9LHsiJGlkIjoiMTY5IiwiRGF0ZSI6IjIwMTUtMDktMjdUMjM6NTk6NTkuOTk5WiIsIlN0eWxlIjp7IiRpZCI6IjE3MCIsIlNoYXBlIjowLCJDb25uZWN0b3JNYXJnaW4iOnsiJHJlZiI6IjU0In0sIkNvbm5lY3RvclN0eWxlIjp7IiRpZCI6IjE3MSIsIkxpbmVDb2xvciI6eyIkaWQiOiIxNzIiLCIkdHlwZSI6Ik5MUkUuQ29tbW9uLkRvbS5Tb2xpZENvbG9yQnJ1c2gsIE5MUkUuQ29tbW9uIiwiQ29sb3IiOnsiJGlkIjoiMTczIiwiQSI6MTI3LCJSIjoxNTAsIkciOjIxNCwiQiI6NjZ9fSwiTGluZVdlaWdodCI6MS4wLCJMaW5lVHlwZSI6MCwiUGFyZW50U3R5bGUiOnsiJHJlZiI6IjU1In19LCJJc0JlbG93VGltZWJhbmQiOmZhbHNlLCJIaWRlRGF0ZSI6ZmFsc2UsIlNoYXBlU2l6ZSI6MSwiU3BhY2luZyI6Mi4wLCJQYWRkaW5nIjp7IiRyZWYiOiI1OCJ9LCJTaGFwZVN0eWxlIjp7IiRpZCI6IjE3NCIsIk1hcmdpbiI6eyIkcmVmIjoiNjAifSwiUGFkZGluZyI6eyIkcmVmIjoiNjEifSwiQmFja2dyb3VuZCI6eyIkaWQiOiIxNzUiLCJDb2xvciI6eyIkaWQiOiIxNzYiLCJBIjoyNTUsIlIiOjE1MCwiRyI6MjE0LCJCIjo2Nn19LCJJc1Zpc2libGUiOnRydWUsIldpZHRoIjoxOC4wLCJIZWlnaHQiOjIwLjAsIkJvcmRlclN0eWxlIjp7IiRpZCI6IjE3NyIsIkxpbmVDb2xvciI6eyIkcmVmIjoiNjMifSwiTGluZVdlaWdodCI6MC4wLCJMaW5lVHlwZSI6MCwiUGFyZW50U3R5bGUiOnsiJHJlZiI6IjYyIn19LCJQYXJlbnRTdHlsZSI6eyIkcmVmIjoiNTkifX0sIlRpdGxlU3R5bGUiOnsiJGlkIjoiMTc4IiwiRm9udFNldHRpbmdzIjp7IiRpZCI6IjE3OSIsIkZvbnRTaXplIjoxMSwiRm9udE5hbWUiOiJDYWxpYnJpIiwiSXNCb2xkIjp0cnVlLCJJc0l0YWxpYyI6ZmFsc2UsIklzVW5kZXJsaW5lZCI6ZmFsc2UsIlBhcmVudFN0eWxlIjp7IiRyZWYiOiI2NiJ9fSwiQXV0b1NpemUiOjIsIkZvcmVncm91bmQiOnsiJHJlZiI6IjY3In0sIk1heFdpZHRoIjo4NS44Nzg1ODU4MTU0Mjk2ODgsIk1heEhlaWdodCI6IkluZmluaXR5IiwiU21hcnRGb3JlZ3JvdW5kSXNBY3RpdmUiOmZhbHNlLCJIb3Jpem9udGFsQWxpZ25tZW50IjowLCJWZXJ0aWNhbEFsaWdubWVudCI6MCwiU21hcnRGb3JlZ3JvdW5kIjpudWxsLCJNYXJnaW4iOnsiJHJlZiI6IjY5In0sIlBhZGRpbmciOnsiJHJlZiI6IjcwIn0sIkJhY2tncm91bmQiOnsiJHJlZiI6IjcxIn0sIklzVmlzaWJsZSI6dHJ1ZSwiV2lkdGgiOjAuMCwiSGVpZ2h0IjowLjAsIkJvcmRlclN0eWxlIjp7IiRpZCI6IjE4MCIsIkxpbmVDb2xvciI6bnVsbCwiTGluZVdlaWdodCI6MC4wLCJMaW5lVHlwZSI6MCwiUGFyZW50U3R5bGUiOm51bGx9LCJQYXJlbnRTdHlsZSI6eyIkcmVmIjoiNjUifX0sIkRhdGVTdHlsZSI6eyIkaWQiOiIxODEiLCJGb250U2V0dGluZ3MiOnsiJGlkIjoiMTgyIiwiRm9udFNpemUiOjEwLCJGb250TmFtZSI6IkNhbGlicmkiLCJJc0JvbGQiOmZhbHNlLCJJc0l0YWxpYyI6ZmFsc2UsIklzVW5kZXJsaW5lZCI6ZmFsc2UsIlBhcmVudFN0eWxlIjp7IiRyZWYiOiI3MyJ9fSwiQXV0b1NpemUiOjAsIkZvcmVncm91bmQiOnsiJHJlZiI6Ijc0In0sIk1heFdpZHRoIjoyMDAuMCwiTWF4SGVpZ2h0IjoiSW5maW5pdHkiLCJTbWFydEZvcmVncm91bmRJc0FjdGl2ZSI6ZmFsc2UsIkhvcml6b250YWxBbGlnbm1lbnQiOjAsIlZlcnRpY2FsQWxpZ25tZW50IjowLCJTbWFydEZvcmVncm91bmQiOm51bGwsIk1hcmdpbiI6eyIkcmVmIjoiNzYifSwiUGFkZGluZyI6eyIkcmVmIjoiNzcifSwiQmFja2dyb3VuZCI6eyIkcmVmIjoiNzgifSwiSXNWaXNpYmxlIjp0cnVlLCJXaWR0aCI6MC4wLCJIZWlnaHQiOjAuMCwiQm9yZGVyU3R5bGUiOnsiJGlkIjoiMTgzIiwiTGluZUNvbG9yIjpudWxsLCJMaW5lV2VpZ2h0IjowLjAsIkxpbmVUeXBlIjowLCJQYXJlbnRTdHlsZSI6bnVsbH0sIlBhcmVudFN0eWxlIjp7IiRyZWYiOiI3MiJ9fSwiRGF0ZUZvcm1hdCI6eyIkcmVmIjoiNzkifSwiSXNWaXNpYmxlIjp0cnVlLCJQYXJlbnRTdHlsZSI6eyIkcmVmIjoiNTMifX0sIlBvc2l0aW9uIjp7IiRpZCI6IjE4NCIsIlJhdGlvIjowLjEyNjEzNjMyNzY3Mjg4Nzc0LCJJc0N1c3RvbSI6dHJ1ZX0sIklkIjoiNjgzY2ExNmUtYzAwZC00NmExLTgxYTctYjA2YmU2NDIwZDdkIiwiVGl0bGUiOiJNaWxlc3RvbmUgYW5kIHJlc291cmNlIHBsYW5uaW5nIiwiTm90ZSI6bnVsbCwiSHlwZXJsaW5rIjpudWxsLCJJc0NoYW5nZWQiOmZhbHNlLCJJc05ldyI6ZmFsc2V9LHsiJGlkIjoiMTg1IiwiRGF0ZSI6IjIwMTUtMTAtMDlUMjM6NTk6NTkuOTk5WiIsIlN0eWxlIjp7IiRpZCI6IjE4NiIsIlNoYXBlIjozLCJDb25uZWN0b3JNYXJnaW4iOnsiJHJlZiI6IjU0In0sIkNvbm5lY3RvclN0eWxlIjp7IiRpZCI6IjE4NyIsIkxpbmVDb2xvciI6eyIkaWQiOiIxODgiLCIkdHlwZSI6Ik5MUkUuQ29tbW9uLkRvbS5Tb2xpZENvbG9yQnJ1c2gsIE5MUkUuQ29tbW9uIiwiQ29sb3IiOnsiJGlkIjoiMTg5IiwiQSI6MTI3LCJSIjoxNTAsIkciOjIxNCwiQiI6NjZ9fSwiTGluZVdlaWdodCI6MS4wLCJMaW5lVHlwZSI6MCwiUGFyZW50U3R5bGUiOnsiJHJlZiI6IjU1In19LCJJc0JlbG93VGltZWJhbmQiOnRydWUsIkhpZGVEYXRlIjpmYWxzZSwiU2hhcGVTaXplIjoxLCJTcGFjaW5nIjoyLjAsIlBhZGRpbmciOnsiJHJlZiI6IjU4In0sIlNoYXBlU3R5bGUiOnsiJGlkIjoiMTkwIiwiTWFyZ2luIjp7IiRyZWYiOiI2MCJ9LCJQYWRkaW5nIjp7IiRyZWYiOiI2MSJ9LCJCYWNrZ3JvdW5kIjp7IiRpZCI6IjE5MSIsIkNvbG9yIjp7IiRpZCI6IjE5MiIsIkEiOjI1NSwiUiI6MTUwLCJHIjoyMTQsIkIiOjY2fX0sIklzVmlzaWJsZSI6dHJ1ZSwiV2lkdGgiOjE4LjAsIkhlaWdodCI6MjAuMCwiQm9yZGVyU3R5bGUiOnsiJGlkIjoiMTkzIiwiTGluZUNvbG9yIjp7IiRyZWYiOiI2MyJ9LCJMaW5lV2VpZ2h0IjowLjAsIkxpbmVUeXBlIjowLCJQYXJlbnRTdHlsZSI6eyIkcmVmIjoiNjIifX0sIlBhcmVudFN0eWxlIjp7IiRyZWYiOiI1OSJ9fSwiVGl0bGVTdHlsZSI6eyIkaWQiOiIxOTQiLCJGb250U2V0dGluZ3MiOnsiJGlkIjoiMTk1IiwiRm9udFNpemUiOjExLCJGb250TmFtZSI6IkNhbGlicmkiLCJJc0JvbGQiOnRydWUsIklzSXRhbGljIjpmYWxzZSwiSXNVbmRlcmxpbmVkIjpmYWxzZSwiUGFyZW50U3R5bGUiOnsiJHJlZiI6IjY2In19LCJBdXRvU2l6ZSI6MiwiRm9yZWdyb3VuZCI6eyIkcmVmIjoiNjcifSwiTWF4V2lkdGgiOjExNC4wLCJNYXhIZWlnaHQiOiJJbmZpbml0eSIsIlNtYXJ0Rm9yZWdyb3VuZElzQWN0aXZlIjpmYWxzZSwiSG9yaXpvbnRhbEFsaWdubWVudCI6MCwiVmVydGljYWxBbGlnbm1lbnQiOjAsIlNtYXJ0Rm9yZWdyb3VuZCI6bnVsbCwiTWFyZ2luIjp7IiRyZWYiOiI2OSJ9LCJQYWRkaW5nIjp7IiRyZWYiOiI3MCJ9LCJCYWNrZ3JvdW5kIjp7IiRyZWYiOiI3MSJ9LCJJc1Zpc2libGUiOnRydWUsIldpZHRoIjowLjAsIkhlaWdodCI6MC4wLCJCb3JkZXJTdHlsZSI6eyIkaWQiOiIxOTYiLCJMaW5lQ29sb3IiOm51bGwsIkxpbmVXZWlnaHQiOjAuMCwiTGluZVR5cGUiOjAsIlBhcmVudFN0eWxlIjpudWxsfSwiUGFyZW50U3R5bGUiOnsiJHJlZiI6IjY1In19LCJEYXRlU3R5bGUiOnsiJGlkIjoiMTk3IiwiRm9udFNldHRpbmdzIjp7IiRpZCI6IjE5OCIsIkZvbnRTaXplIjoxMCwiRm9udE5hbWUiOiJDYWxpYnJpIiwiSXNCb2xkIjpmYWxzZSwiSXNJdGFsaWMiOmZhbHNlLCJJc1VuZGVybGluZWQiOmZhbHNlLCJQYXJlbnRTdHlsZSI6eyIkcmVmIjoiNzMifX0sIkF1dG9TaXplIjowLCJGb3JlZ3JvdW5kIjp7IiRyZWYiOiI3NCJ9LCJNYXhXaWR0aCI6MjAwLjAsIk1heEhlaWdodCI6IkluZmluaXR5IiwiU21hcnRGb3JlZ3JvdW5kSXNBY3RpdmUiOmZhbHNlLCJIb3Jpem9udGFsQWxpZ25tZW50IjowLCJWZXJ0aWNhbEFsaWdubWVudCI6MCwiU21hcnRGb3JlZ3JvdW5kIjpudWxsLCJNYXJnaW4iOnsiJHJlZiI6Ijc2In0sIlBhZGRpbmciOnsiJHJlZiI6Ijc3In0sIkJhY2tncm91bmQiOnsiJHJlZiI6Ijc4In0sIklzVmlzaWJsZSI6dHJ1ZSwiV2lkdGgiOjAuMCwiSGVpZ2h0IjowLjAsIkJvcmRlclN0eWxlIjp7IiRpZCI6IjE5OSIsIkxpbmVDb2xvciI6bnVsbCwiTGluZVdlaWdodCI6MC4wLCJMaW5lVHlwZSI6MCwiUGFyZW50U3R5bGUiOm51bGx9LCJQYXJlbnRTdHlsZSI6eyIkcmVmIjoiNzIifX0sIkRhdGVGb3JtYXQiOnsiJHJlZiI6Ijc5In0sIklzVmlzaWJsZSI6dHJ1ZSwiUGFyZW50U3R5bGUiOnsiJHJlZiI6IjUzIn19LCJQb3NpdGlvbiI6eyIkaWQiOiIyMDAiLCJSYXRpbyI6MC4yNjI3OTI5MjI4MzIzNDc3MywiSXNDdXN0b20iOnRydWV9LCJJZCI6IjU5NGVjNmQwLTgwZTctNGU3OS04M2Y3LTI1ZjYzM2JhN2ZjNyIsIlRpdGxlIjoiRGV2ZWxvcCBzdGFnZSAxIGZ1bmRpbmcgcGxhbiBhbmQgYXBwcm92YWwiLCJOb3RlIjpudWxsLCJIeXBlcmxpbmsiOm51bGwsIklzQ2hhbmdlZCI6ZmFsc2UsIklzTmV3IjpmYWxzZX0seyIkaWQiOiIyMDEiLCJEYXRlIjoiMjAxNS0xMC0yMlQyMzo1OTo1OS45OTlaIiwiU3R5bGUiOnsiJGlkIjoiMjAyIiwiU2hhcGUiOjMsIkNvbm5lY3Rvck1hcmdpbiI6eyIkcmVmIjoiNTQifSwiQ29ubmVjdG9yU3R5bGUiOnsiJGlkIjoiMjAzIiwiTGluZUNvbG9yIjp7IiRpZCI6IjIwNCIsIiR0eXBlIjoiTkxSRS5Db21tb24uRG9tLlNvbGlkQ29sb3JCcnVzaCwgTkxSRS5Db21tb24iLCJDb2xvciI6eyIkaWQiOiIyMDUiLCJBIjoxMjcsIlIiOjEwOSwiRyI6MTYyLCJCIjo0MH19LCJMaW5lV2VpZ2h0IjoxLjAsIkxpbmVUeXBlIjowLCJQYXJlbnRTdHlsZSI6eyIkcmVmIjoiNTUifX0sIklzQmVsb3dUaW1lYmFuZCI6ZmFsc2UsIkhpZGVEYXRlIjpmYWxzZSwiU2hhcGVTaXplIjowLCJTcGFjaW5nIjoyLjAsIlBhZGRpbmciOnsiJHJlZiI6IjU4In0sIlNoYXBlU3R5bGUiOnsiJGlkIjoiMjA2IiwiTWFyZ2luIjp7IiRyZWYiOiI2MCJ9LCJQYWRkaW5nIjp7IiRyZWYiOiI2MSJ9LCJCYWNrZ3JvdW5kIjp7IiRpZCI6IjIwNyIsIkNvbG9yIjp7IiRpZCI6IjIwOCIsIkEiOjI1NSwiUiI6MTA5LCJHIjoxNjIsIkIiOjQwfX0sIklzVmlzaWJsZSI6dHJ1ZSwiV2lkdGgiOjEyLjAsIkhlaWdodCI6MTQuMCwiQm9yZGVyU3R5bGUiOnsiJGlkIjoiMjA5IiwiTGluZUNvbG9yIjp7IiRyZWYiOiI2MyJ9LCJMaW5lV2VpZ2h0IjowLjAsIkxpbmVUeXBlIjowLCJQYXJlbnRTdHlsZSI6eyIkcmVmIjoiNjIifX0sIlBhcmVudFN0eWxlIjp7IiRyZWYiOiI1OSJ9fSwiVGl0bGVTdHlsZSI6eyIkaWQiOiIyMTAiLCJGb250U2V0dGluZ3MiOnsiJGlkIjoiMjExIiwiRm9udFNpemUiOjExLCJGb250TmFtZSI6IkNhbGlicmkiLCJJc0JvbGQiOnRydWUsIklzSXRhbGljIjpmYWxzZSwiSXNVbmRlcmxpbmVkIjpmYWxzZSwiUGFyZW50U3R5bGUiOnsiJHJlZiI6IjY2In19LCJBdXRvU2l6ZSI6MiwiRm9yZWdyb3VuZCI6eyIkcmVmIjoiNjcifSwiTWF4V2lkdGgiOjExNi4yMDk4Mzg4NjcxODc1LCJNYXhIZWlnaHQiOiJJbmZpbml0eSIsIlNtYXJ0Rm9yZWdyb3VuZElzQWN0aXZlIjpmYWxzZSwiSG9yaXpvbnRhbEFsaWdubWVudCI6MCwiVmVydGljYWxBbGlnbm1lbnQiOjAsIlNtYXJ0Rm9yZWdyb3VuZCI6bnVsbCwiTWFyZ2luIjp7IiRyZWYiOiI2OSJ9LCJQYWRkaW5nIjp7IiRyZWYiOiI3MCJ9LCJCYWNrZ3JvdW5kIjp7IiRyZWYiOiI3MSJ9LCJJc1Zpc2libGUiOnRydWUsIldpZHRoIjowLjAsIkhlaWdodCI6MC4wLCJCb3JkZXJTdHlsZSI6eyIkaWQiOiIyMTIiLCJMaW5lQ29sb3IiOm51bGwsIkxpbmVXZWlnaHQiOjAuMCwiTGluZVR5cGUiOjAsIlBhcmVudFN0eWxlIjpudWxsfSwiUGFyZW50U3R5bGUiOnsiJHJlZiI6IjY1In19LCJEYXRlU3R5bGUiOnsiJGlkIjoiMjEzIiwiRm9udFNldHRpbmdzIjp7IiRpZCI6IjIxNCIsIkZvbnRTaXplIjoxMCwiRm9udE5hbWUiOiJDYWxpYnJpIiwiSXNCb2xkIjpmYWxzZSwiSXNJdGFsaWMiOmZhbHNlLCJJc1VuZGVybGluZWQiOmZhbHNlLCJQYXJlbnRTdHlsZSI6eyIkcmVmIjoiNzMifX0sIkF1dG9TaXplIjowLCJGb3JlZ3JvdW5kIjp7IiRyZWYiOiI3NCJ9LCJNYXhXaWR0aCI6MjAwLjAsIk1heEhlaWdodCI6IkluZmluaXR5IiwiU21hcnRGb3JlZ3JvdW5kSXNBY3RpdmUiOmZhbHNlLCJIb3Jpem9udGFsQWxpZ25tZW50IjowLCJWZXJ0aWNhbEFsaWdubWVudCI6MCwiU21hcnRGb3JlZ3JvdW5kIjpudWxsLCJNYXJnaW4iOnsiJHJlZiI6Ijc2In0sIlBhZGRpbmciOnsiJHJlZiI6Ijc3In0sIkJhY2tncm91bmQiOnsiJHJlZiI6Ijc4In0sIklzVmlzaWJsZSI6dHJ1ZSwiV2lkdGgiOjAuMCwiSGVpZ2h0IjowLjAsIkJvcmRlclN0eWxlIjp7IiRpZCI6IjIxNSIsIkxpbmVDb2xvciI6bnVsbCwiTGluZVdlaWdodCI6MC4wLCJMaW5lVHlwZSI6MCwiUGFyZW50U3R5bGUiOm51bGx9LCJQYXJlbnRTdHlsZSI6eyIkcmVmIjoiNzIifX0sIkRhdGVGb3JtYXQiOnsiJHJlZiI6Ijc5In0sIklzVmlzaWJsZSI6dHJ1ZSwiUGFyZW50U3R5bGUiOnsiJHJlZiI6IjUzIn19LCJQb3NpdGlvbiI6eyIkaWQiOiIyMTYiLCJSYXRpbyI6MC4yMDE1NDM0NTQ3NzA2ODg2NiwiSXNDdXN0b20iOnRydWV9LCJJZCI6ImUwMDViOWZhLTQ5Y2ItNGUyYi04YjFhLWZiZDIwYzM3YTIyYiIsIlRpdGxlIjoiQmV0YSBUZXN0IDEuMiByb2xsb3V0LCBkb2N1bWVudGF0aW9uIGFuZCB1c2FiaWxpdHkgZmVlZGJhY2siLCJOb3RlIjpudWxsLCJIeXBlcmxpbmsiOm51bGwsIklzQ2hhbmdlZCI6ZmFsc2UsIklzTmV3IjpmYWxzZX0seyIkaWQiOiIyMTciLCJEYXRlIjoiMjAxNS0xMS0wMVQyMzo1OTo1OS45OTlaIiwiU3R5bGUiOnsiJGlkIjoiMjE4IiwiU2hhcGUiOjAsIkNvbm5lY3Rvck1hcmdpbiI6eyIkcmVmIjoiNTQifSwiQ29ubmVjdG9yU3R5bGUiOnsiJGlkIjoiMjE5IiwiTGluZUNvbG9yIjp7IiRpZCI6IjIyMCIsIiR0eXBlIjoiTkxSRS5Db21tb24uRG9tLlNvbGlkQ29sb3JCcnVzaCwgTkxSRS5Db21tb24iLCJDb2xvciI6eyIkaWQiOiIyMjEiLCJBIjoxMjcsIlIiOjE1MCwiRyI6MjE0LCJCIjo2Nn19LCJMaW5lV2VpZ2h0IjoxLjAsIkxpbmVUeXBlIjowLCJQYXJlbnRTdHlsZSI6eyIkcmVmIjoiNTUifX0sIklzQmVsb3dUaW1lYmFuZCI6dHJ1ZSwiSGlkZURhdGUiOmZhbHNlLCJTaGFwZVNpemUiOjEsIlNwYWNpbmciOjIuMCwiUGFkZGluZyI6eyIkcmVmIjoiNTgifSwiU2hhcGVTdHlsZSI6eyIkaWQiOiIyMjIiLCJNYXJnaW4iOnsiJHJlZiI6IjYwIn0sIlBhZGRpbmciOnsiJHJlZiI6IjYxIn0sIkJhY2tncm91bmQiOnsiJGlkIjoiMjIzIiwiQ29sb3IiOnsiJGlkIjoiMjI0IiwiQSI6MjU1LCJSIjoxNTAsIkciOjIxNCwiQiI6NjZ9fSwiSXNWaXNpYmxlIjp0cnVlLCJXaWR0aCI6MTguMCwiSGVpZ2h0IjoyMC4wLCJCb3JkZXJTdHlsZSI6eyIkaWQiOiIyMjUiLCJMaW5lQ29sb3IiOnsiJHJlZiI6IjYzIn0sIkxpbmVXZWlnaHQiOjAuMCwiTGluZVR5cGUiOjAsIlBhcmVudFN0eWxlIjp7IiRyZWYiOiI2MiJ9fSwiUGFyZW50U3R5bGUiOnsiJHJlZiI6IjU5In19LCJUaXRsZVN0eWxlIjp7IiRpZCI6IjIyNiIsIkZvbnRTZXR0aW5ncyI6eyIkaWQiOiIyMjciLCJGb250U2l6ZSI6MTEsIkZvbnROYW1lIjoiQ2FsaWJyaSIsIklzQm9sZCI6dHJ1ZSwiSXNJdGFsaWMiOmZhbHNlLCJJc1VuZGVybGluZWQiOmZhbHNlLCJQYXJlbnRTdHlsZSI6eyIkcmVmIjoiNjYifX0sIkF1dG9TaXplIjoyLCJGb3JlZ3JvdW5kIjp7IiRyZWYiOiI2NyJ9LCJNYXhXaWR0aCI6MTIyLjE5MTQ5NzgwMjczNDM4LCJNYXhIZWlnaHQiOiJJbmZpbml0eSIsIlNtYXJ0Rm9yZWdyb3VuZElzQWN0aXZlIjpmYWxzZSwiSG9yaXpvbnRhbEFsaWdubWVudCI6MCwiVmVydGljYWxBbGlnbm1lbnQiOjAsIlNtYXJ0Rm9yZWdyb3VuZCI6bnVsbCwiTWFyZ2luIjp7IiRyZWYiOiI2OSJ9LCJQYWRkaW5nIjp7IiRyZWYiOiI3MCJ9LCJCYWNrZ3JvdW5kIjp7IiRyZWYiOiI3MSJ9LCJJc1Zpc2libGUiOnRydWUsIldpZHRoIjowLjAsIkhlaWdodCI6MC4wLCJCb3JkZXJTdHlsZSI6eyIkaWQiOiIyMjgiLCJMaW5lQ29sb3IiOm51bGwsIkxpbmVXZWlnaHQiOjAuMCwiTGluZVR5cGUiOjAsIlBhcmVudFN0eWxlIjpudWxsfSwiUGFyZW50U3R5bGUiOnsiJHJlZiI6IjY1In19LCJEYXRlU3R5bGUiOnsiJGlkIjoiMjI5IiwiRm9udFNldHRpbmdzIjp7IiRpZCI6IjIzMCIsIkZvbnRTaXplIjoxMCwiRm9udE5hbWUiOiJDYWxpYnJpIiwiSXNCb2xkIjpmYWxzZSwiSXNJdGFsaWMiOmZhbHNlLCJJc1VuZGVybGluZWQiOmZhbHNlLCJQYXJlbnRTdHlsZSI6eyIkcmVmIjoiNzMifX0sIkF1dG9TaXplIjowLCJGb3JlZ3JvdW5kIjp7IiRyZWYiOiI3NCJ9LCJNYXhXaWR0aCI6MjAwLjAsIk1heEhlaWdodCI6IkluZmluaXR5IiwiU21hcnRGb3JlZ3JvdW5kSXNBY3RpdmUiOmZhbHNlLCJIb3Jpem9udGFsQWxpZ25tZW50IjowLCJWZXJ0aWNhbEFsaWdubWVudCI6MCwiU21hcnRGb3JlZ3JvdW5kIjpudWxsLCJNYXJnaW4iOnsiJHJlZiI6Ijc2In0sIlBhZGRpbmciOnsiJHJlZiI6Ijc3In0sIkJhY2tncm91bmQiOnsiJHJlZiI6Ijc4In0sIklzVmlzaWJsZSI6dHJ1ZSwiV2lkdGgiOjAuMCwiSGVpZ2h0IjowLjAsIkJvcmRlclN0eWxlIjp7IiRpZCI6IjIzMSIsIkxpbmVDb2xvciI6bnVsbCwiTGluZVdlaWdodCI6MC4wLCJMaW5lVHlwZSI6MCwiUGFyZW50U3R5bGUiOm51bGx9LCJQYXJlbnRTdHlsZSI6eyIkcmVmIjoiNzIifX0sIkRhdGVGb3JtYXQiOnsiJHJlZiI6Ijc5In0sIklzVmlzaWJsZSI6dHJ1ZSwiUGFyZW50U3R5bGUiOnsiJHJlZiI6IjUzIn19LCJQb3NpdGlvbiI6eyIkaWQiOiIyMzIiLCJSYXRpbyI6MC4xNjU2Mjc1NzEzODg1MjcyMSwiSXNDdXN0b20iOnRydWV9LCJJZCI6IjI1MGVhMmJlLTA1ODUtNGI4MC1iY2RiLWVjMDdmYWFhMmQ2OSIsIlRpdGxlIjoiRGV2ZWxvcCBTdGFnZSAyIHByb2dyYW0gYW5kIGNlcnRpZmljYXRpb24gcHJvY2VzcyIsIk5vdGUiOm51bGwsIkh5cGVybGluayI6bnVsbCwiSXNDaGFuZ2VkIjpmYWxzZSwiSXNOZXciOmZhbHNlfSx7IiRpZCI6IjIzMyIsIkRhdGUiOiIyMDE1LTExLTEyVDIzOjU5OjU5Ljk5OVoiLCJTdHlsZSI6eyIkaWQiOiIyMzQiLCJTaGFwZSI6MywiQ29ubmVjdG9yTWFyZ2luIjp7IiRyZWYiOiI1NCJ9LCJDb25uZWN0b3JTdHlsZSI6eyIkaWQiOiIyMzUiLCJMaW5lQ29sb3IiOnsiJGlkIjoiMjM2IiwiJHR5cGUiOiJOTFJFLkNvbW1vbi5Eb20uU29saWRDb2xvckJydXNoLCBOTFJFLkNvbW1vbiIsIkNvbG9yIjp7IiRpZCI6IjIzNyIsIkEiOjEyNywiUiI6MTk2LCJHIjoxMDQsIkIiOjMyfX0sIkxpbmVXZWlnaHQiOjEuMCwiTGluZVR5cGUiOjAsIlBhcmVudFN0eWxlIjp7IiRyZWYiOiI1NSJ9fSwiSXNCZWxvd1RpbWViYW5kIjpmYWxzZSwiSGlkZURhdGUiOmZhbHNlLCJTaGFwZVNpemUiOjEsIlNwYWNpbmciOjIuMCwiUGFkZGluZyI6eyIkcmVmIjoiNTgifSwiU2hhcGVTdHlsZSI6eyIkaWQiOiIyMzgiLCJNYXJnaW4iOnsiJHJlZiI6IjYwIn0sIlBhZGRpbmciOnsiJHJlZiI6IjYxIn0sIkJhY2tncm91bmQiOnsiJGlkIjoiMjM5IiwiQ29sb3IiOnsiJGlkIjoiMjQwIiwiQSI6MjU1LCJSIjoxOTYsIkciOjEwNCwiQiI6MzJ9fSwiSXNWaXNpYmxlIjp0cnVlLCJXaWR0aCI6MTguMCwiSGVpZ2h0IjoyMC4wLCJCb3JkZXJTdHlsZSI6eyIkaWQiOiIyNDEiLCJMaW5lQ29sb3IiOnsiJHJlZiI6IjYzIn0sIkxpbmVXZWlnaHQiOjAuMCwiTGluZVR5cGUiOjAsIlBhcmVudFN0eWxlIjp7IiRyZWYiOiI2MiJ9fSwiUGFyZW50U3R5bGUiOnsiJHJlZiI6IjU5In19LCJUaXRsZVN0eWxlIjp7IiRpZCI6IjI0MiIsIkZvbnRTZXR0aW5ncyI6eyIkaWQiOiIyNDMiLCJGb250U2l6ZSI6MTEsIkZvbnROYW1lIjoiQ2FsaWJyaSIsIklzQm9sZCI6dHJ1ZSwiSXNJdGFsaWMiOmZhbHNlLCJJc1VuZGVybGluZWQiOmZhbHNlLCJQYXJlbnRTdHlsZSI6eyIkcmVmIjoiNjYifX0sIkF1dG9TaXplIjoyLCJGb3JlZ3JvdW5kIjp7IiRyZWYiOiI2NyJ9LCJNYXhXaWR0aCI6NjkuNzc2NzcxNTQ1NDEwMTU2LCJNYXhIZWlnaHQiOiJJbmZpbml0eSIsIlNtYXJ0Rm9yZWdyb3VuZElzQWN0aXZlIjpmYWxzZSwiSG9yaXpvbnRhbEFsaWdubWVudCI6MCwiVmVydGljYWxBbGlnbm1lbnQiOjAsIlNtYXJ0Rm9yZWdyb3VuZCI6bnVsbCwiTWFyZ2luIjp7IiRyZWYiOiI2OSJ9LCJQYWRkaW5nIjp7IiRyZWYiOiI3MCJ9LCJCYWNrZ3JvdW5kIjp7IiRyZWYiOiI3MSJ9LCJJc1Zpc2libGUiOnRydWUsIldpZHRoIjowLjAsIkhlaWdodCI6MC4wLCJCb3JkZXJTdHlsZSI6eyIkaWQiOiIyNDQiLCJMaW5lQ29sb3IiOm51bGwsIkxpbmVXZWlnaHQiOjAuMCwiTGluZVR5cGUiOjAsIlBhcmVudFN0eWxlIjpudWxsfSwiUGFyZW50U3R5bGUiOnsiJHJlZiI6IjY1In19LCJEYXRlU3R5bGUiOnsiJGlkIjoiMjQ1IiwiRm9udFNldHRpbmdzIjp7IiRpZCI6IjI0NiIsIkZvbnRTaXplIjoxMCwiRm9udE5hbWUiOiJDYWxpYnJpIiwiSXNCb2xkIjpmYWxzZSwiSXNJdGFsaWMiOmZhbHNlLCJJc1VuZGVybGluZWQiOmZhbHNlLCJQYXJlbnRTdHlsZSI6eyIkcmVmIjoiNzMifX0sIkF1dG9TaXplIjowLCJGb3JlZ3JvdW5kIjp7IiRyZWYiOiI3NCJ9LCJNYXhXaWR0aCI6MjAwLjAsIk1heEhlaWdodCI6IkluZmluaXR5IiwiU21hcnRGb3JlZ3JvdW5kSXNBY3RpdmUiOmZhbHNlLCJIb3Jpem9udGFsQWxpZ25tZW50IjowLCJWZXJ0aWNhbEFsaWdubWVudCI6MCwiU21hcnRGb3JlZ3JvdW5kIjpudWxsLCJNYXJnaW4iOnsiJHJlZiI6Ijc2In0sIlBhZGRpbmciOnsiJHJlZiI6Ijc3In0sIkJhY2tncm91bmQiOnsiJHJlZiI6Ijc4In0sIklzVmlzaWJsZSI6dHJ1ZSwiV2lkdGgiOjAuMCwiSGVpZ2h0IjowLjAsIkJvcmRlclN0eWxlIjp7IiRpZCI6IjI0NyIsIkxpbmVDb2xvciI6bnVsbCwiTGluZVdlaWdodCI6MC4wLCJMaW5lVHlwZSI6MCwiUGFyZW50U3R5bGUiOm51bGx9LCJQYXJlbnRTdHlsZSI6eyIkcmVmIjoiNzIifX0sIkRhdGVGb3JtYXQiOnsiJHJlZiI6Ijc5In0sIklzVmlzaWJsZSI6dHJ1ZSwiUGFyZW50U3R5bGUiOnsiJHJlZiI6IjUzIn19LCJQb3NpdGlvbiI6eyIkaWQiOiIyNDgiLCJSYXRpbyI6MC4wOTQ4MjcyMTM5OTM3Nzg5NDIsIklzQ3VzdG9tIjp0cnVlfSwiSWQiOiIzM2RiNGM5Zi0yYjJmLTQ5YzAtYTQ4ZC02MjU0ODU5ODAwYTMiLCJUaXRsZSI6IkJldGEgVGVzdCAyLjIiLCJOb3RlIjpudWxsLCJIeXBlcmxpbmsiOm51bGwsIklzQ2hhbmdlZCI6ZmFsc2UsIklzTmV3IjpmYWxzZX0seyIkaWQiOiIyNDkiLCJEYXRlIjoiMjAxNS0xMi0xNVQyMzo1OTo1OS45OTlaIiwiU3R5bGUiOnsiJGlkIjoiMjUwIiwiU2hhcGUiOjE0LCJDb25uZWN0b3JNYXJnaW4iOnsiJHJlZiI6IjU0In0sIkNvbm5lY3RvclN0eWxlIjp7IiRpZCI6IjI1MSIsIkxpbmVDb2xvciI6eyIkaWQiOiIyNTIiLCIkdHlwZSI6Ik5MUkUuQ29tbW9uLkRvbS5Tb2xpZENvbG9yQnJ1c2gsIE5MUkUuQ29tbW9uIiwiQ29sb3IiOnsiJGlkIjoiMjUzIiwiQSI6MjU1LCJSIjoxMjksIkciOjE4NywiQiI6NTJ9fSwiTGluZVdlaWdodCI6MS4wLCJMaW5lVHlwZSI6MCwiUGFyZW50U3R5bGUiOnsiJHJlZiI6IjU1In19LCJJc0JlbG93VGltZWJhbmQiOmZhbHNlLCJIaWRlRGF0ZSI6ZmFsc2UsIlNoYXBlU2l6ZSI6MSwiU3BhY2luZyI6Mi4wLCJQYWRkaW5nIjp7IiRyZWYiOiI1OCJ9LCJTaGFwZVN0eWxlIjp7IiRpZCI6IjI1NCIsIk1hcmdpbiI6eyIkcmVmIjoiNjAifSwiUGFkZGluZyI6eyIkcmVmIjoiNjEifSwiQmFja2dyb3VuZCI6eyIkcmVmIjoiMjUyIn0sIklzVmlzaWJsZSI6dHJ1ZSwiV2lkdGgiOjE4LjAsIkhlaWdodCI6MjAuMCwiQm9yZGVyU3R5bGUiOnsiJGlkIjoiMjU1IiwiTGluZUNvbG9yIjp7IiRyZWYiOiI2MyJ9LCJMaW5lV2VpZ2h0IjowLjAsIkxpbmVUeXBlIjowLCJQYXJlbnRTdHlsZSI6eyIkcmVmIjoiNjIifX0sIlBhcmVudFN0eWxlIjp7IiRyZWYiOiI1OSJ9fSwiVGl0bGVTdHlsZSI6eyIkaWQiOiIyNTYiLCJGb250U2V0dGluZ3MiOnsiJGlkIjoiMjU3IiwiRm9udFNpemUiOjExLCJGb250TmFtZSI6IkNhbGlicmkiLCJJc0JvbGQiOnRydWUsIklzSXRhbGljIjpmYWxzZSwiSXNVbmRlcmxpbmVkIjpmYWxzZSwiUGFyZW50U3R5bGUiOnsiJHJlZiI6IjY2In19LCJBdXRvU2l6ZSI6MiwiRm9yZWdyb3VuZCI6eyIkcmVmIjoiNjcifSwiTWF4V2lkdGgiOjEwMS44NjcyNDA5MDU3NjE3MiwiTWF4SGVpZ2h0IjoiSW5maW5pdHkiLCJTbWFydEZvcmVncm91bmRJc0FjdGl2ZSI6ZmFsc2UsIkhvcml6b250YWxBbGlnbm1lbnQiOjEsIlZlcnRpY2FsQWxpZ25tZW50IjowLCJTbWFydEZvcmVncm91bmQiOm51bGwsIk1hcmdpbiI6eyIkcmVmIjoiNjkifSwiUGFkZGluZyI6eyIkcmVmIjoiNzAifSwiQmFja2dyb3VuZCI6eyIkcmVmIjoiNzEifSwiSXNWaXNpYmxlIjp0cnVlLCJXaWR0aCI6MC4wLCJIZWlnaHQiOjAuMCwiQm9yZGVyU3R5bGUiOnsiJGlkIjoiMjU4IiwiTGluZUNvbG9yIjpudWxsLCJMaW5lV2VpZ2h0IjowLjAsIkxpbmVUeXBlIjowLCJQYXJlbnRTdHlsZSI6bnVsbH0sIlBhcmVudFN0eWxlIjp7IiRyZWYiOiI2NSJ9fSwiRGF0ZVN0eWxlIjp7IiRpZCI6IjI1OSIsIkZvbnRTZXR0aW5ncyI6eyIkaWQiOiIyNjAiLCJGb250U2l6ZSI6MTAsIkZvbnROYW1lIjoiQ2FsaWJyaSIsIklzQm9sZCI6ZmFsc2UsIklzSXRhbGljIjpmYWxzZSwiSXNVbmRlcmxpbmVkIjpmYWxzZSwiUGFyZW50U3R5bGUiOnsiJHJlZiI6IjczIn19LCJBdXRvU2l6ZSI6MCwiRm9yZWdyb3VuZCI6eyIkcmVmIjoiNzQifSwiTWF4V2lkdGgiOjIwMC4wLCJNYXhIZWlnaHQiOiJJbmZpbml0eSIsIlNtYXJ0Rm9yZWdyb3VuZElzQWN0aXZlIjpmYWxzZSwiSG9yaXpvbnRhbEFsaWdubWVudCI6MCwiVmVydGljYWxBbGlnbm1lbnQiOjAsIlNtYXJ0Rm9yZWdyb3VuZCI6bnVsbCwiTWFyZ2luIjp7IiRyZWYiOiI3NiJ9LCJQYWRkaW5nIjp7IiRyZWYiOiI3NyJ9LCJCYWNrZ3JvdW5kIjp7IiRyZWYiOiI3OCJ9LCJJc1Zpc2libGUiOnRydWUsIldpZHRoIjowLjAsIkhlaWdodCI6MC4wLCJCb3JkZXJTdHlsZSI6eyIkaWQiOiIyNjEiLCJMaW5lQ29sb3IiOm51bGwsIkxpbmVXZWlnaHQiOjAuMCwiTGluZVR5cGUiOjAsIlBhcmVudFN0eWxlIjpudWxsfSwiUGFyZW50U3R5bGUiOnsiJHJlZiI6IjcyIn19LCJEYXRlRm9ybWF0Ijp7IiRyZWYiOiI3OSJ9LCJJc1Zpc2libGUiOnRydWUsIlBhcmVudFN0eWxlIjp7IiRyZWYiOiI1MyJ9fSwiUG9zaXRpb24iOnsiJGlkIjoiMjYyIiwiUmF0aW8iOjAuMTkyNTMwOTA3NTI0OTU2NjEsIklzQ3VzdG9tIjp0cnVlfSwiSWQiOiIwMDE4NjkxYS1mODhkLTQ4MzgtYjNlYy0yZDEyNTZiOWVlZTUiLCJUaXRsZSI6IkZpbmFsIHByb2plY3QgY2hlY2twb2ludCBhbmQgY2xvc2UiLCJOb3RlIjpudWxsLCJIeXBlcmxpbmsiOm51bGwsIklzQ2hhbmdlZCI6ZmFsc2UsIklzTmV3IjpmYWxzZX1dLCJUYXNrcyI6W3siJGlkIjoiMjYzIiwiR3JvdXBOYW1lIjpudWxsLCJTdGFydERhdGUiOiIyMDE1LTA4LTEzVDAwOjAwOjAwWiIsIkVuZERhdGUiOiIyMDE1LTA5LTAxVDIzOjU5OjU5Ljk5OVoiLCJQZXJjZW50YWdlQ29tcGxldGUiOjUwLjAsIlN0eWxlIjp7IiRpZCI6IjI2NCIsIlNoYXBlIjo3LCJTaGFwZVRoaWNrbmVzcyI6MSwiRHVyYXRpb25Gb3JtYXQiOjAsIkluY2x1ZGVOb25Xb3JraW5nRGF5c0luRHVyYXRpb24iOnRydWUsIlBlcmNlbnRhZ2VDb21wbGV0ZVN0eWxlIjp7IiRpZCI6IjI2NSIsIkZvbnRTZXR0aW5ncyI6eyIkaWQiOiIyNjYiLCJGb250U2l6ZSI6MTAsIkZvbnROYW1lIjoiQ2FsaWJyaSIsIklzQm9sZCI6ZmFsc2UsIklzSXRhbGljIjpmYWxzZSwiSXNVbmRlcmxpbmVkIjpmYWxzZSwiUGFyZW50U3R5bGUiOnsiJHJlZiI6IjgyIn19LCJBdXRvU2l6ZSI6MCwiRm9yZWdyb3VuZCI6eyIkcmVmIjoiODMifSwiTWF4V2lkdGgiOjIwMC4wLCJNYXhIZWlnaHQiOiJJbmZpbml0eSIsIlNtYXJ0Rm9yZWdyb3VuZElzQWN0aXZlIjpmYWxzZSwiSG9yaXpvbnRhbEFsaWdubWVudCI6MCwiVmVydGljYWxBbGlnbm1lbnQiOjAsIlNtYXJ0Rm9yZWdyb3VuZCI6bnVsbCwiTWFyZ2luIjp7IiRyZWYiOiI4NSJ9LCJQYWRkaW5nIjp7IiRyZWYiOiI4NiJ9LCJCYWNrZ3JvdW5kIjp7IiRyZWYiOiI4NyJ9LCJJc1Zpc2libGUiOnRydWUsIldpZHRoIjowLjAsIkhlaWdodCI6MC4wLCJCb3JkZXJTdHlsZSI6eyIkaWQiOiIyNjciLCJMaW5lQ29sb3IiOm51bGwsIkxpbmVXZWlnaHQiOjAuMCwiTGluZVR5cGUiOjAsIlBhcmVudFN0eWxlIjpudWxsfSwiUGFyZW50U3R5bGUiOnsiJHJlZiI6IjgxIn19LCJEdXJhdGlvblN0eWxlIjp7IiRpZCI6IjI2OCIsIkZvbnRTZXR0aW5ncyI6eyIkaWQiOiIyNjkiLCJGb250U2l6ZSI6MTAsIkZvbnROYW1lIjoiQ2FsaWJyaSIsIklzQm9sZCI6ZmFsc2UsIklzSXRhbGljIjpmYWxzZSwiSXNVbmRlcmxpbmVkIjpmYWxzZSwiUGFyZW50U3R5bGUiOnsiJHJlZiI6Ijg5In19LCJBdXRvU2l6ZSI6MCwiRm9yZWdyb3VuZCI6eyIkcmVmIjoiOTAifSwiTWF4V2lkdGgiOjIwMC4wLCJNYXhIZWlnaHQiOiJJbmZpbml0eSIsIlNtYXJ0Rm9yZWdyb3VuZElzQWN0aXZlIjpmYWxzZSwiSG9yaXpvbnRhbEFsaWdubWVudCI6MCwiVmVydGljYWxBbGlnbm1lbnQiOjAsIlNtYXJ0Rm9yZWdyb3VuZCI6bnVsbCwiTWFyZ2luIjp7IiRyZWYiOiI5MiJ9LCJQYWRkaW5nIjp7IiRyZWYiOiI5MyJ9LCJCYWNrZ3JvdW5kIjp7IiRyZWYiOiI5NCJ9LCJJc1Zpc2libGUiOnRydWUsIldpZHRoIjowLjAsIkhlaWdodCI6MC4wLCJCb3JkZXJTdHlsZSI6eyIkaWQiOiIyNzAiLCJMaW5lQ29sb3IiOm51bGwsIkxpbmVXZWlnaHQiOjAuMCwiTGluZVR5cGUiOjAsIlBhcmVudFN0eWxlIjpudWxsfSwiUGFyZW50U3R5bGUiOnsiJHJlZiI6Ijg4In19LCJIb3Jpem9udGFsQ29ubmVjdG9yU3R5bGUiOnsiJGlkIjoiMjcxIiwiTGluZUNvbG9yIjp7IiRyZWYiOiI5NiJ9LCJMaW5lV2VpZ2h0IjoxLjAsIkxpbmVUeXBlIjowLCJQYXJlbnRTdHlsZSI6eyIkcmVmIjoiOTUifX0sIlZlcnRpY2FsQ29ubmVjdG9yU3R5bGUiOnsiJGlkIjoiMjcyIiwiTGluZUNvbG9yIjp7IiRyZWYiOiI5OSJ9LCJMaW5lV2VpZ2h0IjoxLjAsIkxpbmVUeXBlIjowLCJQYXJlbnRTdHlsZSI6eyIkcmVmIjoiOTgifX0sIk1hcmdpbiI6bnVsbCwiU3RhcnREYXRlUG9zaXRpb24iOjQsIkVuZERhdGVQb3NpdGlvbiI6NCwiVGl0bGVQb3NpdGlvbiI6NSwiRHVyYXRpb25Qb3NpdGlvbiI6NiwiUGVyY2VudGFnZUNvbXBsZXRlZFBvc2l0aW9uIjoyLCJTcGFjaW5nIjo1LCJJc0JlbG93VGltZWJhbmQiOmZhbHNlLCJQZXJjZW50YWdlQ29tcGxldGVTaGFwZU9wYWNpdHkiOjM1LCJTaGFwZVN0eWxlIjp7IiRpZCI6IjI3MyIsIk1hcmdpbiI6eyIkcmVmIjoiMTAyIn0sIlBhZGRpbmciOnsiJHJlZiI6IjEwMyJ9LCJCYWNrZ3JvdW5kIjp7IiRpZCI6IjI3NCIsIkNvbG9yIjp7IiRpZCI6IjI3NSIsIkEiOjI1NSwiUiI6MTY0LCJHIjo3MCwiQiI6MjN9fSwiSXNWaXNpYmxlIjp0cnVlLCJXaWR0aCI6MC4wLCJIZWlnaHQiOjE2LjAsIkJvcmRlclN0eWxlIjp7IiRpZCI6IjI3NiIsIkxpbmVDb2xvciI6eyIkcmVmIjoiMTA1In0sIkxpbmVXZWlnaHQiOjAuMCwiTGluZVR5cGUiOjAsIlBhcmVudFN0eWxlIjp7IiRyZWYiOiIxMDQifX0sIlBhcmVudFN0eWxlIjp7IiRyZWYiOiIxMDEifX0sIlRpdGxlU3R5bGUiOnsiJGlkIjoiMjc3IiwiRm9udFNldHRpbmdzIjp7IiRpZCI6IjI3OCIsIkZvbnRTaXplIjoxMSwiRm9udE5hbWUiOiJDYWxpYnJpIiwiSXNCb2xkIjpmYWxzZSwiSXNJdGFsaWMiOmZhbHNlLCJJc1VuZGVybGluZWQiOmZhbHNlLCJQYXJlbnRTdHlsZSI6eyIkcmVmIjoiMTA4In19LCJBdXRvU2l6ZSI6MCwiRm9yZWdyb3VuZCI6eyIkcmVmIjoiMTA5In0sIk1heFdpZHRoIjo3MjAuMCwiTWF4SGVpZ2h0IjoiSW5maW5pdHkiLCJTbWFydEZvcmVncm91bmRJc0FjdGl2ZSI6ZmFsc2UsIkhvcml6b250YWxBbGlnbm1lbnQiOjAsIlZlcnRpY2FsQWxpZ25tZW50IjowLCJTbWFydEZvcmVncm91bmQiOm51bGwsIk1hcmdpbiI6eyIkcmVmIjoiMTExIn0sIlBhZGRpbmciOnsiJHJlZiI6IjExMiJ9LCJCYWNrZ3JvdW5kIjp7IiRyZWYiOiIxMTMifSwiSXNWaXNpYmxlIjp0cnVlLCJXaWR0aCI6MC4wLCJIZWlnaHQiOjAuMCwiQm9yZGVyU3R5bGUiOnsiJGlkIjoiMjc5IiwiTGluZUNvbG9yIjpudWxsLCJMaW5lV2VpZ2h0IjowLjAsIkxpbmVUeXBlIjowLCJQYXJlbnRTdHlsZSI6bnVsbH0sIlBhcmVudFN0eWxlIjp7IiRyZWYiOiIxMDcifX0sIkRhdGVTdHlsZSI6eyIkaWQiOiIyODAiLCJGb250U2V0dGluZ3MiOnsiJGlkIjoiMjgxIiwiRm9udFNpemUiOjEwLCJGb250TmFtZSI6IkNhbGlicmkiLCJJc0JvbGQiOmZhbHNlLCJJc0l0YWxpYyI6ZmFsc2UsIklzVW5kZXJsaW5lZCI6ZmFsc2UsIlBhcmVudFN0eWxlIjp7IiRyZWYiOiIxMTUifX0sIkF1dG9TaXplIjowLCJGb3JlZ3JvdW5kIjp7IiRyZWYiOiIxMTYifSwiTWF4V2lkdGgiOjIwMC4wLCJNYXhIZWlnaHQiOiJJbmZpbml0eSIsIlNtYXJ0Rm9yZWdyb3VuZElzQWN0aXZlIjpmYWxzZSwiSG9yaXpvbnRhbEFsaWdubWVudCI6MCwiVmVydGljYWxBbGlnbm1lbnQiOjAsIlNtYXJ0Rm9yZWdyb3VuZCI6bnVsbCwiTWFyZ2luIjp7IiRyZWYiOiIxMTgifSwiUGFkZGluZyI6eyIkcmVmIjoiMTE5In0sIkJhY2tncm91bmQiOnsiJHJlZiI6IjEyMCJ9LCJJc1Zpc2libGUiOnRydWUsIldpZHRoIjowLjAsIkhlaWdodCI6MC4wLCJCb3JkZXJTdHlsZSI6eyIkaWQiOiIyODIiLCJMaW5lQ29sb3IiOm51bGwsIkxpbmVXZWlnaHQiOjAuMCwiTGluZVR5cGUiOjAsIlBhcmVudFN0eWxlIjpudWxsfSwiUGFyZW50U3R5bGUiOnsiJHJlZiI6IjExNCJ9fSwiRGF0ZUZvcm1hdCI6eyIkcmVmIjoiMTIxIn0sIklzVmlzaWJsZSI6ZmFsc2UsIlBhcmVudFN0eWxlIjp7IiRyZWYiOiI4MCJ9fSwiSW5kZXgiOjEsIklkIjoiNDE1ZTUwODQtMTM1Ni00ZjM5LTgwNzUtMzMwMjk1NjgxOTgwIiwiVGl0bGUiOiJUYXNrIDEiLCJOb3RlIjpudWxsLCJIeXBlcmxpbmsiOm51bGwsIklzQ2hhbmdlZCI6ZmFsc2UsIklzTmV3IjpmYWxzZX0seyIkaWQiOiIyODMiLCJHcm91cE5hbWUiOm51bGwsIlN0YXJ0RGF0ZSI6IjIwMTUtMDktMTZUMDA6MDA6MDBaIiwiRW5kRGF0ZSI6IjIwMTUtMTAtMTVUMjM6NTk6NTkuOTk5WiIsIlBlcmNlbnRhZ2VDb21wbGV0ZSI6NzAuMCwiU3R5bGUiOnsiJGlkIjoiMjg0IiwiU2hhcGUiOjcsIlNoYXBlVGhpY2tuZXNzIjoxLCJEdXJhdGlvbkZvcm1hdCI6MCwiSW5jbHVkZU5vbldvcmtpbmdEYXlzSW5EdXJhdGlvbiI6dHJ1ZSwiUGVyY2VudGFnZUNvbXBsZXRlU3R5bGUiOnsiJGlkIjoiMjg1IiwiRm9udFNldHRpbmdzIjp7IiRpZCI6IjI4NiIsIkZvbnRTaXplIjoxMCwiRm9udE5hbWUiOiJDYWxpYnJpIiwiSXNCb2xkIjpmYWxzZSwiSXNJdGFsaWMiOmZhbHNlLCJJc1VuZGVybGluZWQiOmZhbHNlLCJQYXJlbnRTdHlsZSI6eyIkcmVmIjoiODIifX0sIkF1dG9TaXplIjowLCJGb3JlZ3JvdW5kIjp7IiRyZWYiOiI4MyJ9LCJNYXhXaWR0aCI6MjAwLjAsIk1heEhlaWdodCI6IkluZmluaXR5IiwiU21hcnRGb3JlZ3JvdW5kSXNBY3RpdmUiOmZhbHNlLCJIb3Jpem9udGFsQWxpZ25tZW50IjowLCJWZXJ0aWNhbEFsaWdubWVudCI6MCwiU21hcnRGb3JlZ3JvdW5kIjpudWxsLCJNYXJnaW4iOnsiJHJlZiI6Ijg1In0sIlBhZGRpbmciOnsiJHJlZiI6Ijg2In0sIkJhY2tncm91bmQiOnsiJHJlZiI6Ijg3In0sIklzVmlzaWJsZSI6dHJ1ZSwiV2lkdGgiOjAuMCwiSGVpZ2h0IjowLjAsIkJvcmRlclN0eWxlIjp7IiRpZCI6IjI4NyIsIkxpbmVDb2xvciI6bnVsbCwiTGluZVdlaWdodCI6MC4wLCJMaW5lVHlwZSI6MCwiUGFyZW50U3R5bGUiOm51bGx9LCJQYXJlbnRTdHlsZSI6eyIkcmVmIjoiODEifX0sIkR1cmF0aW9uU3R5bGUiOnsiJGlkIjoiMjg4IiwiRm9udFNldHRpbmdzIjp7IiRpZCI6IjI4OSIsIkZvbnRTaXplIjoxMCwiRm9udE5hbWUiOiJDYWxpYnJpIiwiSXNCb2xkIjpmYWxzZSwiSXNJdGFsaWMiOmZhbHNlLCJJc1VuZGVybGluZWQiOmZhbHNlLCJQYXJlbnRTdHlsZSI6eyIkcmVmIjoiODkifX0sIkF1dG9TaXplIjowLCJGb3JlZ3JvdW5kIjp7IiRyZWYiOiI5MCJ9LCJNYXhXaWR0aCI6MjAwLjAsIk1heEhlaWdodCI6IkluZmluaXR5IiwiU21hcnRGb3JlZ3JvdW5kSXNBY3RpdmUiOmZhbHNlLCJIb3Jpem9udGFsQWxpZ25tZW50IjowLCJWZXJ0aWNhbEFsaWdubWVudCI6MCwiU21hcnRGb3JlZ3JvdW5kIjpudWxsLCJNYXJnaW4iOnsiJHJlZiI6IjkyIn0sIlBhZGRpbmciOnsiJHJlZiI6IjkzIn0sIkJhY2tncm91bmQiOnsiJHJlZiI6Ijk0In0sIklzVmlzaWJsZSI6dHJ1ZSwiV2lkdGgiOjAuMCwiSGVpZ2h0IjowLjAsIkJvcmRlclN0eWxlIjp7IiRpZCI6IjI5MCIsIkxpbmVDb2xvciI6bnVsbCwiTGluZVdlaWdodCI6MC4wLCJMaW5lVHlwZSI6MCwiUGFyZW50U3R5bGUiOm51bGx9LCJQYXJlbnRTdHlsZSI6eyIkcmVmIjoiODgifX0sIkhvcml6b250YWxDb25uZWN0b3JTdHlsZSI6eyIkaWQiOiIyOTEiLCJMaW5lQ29sb3IiOnsiJHJlZiI6Ijk2In0sIkxpbmVXZWlnaHQiOjEuMCwiTGluZVR5cGUiOjAsIlBhcmVudFN0eWxlIjp7IiRyZWYiOiI5NSJ9fSwiVmVydGljYWxDb25uZWN0b3JTdHlsZSI6eyIkaWQiOiIyOTIiLCJMaW5lQ29sb3IiOnsiJHJlZiI6Ijk5In0sIkxpbmVXZWlnaHQiOjEuMCwiTGluZVR5cGUiOjAsIlBhcmVudFN0eWxlIjp7IiRyZWYiOiI5OCJ9fSwiTWFyZ2luIjpudWxsLCJTdGFydERhdGVQb3NpdGlvbiI6NCwiRW5kRGF0ZVBvc2l0aW9uIjo0LCJUaXRsZVBvc2l0aW9uIjo1LCJEdXJhdGlvblBvc2l0aW9uIjo2LCJQZXJjZW50YWdlQ29tcGxldGVkUG9zaXRpb24iOjIsIlNwYWNpbmciOjUsIklzQmVsb3dUaW1lYmFuZCI6ZmFsc2UsIlBlcmNlbnRhZ2VDb21wbGV0ZVNoYXBlT3BhY2l0eSI6MzUsIlNoYXBlU3R5bGUiOnsiJGlkIjoiMjkzIiwiTWFyZ2luIjp7IiRyZWYiOiIxMDIifSwiUGFkZGluZyI6eyIkcmVmIjoiMTAzIn0sIkJhY2tncm91bmQiOnsiJGlkIjoiMjk0IiwiQ29sb3IiOnsiJGlkIjoiMjk1IiwiQSI6MjU1LCJSIjoyMDQsIkciOjg2LCJCIjo0NX19LCJJc1Zpc2libGUiOnRydWUsIldpZHRoIjowLjAsIkhlaWdodCI6MTYuMCwiQm9yZGVyU3R5bGUiOnsiJGlkIjoiMjk2IiwiTGluZUNvbG9yIjp7IiRyZWYiOiIxMDUifSwiTGluZVdlaWdodCI6MC4wLCJMaW5lVHlwZSI6MCwiUGFyZW50U3R5bGUiOnsiJHJlZiI6IjEwNCJ9fSwiUGFyZW50U3R5bGUiOnsiJHJlZiI6IjEwMSJ9fSwiVGl0bGVTdHlsZSI6eyIkaWQiOiIyOTciLCJGb250U2V0dGluZ3MiOnsiJGlkIjoiMjk4IiwiRm9udFNpemUiOjExLCJGb250TmFtZSI6IkNhbGlicmkiLCJJc0JvbGQiOmZhbHNlLCJJc0l0YWxpYyI6ZmFsc2UsIklzVW5kZXJsaW5lZCI6ZmFsc2UsIlBhcmVudFN0eWxlIjp7IiRyZWYiOiIxMDgifX0sIkF1dG9TaXplIjowLCJGb3JlZ3JvdW5kIjp7IiRyZWYiOiIxMDkifSwiTWF4V2lkdGgiOjcyMC4wLCJNYXhIZWlnaHQiOiJJbmZpbml0eSIsIlNtYXJ0Rm9yZWdyb3VuZElzQWN0aXZlIjpmYWxzZSwiSG9yaXpvbnRhbEFsaWdubWVudCI6MCwiVmVydGljYWxBbGlnbm1lbnQiOjAsIlNtYXJ0Rm9yZWdyb3VuZCI6bnVsbCwiTWFyZ2luIjp7IiRyZWYiOiIxMTEifSwiUGFkZGluZyI6eyIkcmVmIjoiMTEyIn0sIkJhY2tncm91bmQiOnsiJHJlZiI6IjExMyJ9LCJJc1Zpc2libGUiOnRydWUsIldpZHRoIjowLjAsIkhlaWdodCI6MC4wLCJCb3JkZXJTdHlsZSI6eyIkaWQiOiIyOTkiLCJMaW5lQ29sb3IiOm51bGwsIkxpbmVXZWlnaHQiOjAuMCwiTGluZVR5cGUiOjAsIlBhcmVudFN0eWxlIjpudWxsfSwiUGFyZW50U3R5bGUiOnsiJHJlZiI6IjEwNyJ9fSwiRGF0ZVN0eWxlIjp7IiRpZCI6IjMwMCIsIkZvbnRTZXR0aW5ncyI6eyIkaWQiOiIzMDEiLCJGb250U2l6ZSI6MTAsIkZvbnROYW1lIjoiQ2FsaWJyaSIsIklzQm9sZCI6ZmFsc2UsIklzSXRhbGljIjpmYWxzZSwiSXNVbmRlcmxpbmVkIjpmYWxzZSwiUGFyZW50U3R5bGUiOnsiJHJlZiI6IjExNSJ9fSwiQXV0b1NpemUiOjAsIkZvcmVncm91bmQiOnsiJHJlZiI6IjExNiJ9LCJNYXhXaWR0aCI6MjAwLjAsIk1heEhlaWdodCI6IkluZmluaXR5IiwiU21hcnRGb3JlZ3JvdW5kSXNBY3RpdmUiOmZhbHNlLCJIb3Jpem9udGFsQWxpZ25tZW50IjowLCJWZXJ0aWNhbEFsaWdubWVudCI6MCwiU21hcnRGb3JlZ3JvdW5kIjpudWxsLCJNYXJnaW4iOnsiJHJlZiI6IjExOCJ9LCJQYWRkaW5nIjp7IiRyZWYiOiIxMTkifSwiQmFja2dyb3VuZCI6eyIkcmVmIjoiMTIwIn0sIklzVmlzaWJsZSI6dHJ1ZSwiV2lkdGgiOjAuMCwiSGVpZ2h0IjowLjAsIkJvcmRlclN0eWxlIjp7IiRpZCI6IjMwMiIsIkxpbmVDb2xvciI6bnVsbCwiTGluZVdlaWdodCI6MC4wLCJMaW5lVHlwZSI6MCwiUGFyZW50U3R5bGUiOm51bGx9LCJQYXJlbnRTdHlsZSI6eyIkcmVmIjoiMTE0In19LCJEYXRlRm9ybWF0Ijp7IiRyZWYiOiIxMjEifSwiSXNWaXNpYmxlIjpmYWxzZSwiUGFyZW50U3R5bGUiOnsiJHJlZiI6IjgwIn19LCJJbmRleCI6MiwiSWQiOiI2M2MxYjRhOC01ZWNhLTRkOTQtYjJmYy0wMDJiMGY3MmE2MzYiLCJUaXRsZSI6IlRhc2sgMiIsIk5vdGUiOm51bGwsIkh5cGVybGluayI6bnVsbCwiSXNDaGFuZ2VkIjpmYWxzZSwiSXNOZXciOmZhbHNlfSx7IiRpZCI6IjMwMyIsIkdyb3VwTmFtZSI6bnVsbCwiU3RhcnREYXRlIjoiMjAxNS0xMC0yNlQwMDowMDowMFoiLCJFbmREYXRlIjoiMjAxNS0xMi0wNFQyMzo1OTo1OS45OTlaIiwiUGVyY2VudGFnZUNvbXBsZXRlIjo0MC4wLCJTdHlsZSI6eyIkaWQiOiIzMDQiLCJTaGFwZSI6NywiU2hhcGVUaGlja25lc3MiOjEsIkR1cmF0aW9uRm9ybWF0IjowLCJJbmNsdWRlTm9uV29ya2luZ0RheXNJbkR1cmF0aW9uIjp0cnVlLCJQZXJjZW50YWdlQ29tcGxldGVTdHlsZSI6eyIkaWQiOiIzMDUiLCJGb250U2V0dGluZ3MiOnsiJGlkIjoiMzA2IiwiRm9udFNpemUiOjEwLCJGb250TmFtZSI6IkNhbGlicmkiLCJJc0JvbGQiOmZhbHNlLCJJc0l0YWxpYyI6ZmFsc2UsIklzVW5kZXJsaW5lZCI6ZmFsc2UsIlBhcmVudFN0eWxlIjp7IiRyZWYiOiI4MiJ9fSwiQXV0b1NpemUiOjAsIkZvcmVncm91bmQiOnsiJHJlZiI6IjgzIn0sIk1heFdpZHRoIjoyMDAuMCwiTWF4SGVpZ2h0IjoiSW5maW5pdHkiLCJTbWFydEZvcmVncm91bmRJc0FjdGl2ZSI6ZmFsc2UsIkhvcml6b250YWxBbGlnbm1lbnQiOjAsIlZlcnRpY2FsQWxpZ25tZW50IjowLCJTbWFydEZvcmVncm91bmQiOm51bGwsIk1hcmdpbiI6eyIkcmVmIjoiODUifSwiUGFkZGluZyI6eyIkcmVmIjoiODYifSwiQmFja2dyb3VuZCI6eyIkcmVmIjoiODcifSwiSXNWaXNpYmxlIjp0cnVlLCJXaWR0aCI6MC4wLCJIZWlnaHQiOjAuMCwiQm9yZGVyU3R5bGUiOnsiJGlkIjoiMzA3IiwiTGluZUNvbG9yIjpudWxsLCJMaW5lV2VpZ2h0IjowLjAsIkxpbmVUeXBlIjowLCJQYXJlbnRTdHlsZSI6bnVsbH0sIlBhcmVudFN0eWxlIjp7IiRyZWYiOiI4MSJ9fSwiRHVyYXRpb25TdHlsZSI6eyIkaWQiOiIzMDgiLCJGb250U2V0dGluZ3MiOnsiJGlkIjoiMzA5IiwiRm9udFNpemUiOjEwLCJGb250TmFtZSI6IkNhbGlicmkiLCJJc0JvbGQiOmZhbHNlLCJJc0l0YWxpYyI6ZmFsc2UsIklzVW5kZXJsaW5lZCI6ZmFsc2UsIlBhcmVudFN0eWxlIjp7IiRyZWYiOiI4OSJ9fSwiQXV0b1NpemUiOjAsIkZvcmVncm91bmQiOnsiJHJlZiI6IjkwIn0sIk1heFdpZHRoIjoyMDAuMCwiTWF4SGVpZ2h0IjoiSW5maW5pdHkiLCJTbWFydEZvcmVncm91bmRJc0FjdGl2ZSI6ZmFsc2UsIkhvcml6b250YWxBbGlnbm1lbnQiOjAsIlZlcnRpY2FsQWxpZ25tZW50IjowLCJTbWFydEZvcmVncm91bmQiOm51bGwsIk1hcmdpbiI6eyIkcmVmIjoiOTIifSwiUGFkZGluZyI6eyIkcmVmIjoiOTMifSwiQmFja2dyb3VuZCI6eyIkcmVmIjoiOTQifSwiSXNWaXNpYmxlIjp0cnVlLCJXaWR0aCI6MC4wLCJIZWlnaHQiOjAuMCwiQm9yZGVyU3R5bGUiOnsiJGlkIjoiMzEwIiwiTGluZUNvbG9yIjpudWxsLCJMaW5lV2VpZ2h0IjowLjAsIkxpbmVUeXBlIjowLCJQYXJlbnRTdHlsZSI6bnVsbH0sIlBhcmVudFN0eWxlIjp7IiRyZWYiOiI4OCJ9fSwiSG9yaXpvbnRhbENvbm5lY3RvclN0eWxlIjp7IiRpZCI6IjMxMSIsIkxpbmVDb2xvciI6eyIkcmVmIjoiOTYifSwiTGluZVdlaWdodCI6MS4wLCJMaW5lVHlwZSI6MCwiUGFyZW50U3R5bGUiOnsiJHJlZiI6Ijk1In19LCJWZXJ0aWNhbENvbm5lY3RvclN0eWxlIjp7IiRpZCI6IjMxMiIsIkxpbmVDb2xvciI6eyIkcmVmIjoiOTkifSwiTGluZVdlaWdodCI6MS4wLCJMaW5lVHlwZSI6MCwiUGFyZW50U3R5bGUiOnsiJHJlZiI6Ijk4In19LCJNYXJnaW4iOm51bGwsIlN0YXJ0RGF0ZVBvc2l0aW9uIjo0LCJFbmREYXRlUG9zaXRpb24iOjQsIlRpdGxlUG9zaXRpb24iOjUsIkR1cmF0aW9uUG9zaXRpb24iOjYsIlBlcmNlbnRhZ2VDb21wbGV0ZWRQb3NpdGlvbiI6MiwiU3BhY2luZyI6NSwiSXNCZWxvd1RpbWViYW5kIjpmYWxzZSwiUGVyY2VudGFnZUNvbXBsZXRlU2hhcGVPcGFjaXR5IjozNSwiU2hhcGVTdHlsZSI6eyIkaWQiOiIzMTMiLCJNYXJnaW4iOnsiJHJlZiI6IjEwMiJ9LCJQYWRkaW5nIjp7IiRyZWYiOiIxMDMifSwiQmFja2dyb3VuZCI6eyIkaWQiOiIzMTQiLCJDb2xvciI6eyIkaWQiOiIzMTUiLCJBIjoyNTUsIlIiOjE4MSwiRyI6ODMsIkIiOjI2fX0sIklzVmlzaWJsZSI6dHJ1ZSwiV2lkdGgiOjAuMCwiSGVpZ2h0IjoxNi4wLCJCb3JkZXJTdHlsZSI6eyIkaWQiOiIzMTYiLCJMaW5lQ29sb3IiOnsiJHJlZiI6IjEwNSJ9LCJMaW5lV2VpZ2h0IjowLjAsIkxpbmVUeXBlIjowLCJQYXJlbnRTdHlsZSI6eyIkcmVmIjoiMTA0In19LCJQYXJlbnRTdHlsZSI6eyIkcmVmIjoiMTAxIn19LCJUaXRsZVN0eWxlIjp7IiRpZCI6IjMxNyIsIkZvbnRTZXR0aW5ncyI6eyIkaWQiOiIzMTgiLCJGb250U2l6ZSI6MTEsIkZvbnROYW1lIjoiQ2FsaWJyaSIsIklzQm9sZCI6ZmFsc2UsIklzSXRhbGljIjpmYWxzZSwiSXNVbmRlcmxpbmVkIjpmYWxzZSwiUGFyZW50U3R5bGUiOnsiJHJlZiI6IjEwOCJ9fSwiQXV0b1NpemUiOjAsIkZvcmVncm91bmQiOnsiJHJlZiI6IjEwOSJ9LCJNYXhXaWR0aCI6NzIwLjAsIk1heEhlaWdodCI6IkluZmluaXR5IiwiU21hcnRGb3JlZ3JvdW5kSXNBY3RpdmUiOmZhbHNlLCJIb3Jpem9udGFsQWxpZ25tZW50IjowLCJWZXJ0aWNhbEFsaWdubWVudCI6MCwiU21hcnRGb3JlZ3JvdW5kIjpudWxsLCJNYXJnaW4iOnsiJHJlZiI6IjExMSJ9LCJQYWRkaW5nIjp7IiRyZWYiOiIxMTIifSwiQmFja2dyb3VuZCI6eyIkcmVmIjoiMTEzIn0sIklzVmlzaWJsZSI6dHJ1ZSwiV2lkdGgiOjAuMCwiSGVpZ2h0IjowLjAsIkJvcmRlclN0eWxlIjp7IiRpZCI6IjMxOSIsIkxpbmVDb2xvciI6bnVsbCwiTGluZVdlaWdodCI6MC4wLCJMaW5lVHlwZSI6MCwiUGFyZW50U3R5bGUiOm51bGx9LCJQYXJlbnRTdHlsZSI6eyIkcmVmIjoiMTA3In19LCJEYXRlU3R5bGUiOnsiJGlkIjoiMzIwIiwiRm9udFNldHRpbmdzIjp7IiRpZCI6IjMyMSIsIkZvbnRTaXplIjoxMCwiRm9udE5hbWUiOiJDYWxpYnJpIiwiSXNCb2xkIjpmYWxzZSwiSXNJdGFsaWMiOmZhbHNlLCJJc1VuZGVybGluZWQiOmZhbHNlLCJQYXJlbnRTdHlsZSI6eyIkcmVmIjoiMTE1In19LCJBdXRvU2l6ZSI6MCwiRm9yZWdyb3VuZCI6eyIkcmVmIjoiMTE2In0sIk1heFdpZHRoIjoyMDAuMCwiTWF4SGVpZ2h0IjoiSW5maW5pdHkiLCJTbWFydEZvcmVncm91bmRJc0FjdGl2ZSI6ZmFsc2UsIkhvcml6b250YWxBbGlnbm1lbnQiOjAsIlZlcnRpY2FsQWxpZ25tZW50IjowLCJTbWFydEZvcmVncm91bmQiOm51bGwsIk1hcmdpbiI6eyIkcmVmIjoiMTE4In0sIlBhZGRpbmciOnsiJHJlZiI6IjExOSJ9LCJCYWNrZ3JvdW5kIjp7IiRyZWYiOiIxMjAifSwiSXNWaXNpYmxlIjp0cnVlLCJXaWR0aCI6MC4wLCJIZWlnaHQiOjAuMCwiQm9yZGVyU3R5bGUiOnsiJGlkIjoiMzIyIiwiTGluZUNvbG9yIjpudWxsLCJMaW5lV2VpZ2h0IjowLjAsIkxpbmVUeXBlIjowLCJQYXJlbnRTdHlsZSI6bnVsbH0sIlBhcmVudFN0eWxlIjp7IiRyZWYiOiIxMTQifX0sIkRhdGVGb3JtYXQiOnsiJHJlZiI6IjEyMSJ9LCJJc1Zpc2libGUiOmZhbHNlLCJQYXJlbnRTdHlsZSI6eyIkcmVmIjoiODAifX0sIkluZGV4IjozLCJJZCI6ImJmZDU2ODVmLTg4NmItNDJjMy1iMWI3LThhZWU4YzE4Y2MxMSIsIlRpdGxlIjoiVGFzayAzIiwiTm90ZSI6bnVsbCwiSHlwZXJsaW5rIjpudWxsLCJJc0NoYW5nZWQiOmZhbHNlLCJJc05ldyI6ZmFsc2V9XSwiU2V0dGluZ3MiOnsiJGlkIjoiMzIzIiwiSW1wYU9wdGlvbnMiOnsiJGlkIjoiMzI0IiwiTGVmdFRvUmlnaHQiOmZhbHNlLCJQYXlsb2FkT3B0aW9ucyI6Mn0sIlVzZUNvbXByZXNzaW9uIjpmYWxzZSwiQ29tcHJlc2lvblBlcmNlbnRhZ2UiOjAuMCwiSW5hY3RpdmVJbnRlcnZhbFdpZHRoVGhyZXNob2xkIjowLjAsIkluYWN0aXZlSW50ZXJ2YWxXaWR0aCI6MC4wLCJTcGxpdFRhc2tzIjpmYWxzZSwiVXNlQ2x1c3RlciI6ZmFsc2UsIkVwc2lsb24iOjAuMCwiTWluUG9pbnRzVG9Gb3JtQUNsdXN0ZXIiOjAsIkdlbmVyYXRlSW52aXNpYmxlU2hhcGVzIjpmYWxzZSwiU21hcnRUaW1lbGluZVRhc2tQZXJjZW50YWdlRml0IjpmYWxzZX0sIklzTmV3Ijp0cnVlfQ=="/>
  <p:tag name="__MASTER" val="__part_0"/>
</p:tagLst>
</file>

<file path=ppt/tags/tag6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ART_0" val="eyIkaWQiOiIxIiwiQ3VsdHVyZUluZm9OYW1lIjoiZW4tVVMiLCJTdHlsZU5hbWUiOiJNb2Rlcm4iLCJJc1RlbXBsYXRlIjpmYWxzZSwiVmVyc2lvbiI6eyIkaWQiOiIyIiwiVmVyc2lvbiI6IjMuMC4xIiwiT3JpZ2luYWxBc3NlbWJseVZlcnNpb24iOiIzLjAxLjA2LjAwIiwiRWRpdGlvbiI6IlBsdXMiLCJJc1BsdXNFZGl0aW9uIjp0cnVlfSwiRWZmZWN0IjoxLCJTdHlsZSI6eyIkaWQiOiIzIiwiVGltZWJhbmRTdHlsZSI6eyIkaWQiOiI0IiwiU2NhbGVNYXJraW5nIjowLCJTaGFwZSI6NiwiU2hhcGVTdHlsZSI6eyIkaWQiOiI1IiwiTWFyZ2luIjp7IiRpZCI6IjYiLCJUb3AiOjAsIkxlZnQiOjEwLCJSaWdodCI6MTAsIkJvdHRvbSI6MH0sIlBhZGRpbmciOnsiJGlkIjoiNyIsIlRvcCI6MywiTGVmdCI6MTMsIlJpZ2h0IjoxMywiQm90dG9tIjozfSwiQmFja2dyb3VuZCI6eyIkaWQiOiI4IiwiQ29sb3IiOnsiJGlkIjoiOSIsIkEiOjI1NSwiUiI6MTc4LCJHIjo3OSwiQiI6NDF9fSwiSXNWaXNpYmxlIjp0cnVlLCJXaWR0aCI6ODU4LjAsIkhlaWdodCI6MzAuMCwiQm9yZGVyU3R5bGUiOnsiJGlkIjoiMTAiLCJMaW5lQ29sb3IiOnsiJGlkIjoiMTEiLCIkdHlwZSI6Ik5MUkUuQ29tbW9uLkRvbS5Tb2xpZENvbG9yQnJ1c2gsIE5MUkUuQ29tbW9uIiwiQ29sb3IiOnsiJGlkIjoiMTIiLCJBIjoyNTUsIlIiOjI1NSwiRyI6MCwiQiI6MH19LCJMaW5lV2VpZ2h0IjowLjAsIkxpbmVUeXBlIjowLCJQYXJlbnRTdHlsZSI6bnVsbH0sIlBhcmVudFN0eWxlIjpudWxsfSwiUmlnaHRFbmRDYXBzU3R5bGUiOnsiJGlkIjoiMTMiLCJGb250U2V0dGluZ3MiOnsiJGlkIjoiMTQiLCJGb250U2l6ZSI6MTgsIkZvbnROYW1lIjoiQ2FsaWJyaSIsIklzQm9sZCI6dHJ1ZSwiSXNJdGFsaWMiOmZhbHNlLCJJc1VuZGVybGluZWQiOmZhbHNlLCJQYXJlbnRTdHlsZSI6bnVsbH0sIkF1dG9TaXplIjowLCJGb3JlZ3JvdW5kIjp7IiRpZCI6IjE1IiwiQ29sb3IiOnsiJGlkIjoiMTYiLCJBIjoyNTUsIlIiOjEzNSwiRyI6MTMyLCJCIjoxOTl9fSwiTWF4V2lkdGgiOiJJbmZpbml0eSIsIk1heEhlaWdodCI6IkluZmluaXR5IiwiU21hcnRGb3JlZ3JvdW5kSXNBY3RpdmUiOmZhbHNlLCJIb3Jpem9udGFsQWxpZ25tZW50IjowLCJWZXJ0aWNhbEFsaWdubWVudCI6MCwiU21hcnRGb3JlZ3JvdW5kIjpudWxsLCJNYXJnaW4iOnsiJGlkIjoiMTciLCJUb3AiOjAsIkxlZnQiOjAsIlJpZ2h0IjoyMCwiQm90dG9tIjowfSwiUGFkZGluZyI6eyIkaWQiOiIxOCIsIlRvcCI6MCwiTGVmdCI6MCwiUmlnaHQiOjAsIkJvdHRvbSI6MH0sIkJhY2tncm91bmQiOnsiJGlkIjoiMTkiLCJDb2xvciI6eyIkaWQiOiIyMCIsIkEiOjg5LCJSIjowLCJHIjowLCJCIjowfX0sIklzVmlzaWJsZSI6ZmFsc2UsIldpZHRoIjowLjAsIkhlaWdodCI6MC4wLCJCb3JkZXJTdHlsZSI6bnVsbCwiUGFyZW50U3R5bGUiOm51bGx9LCJMZWZ0RW5kQ2Fwc1N0eWxlIjp7IiRpZCI6IjIxIiwiRm9udFNldHRpbmdzIjp7IiRpZCI6IjIyIiwiRm9udFNpemUiOjE4LCJGb250TmFtZSI6IkNhbGlicmkiLCJJc0JvbGQiOnRydWUsIklzSXRhbGljIjpmYWxzZSwiSXNVbmRlcmxpbmVkIjpmYWxzZSwiUGFyZW50U3R5bGUiOm51bGx9LCJBdXRvU2l6ZSI6MCwiRm9yZWdyb3VuZCI6eyIkaWQiOiIyMyIsIkNvbG9yIjp7IiRpZCI6IjI0IiwiQSI6MjU1LCJSIjoxMzUsIkciOjEzMiwiQiI6MTk5fX0sIk1heFdpZHRoIjoiSW5maW5pdHkiLCJNYXhIZWlnaHQiOiJJbmZpbml0eSIsIlNtYXJ0Rm9yZWdyb3VuZElzQWN0aXZlIjpmYWxzZSwiSG9yaXpvbnRhbEFsaWdubWVudCI6MCwiVmVydGljYWxBbGlnbm1lbnQiOjAsIlNtYXJ0Rm9yZWdyb3VuZCI6bnVsbCwiTWFyZ2luIjp7IiRpZCI6IjI1IiwiVG9wIjowLCJMZWZ0IjoyMCwiUmlnaHQiOjAsIkJvdHRvbSI6MH0sIlBhZGRpbmciOnsiJGlkIjoiMjYiLCJUb3AiOjAsIkxlZnQiOjAsIlJpZ2h0IjowLCJCb3R0b20iOjB9LCJCYWNrZ3JvdW5kIjp7IiRpZCI6IjI3IiwiQ29sb3IiOnsiJHJlZiI6IjIwIn19LCJJc1Zpc2libGUiOmZhbHNlLCJXaWR0aCI6MC4wLCJIZWlnaHQiOjAuMCwiQm9yZGVyU3R5bGUiOm51bGwsIlBhcmVudFN0eWxlIjpudWxsfSwiVG9kYXlUZXh0U3R5bGUiOnsiJGlkIjoiMjgiLCJGb250U2V0dGluZ3MiOnsiJGlkIjoiMjkiLCJGb250U2l6ZSI6MTIsIkZvbnROYW1lIjoiQ2FsaWJyaSIsIklzQm9sZCI6ZmFsc2UsIklzSXRhbGljIjpmYWxzZSwiSXNVbmRlcmxpbmVkIjpmYWxzZSwiUGFyZW50U3R5bGUiOm51bGx9LCJBdXRvU2l6ZSI6MCwiRm9yZWdyb3VuZCI6eyIkaWQiOiIzMCIsIkNvbG9yIjp7IiRpZCI6IjMxIiwiQSI6MjU1LCJSIjowLCJHIjowLCJCIjowfX0sIk1heFdpZHRoIjoyMDAuMCwiTWF4SGVpZ2h0IjoiSW5maW5pdHkiLCJTbWFydEZvcmVncm91bmRJc0FjdGl2ZSI6ZmFsc2UsIkhvcml6b250YWxBbGlnbm1lbnQiOjAsIlZlcnRpY2FsQWxpZ25tZW50IjowLCJTbWFydEZvcmVncm91bmQiOm51bGwsIk1hcmdpbiI6eyIkaWQiOiIzMiIsIlRvcCI6MCwiTGVmdCI6MCwiUmlnaHQiOjAsIkJvdHRvbSI6MH0sIlBhZGRpbmciOnsiJGlkIjoiMzMiLCJUb3AiOjAsIkxlZnQiOjAsIlJpZ2h0IjowLCJCb3R0b20iOjB9LCJCYWNrZ3JvdW5kIjp7IiRpZCI6IjM0IiwiQ29sb3IiOnsiJHJlZiI6IjIwIn19LCJJc1Zpc2libGUiOnRydWUsIldpZHRoIjowLjAsIkhlaWdodCI6MC4wLCJCb3JkZXJTdHlsZSI6bnVsbCwiUGFyZW50U3R5bGUiOm51bGx9LCJUb2RheU1hcmtlclN0eWxlIjp7IiRpZCI6IjM1IiwiTWFyZ2luIjp7IiRpZCI6IjM2IiwiVG9wIjowLCJMZWZ0IjowLCJSaWdodCI6MCwiQm90dG9tIjowfSwiUGFkZGluZyI6eyIkaWQiOiIzNyIsIlRvcCI6MCwiTGVmdCI6MCwiUmlnaHQiOjAsIkJvdHRvbSI6MH0sIkJhY2tncm91bmQiOnsiJGlkIjoiMzgiLCJDb2xvciI6eyIkaWQiOiIzOSIsIkEiOjI1NSwiUiI6MjU1LCJHIjowLCJCIjowfX0sIklzVmlzaWJsZSI6dHJ1ZSwiV2lkdGgiOjAuMCwiSGVpZ2h0IjowLjAsIkJvcmRlclN0eWxlIjpudWxsLCJQYXJlbnRTdHlsZSI6bnVsbH0sIlNjYWxlU3R5bGUiOnsiJGlkIjoiNDAiLCJTaG93U2VnbWVudFNlcGFyYXRvcnMiOnRydWUsIlNlZ21lbnRTZXBhcmF0b3JPcGFjaXR5IjozMCwiRm9udFNldHRpbmdzIjp7IiRpZCI6IjQxIiwiRm9udFNpemUiOjEyLCJGb250TmFtZSI6IkNhbGlicmkiLCJJc0JvbGQiOmZhbHNlLCJJc0l0YWxpYyI6ZmFsc2UsIklzVW5kZXJsaW5lZCI6ZmFsc2UsIlBhcmVudFN0eWxlIjpudWxsfSwiQXV0b1NpemUiOjAsIkZvcmVncm91bmQiOnsiJGlkIjoiNDIiLCJDb2xvciI6eyIkaWQiOiI0MyIsIkEiOjI1NSwiUiI6MjU1LCJHIjoyNTUsIkIiOjI1NX19LCJNYXhXaWR0aCI6MjAwLjAsIk1heEhlaWdodCI6IkluZmluaXR5IiwiU21hcnRGb3JlZ3JvdW5kSXNBY3RpdmUiOmZhbHNlLCJIb3Jpem9udGFsQWxpZ25tZW50IjowLCJWZXJ0aWNhbEFsaWdubWVudCI6MSwiU21hcnRGb3JlZ3JvdW5kIjpudWxsLCJNYXJnaW4iOnsiJGlkIjoiNDQiLCJUb3AiOjAsIkxlZnQiOjUsIlJpZ2h0IjowLCJCb3R0b20iOjB9LCJQYWRkaW5nIjp7IiRpZCI6IjQ1IiwiVG9wIjowLCJMZWZ0IjowLCJSaWdodCI6MCwiQm90dG9tIjowfSwiQmFja2dyb3VuZCI6eyIkaWQiOiI0NiIsIkNvbG9yIjp7IiRyZWYiOiIyMCJ9fSwiSXNWaXNpYmxlIjp0cnVlLCJXaWR0aCI6MC4wLCJIZWlnaHQiOjAuMCwiQm9yZGVyU3R5bGUiOm51bGwsIlBhcmVudFN0eWxlIjpudWxsfSwiRWxhcHNlZFRpbWVCYWNrZ3JvdW5kIjp7IiRpZCI6IjQ3IiwiQ29sb3IiOnsiJGlkIjoiNDgiLCJBIjo3NywiUiI6MCwiRyI6MCwiQiI6MH19LCJBcHBlbmRZZWFyT25ZZWFyQ2hhbmdlIjp0cnVlLCJFbGFwc2VkVGltZUZvcm1hdCI6MSwiVG9kYXlNYXJrZXJQb3NpdGlvbiI6MywiUXVpY2tQb3NpdGlvbiI6MywiQWJzb2x1dGVQb3NpdGlvbiI6MjQzLjAsIk1hcmdpbiI6eyIkaWQiOiI0OSIsIlRvcCI6MCwiTGVmdCI6MTAsIlJpZ2h0IjoxMCwiQm90dG9tIjowfSwiUGFkZGluZyI6eyIkaWQiOiI1MCIsIlRvcCI6MCwiTGVmdCI6MCwiUmlnaHQiOjAsIkJvdHRvbSI6MH0sIkJhY2tncm91bmQiOnsiJGlkIjoiNTEiLCJDb2xvciI6eyIkaWQiOiI1MiIsIkEiOjI1NSwiUiI6MTE1LCJHIjoxMTUsIkIiOjExNX19LCJJc1Zpc2libGUiOnRydWUsIldpZHRoIjowLjAsIkhlaWdodCI6MC4wLCJCb3JkZXJTdHlsZSI6bnVsbCwiUGFyZW50U3R5bGUiOm51bGx9LCJEZWZhdWx0TWlsZXN0b25lU3R5bGUiOnsiJGlkIjoiNTMiLCJTaGFwZSI6MywiQ29ubmVjdG9yTWFyZ2luIjp7IiRpZCI6IjU0IiwiVG9wIjowLCJMZWZ0IjoyLCJSaWdodCI6MiwiQm90dG9tIjowfSwiQ29ubmVjdG9yU3R5bGUiOnsiJGlkIjoiNTUiLCJMaW5lQ29sb3IiOnsiJGlkIjoiNTYiLCIkdHlwZSI6Ik5MUkUuQ29tbW9uLkRvbS5Tb2xpZENvbG9yQnJ1c2gsIE5MUkUuQ29tbW9uIiwiQ29sb3IiOnsiJGlkIjoiNTciLCJBIjoyNTUsIlIiOjMxLCJHIjo3MywiQiI6MTI2fX0sIkxpbmVXZWlnaHQiOjEuMCwiTGluZVR5cGUiOjAsIlBhcmVudFN0eWxlIjpudWxsfSwiSXNCZWxvd1RpbWViYW5kIjpmYWxzZSwiSGlkZURhdGUiOmZhbHNlLCJTaGFwZVNpemUiOjEsIlNwYWNpbmciOjIuMCwiUGFkZGluZyI6eyIkaWQiOiI1OCIsIlRvcCI6NywiTGVmdCI6MywiUmlnaHQiOjAsIkJvdHRvbSI6Mn0sIlNoYXBlU3R5bGUiOnsiJGlkIjoiNTkiLCJNYXJnaW4iOnsiJGlkIjoiNjAiLCJUb3AiOjAsIkxlZnQiOjAsIlJpZ2h0IjowLCJCb3R0b20iOjB9LCJQYWRkaW5nIjp7IiRpZCI6IjYxIiwiVG9wIjowLCJMZWZ0IjowLCJSaWdodCI6MCwiQm90dG9tIjowfSwiQmFja2dyb3VuZCI6bnVsbCwiSXNWaXNpYmxlIjp0cnVlLCJXaWR0aCI6MTguMCwiSGVpZ2h0IjoyMC4wLCJCb3JkZXJTdHlsZSI6eyIkaWQiOiI2MiIsIkxpbmVDb2xvciI6eyIkaWQiOiI2MyIsIiR0eXBlIjoiTkxSRS5Db21tb24uRG9tLlNvbGlkQ29sb3JCcnVzaCwgTkxSRS5Db21tb24iLCJDb2xvciI6eyIkaWQiOiI2NCIsIkEiOjI1NSwiUiI6MjU1LCJHIjowLCJCIjowfX0sIkxpbmVXZWlnaHQiOjAuMCwiTGluZVR5cGUiOjAsIlBhcmVudFN0eWxlIjpudWxsfSwiUGFyZW50U3R5bGUiOm51bGx9LCJUaXRsZVN0eWxlIjp7IiRpZCI6IjY1IiwiRm9udFNldHRpbmdzIjp7IiRpZCI6IjY2IiwiRm9udFNpemUiOjExLCJGb250TmFtZSI6IkNhbGlicmkiLCJJc0JvbGQiOmZhbHNlLCJJc0l0YWxpYyI6ZmFsc2UsIklzVW5kZXJsaW5lZCI6ZmFsc2UsIlBhcmVudFN0eWxlIjpudWxsfSwiQXV0b1NpemUiOjAsIkZvcmVncm91bmQiOnsiJGlkIjoiNjciLCJDb2xvciI6eyIkaWQiOiI2OCIsIkEiOjI1NSwiUiI6OTgsIkciOjY3LCJCIjo1MH19LCJNYXhXaWR0aCI6MjAwLjAsIk1heEhlaWdodCI6IkluZmluaXR5IiwiU21hcnRGb3JlZ3JvdW5kSXNBY3RpdmUiOmZhbHNlLCJIb3Jpem9udGFsQWxpZ25tZW50IjoxLCJWZXJ0aWNhbEFsaWdubWVudCI6MCwiU21hcnRGb3JlZ3JvdW5kIjpudWxsLCJNYXJnaW4iOnsiJGlkIjoiNjkiLCJUb3AiOjAsIkxlZnQiOjAsIlJpZ2h0IjowLCJCb3R0b20iOjB9LCJQYWRkaW5nIjp7IiRpZCI6IjcwIiwiVG9wIjowLCJMZWZ0IjowLCJSaWdodCI6MCwiQm90dG9tIjowfSwiQmFja2dyb3VuZCI6eyIkaWQiOiI3MSIsIkNvbG9yIjp7IiRyZWYiOiIyMCJ9fSwiSXNWaXNpYmxlIjp0cnVlLCJXaWR0aCI6MC4wLCJIZWlnaHQiOjAuMCwiQm9yZGVyU3R5bGUiOm51bGwsIlBhcmVudFN0eWxlIjpudWxsfSwiRGF0ZVN0eWxlIjp7IiRpZCI6IjcyIiwiRm9udFNldHRpbmdzIjp7IiRpZCI6IjczIiwiRm9udFNpemUiOjEwLCJGb250TmFtZSI6IkNhbGlicmkiLCJJc0JvbGQiOmZhbHNlLCJJc0l0YWxpYyI6ZmFsc2UsIklzVW5kZXJsaW5lZCI6ZmFsc2UsIlBhcmVudFN0eWxlIjpudWxsfSwiQXV0b1NpemUiOjAsIkZvcmVncm91bmQiOnsiJGlkIjoiNzQiLCJDb2xvciI6eyIkaWQiOiI3NSIsIkEiOjI1NSwiUiI6MTA3LCJHIjoxNjUsIkIiOjMxfX0sIk1heFdpZHRoIjoyMDAuMCwiTWF4SGVpZ2h0IjoiSW5maW5pdHkiLCJTbWFydEZvcmVncm91bmRJc0FjdGl2ZSI6ZmFsc2UsIkhvcml6b250YWxBbGlnbm1lbnQiOjAsIlZlcnRpY2FsQWxpZ25tZW50IjowLCJTbWFydEZvcmVncm91bmQiOm51bGwsIk1hcmdpbiI6eyIkaWQiOiI3NiIsIlRvcCI6MCwiTGVmdCI6MCwiUmlnaHQiOjAsIkJvdHRvbSI6MH0sIlBhZGRpbmciOnsiJGlkIjoiNzciLCJUb3AiOjAsIkxlZnQiOjAsIlJpZ2h0IjowLCJCb3R0b20iOjB9LCJCYWNrZ3JvdW5kIjp7IiRpZCI6Ijc4IiwiQ29sb3IiOnsiJHJlZiI6IjIwIn19LCJJc1Zpc2libGUiOnRydWUsIldpZHRoIjowLjAsIkhlaWdodCI6MC4wLCJCb3JkZXJTdHlsZSI6bnVsbCwiUGFyZW50U3R5bGUiOm51bGx9LCJEYXRlRm9ybWF0Ijp7IiRpZCI6Ijc5IiwiRm9ybWF0U3RyaW5nIjoiTU1NIGQiLCJTZXBhcmF0b3IiOiIvIiwiVXNlSW50ZXJuYXRpb25hbERhdGVGb3JtYXQiOmZhbHNlfSwiSXNWaXNpYmxlIjp0cnVlLCJQYXJlbnRTdHlsZSI6bnVsbH0sIkRlZmF1bHRUYXNrU3R5bGUiOnsiJGlkIjoiODAiLCJTaGFwZSI6NywiU2hhcGVUaGlja25lc3MiOjEsIkR1cmF0aW9uRm9ybWF0IjowLCJJbmNsdWRlTm9uV29ya2luZ0RheXNJbkR1cmF0aW9uIjp0cnVlLCJQZXJjZW50YWdlQ29tcGxldGVTdHlsZSI6eyIkaWQiOiI4MSIsIkZvbnRTZXR0aW5ncyI6eyIkaWQiOiI4MiIsIkZvbnRTaXplIjoxMCwiRm9udE5hbWUiOiJDYWxpYnJpIiwiSXNCb2xkIjpmYWxzZSwiSXNJdGFsaWMiOmZhbHNlLCJJc1VuZGVybGluZWQiOmZhbHNlLCJQYXJlbnRTdHlsZSI6bnVsbH0sIkF1dG9TaXplIjowLCJGb3JlZ3JvdW5kIjp7IiRpZCI6IjgzIiwiQ29sb3IiOnsiJGlkIjoiODQiLCJBIjoyNTUsIlIiOjIzOCwiRyI6MjM2LCJCIjoyMjV9fSwiTWF4V2lkdGgiOjIwMC4wLCJNYXhIZWlnaHQiOiJJbmZpbml0eSIsIlNtYXJ0Rm9yZWdyb3VuZElzQWN0aXZlIjpmYWxzZSwiSG9yaXpvbnRhbEFsaWdubWVudCI6MCwiVmVydGljYWxBbGlnbm1lbnQiOjAsIlNtYXJ0Rm9yZWdyb3VuZCI6bnVsbCwiTWFyZ2luIjp7IiRpZCI6Ijg1IiwiVG9wIjowLCJMZWZ0IjowLCJSaWdodCI6MCwiQm90dG9tIjowfSwiUGFkZGluZyI6eyIkaWQiOiI4NiIsIlRvcCI6MCwiTGVmdCI6MCwiUmlnaHQiOjAsIkJvdHRvbSI6MH0sIkJhY2tncm91bmQiOnsiJGlkIjoiODciLCJDb2xvciI6eyIkcmVmIjoiMjAifX0sIklzVmlzaWJsZSI6dHJ1ZSwiV2lkdGgiOjAuMCwiSGVpZ2h0IjowLjAsIkJvcmRlclN0eWxlIjpudWxsLCJQYXJlbnRTdHlsZSI6bnVsbH0sIkR1cmF0aW9uU3R5bGUiOnsiJGlkIjoiODgiLCJGb250U2V0dGluZ3MiOnsiJGlkIjoiODkiLCJGb250U2l6ZSI6MTAsIkZvbnROYW1lIjoiQ2FsaWJyaSIsIklzQm9sZCI6ZmFsc2UsIklzSXRhbGljIjpmYWxzZSwiSXNVbmRlcmxpbmVkIjpmYWxzZSwiUGFyZW50U3R5bGUiOm51bGx9LCJBdXRvU2l6ZSI6MCwiRm9yZWdyb3VuZCI6eyIkaWQiOiI5MCIsIkNvbG9yIjp7IiRpZCI6IjkxIiwiQSI6MjU1LCJSIjoxMzUsIkciOjEzMiwiQiI6MTk5fX0sIk1heFdpZHRoIjoyMDAuMCwiTWF4SGVpZ2h0IjoiSW5maW5pdHkiLCJTbWFydEZvcmVncm91bmRJc0FjdGl2ZSI6ZmFsc2UsIkhvcml6b250YWxBbGlnbm1lbnQiOjAsIlZlcnRpY2FsQWxpZ25tZW50IjowLCJTbWFydEZvcmVncm91bmQiOm51bGwsIk1hcmdpbiI6eyIkaWQiOiI5MiIsIlRvcCI6MCwiTGVmdCI6MCwiUmlnaHQiOjAsIkJvdHRvbSI6MH0sIlBhZGRpbmciOnsiJGlkIjoiOTMiLCJUb3AiOjAsIkxlZnQiOjAsIlJpZ2h0IjowLCJCb3R0b20iOjB9LCJCYWNrZ3JvdW5kIjp7IiRpZCI6Ijk0IiwiQ29sb3IiOnsiJHJlZiI6IjIwIn19LCJJc1Zpc2libGUiOnRydWUsIldpZHRoIjowLjAsIkhlaWdodCI6MC4wLCJCb3JkZXJTdHlsZSI6bnVsbCwiUGFyZW50U3R5bGUiOm51bGx9LCJIb3Jpem9udGFsQ29ubmVjdG9yU3R5bGUiOnsiJGlkIjoiOTUiLCJMaW5lQ29sb3IiOnsiJGlkIjoiOTYiLCIkdHlwZSI6Ik5MUkUuQ29tbW9uLkRvbS5Tb2xpZENvbG9yQnJ1c2gsIE5MUkUuQ29tbW9uIiwiQ29sb3IiOnsiJGlkIjoiOTciLCJBIjoyNTUsIlIiOjIwNCwiRyI6MjA0LCJCIjoyMDR9fSwiTGluZVdlaWdodCI6MS4wLCJMaW5lVHlwZSI6MCwiUGFyZW50U3R5bGUiOm51bGx9LCJWZXJ0aWNhbENvbm5lY3RvclN0eWxlIjp7IiRpZCI6Ijk4IiwiTGluZUNvbG9yIjp7IiRpZCI6Ijk5IiwiJHR5cGUiOiJOTFJFLkNvbW1vbi5Eb20uU29saWRDb2xvckJydXNoLCBOTFJFLkNvbW1vbiIsIkNvbG9yIjp7IiRpZCI6IjEwMCIsIkEiOjI1NSwiUiI6MjIwLCJHIjoyMTYsIkIiOjIyMH19LCJMaW5lV2VpZ2h0IjowLjAsIkxpbmVUeXBlIjowLCJQYXJlbnRTdHlsZSI6bnVsbH0sIk1hcmdpbiI6bnVsbCwiU3RhcnREYXRlUG9zaXRpb24iOjQsIkVuZERhdGVQb3NpdGlvbiI6NCwiVGl0bGVQb3NpdGlvbiI6NSwiRHVyYXRpb25Qb3NpdGlvbiI6NiwiUGVyY2VudGFnZUNvbXBsZXRlZFBvc2l0aW9uIjoyLCJTcGFjaW5nIjo1LCJJc0JlbG93VGltZWJhbmQiOmZhbHNlLCJQZXJjZW50YWdlQ29tcGxldGVTaGFwZU9wYWNpdHkiOjM1LCJTaGFwZVN0eWxlIjp7IiRpZCI6IjEwMSIsIk1hcmdpbiI6eyIkaWQiOiIxMDIiLCJUb3AiOjAsIkxlZnQiOjQsIlJpZ2h0Ijo0LCJCb3R0b20iOjB9LCJQYWRkaW5nIjp7IiRpZCI6IjEwMyIsIlRvcCI6MCwiTGVmdCI6MCwiUmlnaHQiOjAsIkJvdHRvbSI6MH0sIkJhY2tncm91bmQiOm51bGwsIklzVmlzaWJsZSI6dHJ1ZSwiV2lkdGgiOjAuMCwiSGVpZ2h0IjoxNi4wLCJCb3JkZXJTdHlsZSI6eyIkaWQiOiIxMDQiLCJMaW5lQ29sb3IiOnsiJGlkIjoiMTA1IiwiJHR5cGUiOiJOTFJFLkNvbW1vbi5Eb20uU29saWRDb2xvckJydXNoLCBOTFJFLkNvbW1vbiIsIkNvbG9yIjp7IiRpZCI6IjEwNiIsIkEiOjI1NSwiUiI6MjU1LCJHIjowLCJCIjowfX0sIkxpbmVXZWlnaHQiOjAuMCwiTGluZVR5cGUiOjAsIlBhcmVudFN0eWxlIjpudWxsfSwiUGFyZW50U3R5bGUiOm51bGx9LCJUaXRsZVN0eWxlIjp7IiRpZCI6IjEwNyIsIkZvbnRTZXR0aW5ncyI6eyIkaWQiOiIxMDgiLCJGb250U2l6ZSI6MTEsIkZvbnROYW1lIjoiQ2FsaWJyaSIsIklzQm9sZCI6dHJ1ZSwiSXNJdGFsaWMiOmZhbHNlLCJJc1VuZGVybGluZWQiOmZhbHNlLCJQYXJlbnRTdHlsZSI6bnVsbH0sIkF1dG9TaXplIjowLCJGb3JlZ3JvdW5kIjp7IiRpZCI6IjEwOSIsIkNvbG9yIjp7IiRpZCI6IjExMCIsIkEiOjI1NSwiUiI6OTYsIkciOjQyLCJCIjoyNH19LCJNYXhXaWR0aCI6NzIwLjAsIk1heEhlaWdodCI6IkluZmluaXR5IiwiU21hcnRGb3JlZ3JvdW5kSXNBY3RpdmUiOmZhbHNlLCJIb3Jpem9udGFsQWxpZ25tZW50IjowLCJWZXJ0aWNhbEFsaWdubWVudCI6MCwiU21hcnRGb3JlZ3JvdW5kIjpudWxsLCJNYXJnaW4iOnsiJGlkIjoiMTExIiwiVG9wIjowLCJMZWZ0IjowLCJSaWdodCI6MCwiQm90dG9tIjowfSwiUGFkZGluZyI6eyIkaWQiOiIxMTIiLCJUb3AiOjAsIkxlZnQiOjAsIlJpZ2h0IjowLCJCb3R0b20iOjB9LCJCYWNrZ3JvdW5kIjp7IiRpZCI6IjExMyIsIkNvbG9yIjp7IiRyZWYiOiIyMCJ9fSwiSXNWaXNpYmxlIjp0cnVlLCJXaWR0aCI6MC4wLCJIZWlnaHQiOjAuMCwiQm9yZGVyU3R5bGUiOm51bGwsIlBhcmVudFN0eWxlIjpudWxsfSwiRGF0ZVN0eWxlIjp7IiRpZCI6IjExNCIsIkZvbnRTZXR0aW5ncyI6eyIkaWQiOiIxMTUiLCJGb250U2l6ZSI6MTAsIkZvbnROYW1lIjoiQ2FsaWJyaSIsIklzQm9sZCI6ZmFsc2UsIklzSXRhbGljIjpmYWxzZSwiSXNVbmRlcmxpbmVkIjpmYWxzZSwiUGFyZW50U3R5bGUiOm51bGx9LCJBdXRvU2l6ZSI6MCwiRm9yZWdyb3VuZCI6eyIkaWQiOiIxMTYiLCJDb2xvciI6eyIkaWQiOiIxMTciLCJBIjoyNTUsIlIiOjExNSwiRyI6MTE1LCJCIjoxMTV9fSwiTWF4V2lkdGgiOjIwMC4wLCJNYXhIZWlnaHQiOiJJbmZpbml0eSIsIlNtYXJ0Rm9yZWdyb3VuZElzQWN0aXZlIjpmYWxzZSwiSG9yaXpvbnRhbEFsaWdubWVudCI6MCwiVmVydGljYWxBbGlnbm1lbnQiOjAsIlNtYXJ0Rm9yZWdyb3VuZCI6bnVsbCwiTWFyZ2luIjp7IiRpZCI6IjExOCIsIlRvcCI6MCwiTGVmdCI6MCwiUmlnaHQiOjAsIkJvdHRvbSI6MH0sIlBhZGRpbmciOnsiJGlkIjoiMTE5IiwiVG9wIjowLCJMZWZ0IjowLCJSaWdodCI6MCwiQm90dG9tIjowfSwiQmFja2dyb3VuZCI6eyIkaWQiOiIxMjAiLCJDb2xvciI6eyIkcmVmIjoiMjAifX0sIklzVmlzaWJsZSI6dHJ1ZSwiV2lkdGgiOjAuMCwiSGVpZ2h0IjowLjAsIkJvcmRlclN0eWxlIjpudWxsLCJQYXJlbnRTdHlsZSI6bnVsbH0sIkRhdGVGb3JtYXQiOnsiJGlkIjoiMTIxIiwiRm9ybWF0U3RyaW5nIjoiTU1NIGQiLCJTZXBhcmF0b3IiOiIvIiwiVXNlSW50ZXJuYXRpb25hbERhdGVGb3JtYXQiOmZhbHNlfSwiSXNWaXNpYmxlIjp0cnVlLCJQYXJlbnRTdHlsZSI6bnVsbH0sIlNob3dFbGFwc2VkVGltZUdyYWRpZW50U3R5bGUiOmZhbHNlfSwiU2NhbGUiOnsiJGlkIjoiMTIyIiwiU3RhcnREYXRlIjoiMjAxNS0wOC0wMlQyMzo1OTo1OS45OTlaIiwiRW5kRGF0ZSI6IjIwMTUtMTItMTVUMjM6NTk6NTkuOTk5WiIsIkZvcm1hdCI6InciLCJUeXBlIjoxLCJBdXRvRGF0ZVJhbmdlIjp0cnVlLCJXb3JraW5nRGF5cyI6MzEsIlRvZGF5TWFya2VyVGV4dCI6IlRvZGF5IiwiQXV0b1NjYWxlVHlwZSI6ZmFsc2V9LCJNaWxlc3RvbmVzIjpbeyIkaWQiOiIxMjMiLCJEYXRlIjoiMjAxNS0wOC0wMlQyMzo1OTo1OS45OTlaIiwiU3R5bGUiOnsiJGlkIjoiMTI0IiwiU2hhcGUiOjE0LCJDb25uZWN0b3JNYXJnaW4iOnsiJHJlZiI6IjU0In0sIkNvbm5lY3RvclN0eWxlIjp7IiRpZCI6IjEyNSIsIkxpbmVDb2xvciI6eyIkaWQiOiIxMjYiLCIkdHlwZSI6Ik5MUkUuQ29tbW9uLkRvbS5Tb2xpZENvbG9yQnJ1c2gsIE5MUkUuQ29tbW9uIiwiQ29sb3IiOnsiJGlkIjoiMTI3IiwiQSI6MjU1LCJSIjoxMjEsIkciOjE3OCwiQiI6NDZ9fSwiTGluZVdlaWdodCI6MS4wLCJMaW5lVHlwZSI6MCwiUGFyZW50U3R5bGUiOnsiJHJlZiI6IjU1In19LCJJc0JlbG93VGltZWJhbmQiOmZhbHNlLCJIaWRlRGF0ZSI6ZmFsc2UsIlNoYXBlU2l6ZSI6MSwiU3BhY2luZyI6Mi4wLCJQYWRkaW5nIjp7IiRyZWYiOiI1OCJ9LCJTaGFwZVN0eWxlIjp7IiRpZCI6IjEyOCIsIk1hcmdpbiI6eyIkcmVmIjoiNjAifSwiUGFkZGluZyI6eyIkcmVmIjoiNjEifSwiQmFja2dyb3VuZCI6eyIkcmVmIjoiMTI2In0sIklzVmlzaWJsZSI6dHJ1ZSwiV2lkdGgiOjE4LjAsIkhlaWdodCI6MjAuMCwiQm9yZGVyU3R5bGUiOnsiJGlkIjoiMTI5IiwiTGluZUNvbG9yIjp7IiRyZWYiOiI2MyJ9LCJMaW5lV2VpZ2h0IjowLjAsIkxpbmVUeXBlIjowLCJQYXJlbnRTdHlsZSI6eyIkcmVmIjoiNjIifX0sIlBhcmVudFN0eWxlIjp7IiRyZWYiOiI1OSJ9fSwiVGl0bGVTdHlsZSI6eyIkaWQiOiIxMzAiLCJGb250U2V0dGluZ3MiOnsiJGlkIjoiMTMxIiwiRm9udFNpemUiOjExLCJGb250TmFtZSI6IkNhbGlicmkiLCJJc0JvbGQiOnRydWUsIklzSXRhbGljIjpmYWxzZSwiSXNVbmRlcmxpbmVkIjpmYWxzZSwiUGFyZW50U3R5bGUiOnsiJHJlZiI6IjY2In19LCJBdXRvU2l6ZSI6MiwiRm9yZWdyb3VuZCI6eyIkcmVmIjoiNjcifSwiTWF4V2lkdGgiOjE1Mi4zNTcwODYxODE2NDA2MywiTWF4SGVpZ2h0IjoiSW5maW5pdHkiLCJTbWFydEZvcmVncm91bmRJc0FjdGl2ZSI6ZmFsc2UsIkhvcml6b250YWxBbGlnbm1lbnQiOjEsIlZlcnRpY2FsQWxpZ25tZW50IjowLCJTbWFydEZvcmVncm91bmQiOm51bGwsIk1hcmdpbiI6eyIkcmVmIjoiNjkifSwiUGFkZGluZyI6eyIkcmVmIjoiNzAifSwiQmFja2dyb3VuZCI6eyIkcmVmIjoiNzEifSwiSXNWaXNpYmxlIjp0cnVlLCJXaWR0aCI6MC4wLCJIZWlnaHQiOjAuMCwiQm9yZGVyU3R5bGUiOnsiJGlkIjoiMTMyIiwiTGluZUNvbG9yIjpudWxsLCJMaW5lV2VpZ2h0IjowLjAsIkxpbmVUeXBlIjowLCJQYXJlbnRTdHlsZSI6bnVsbH0sIlBhcmVudFN0eWxlIjp7IiRyZWYiOiI2NSJ9fSwiRGF0ZVN0eWxlIjp7IiRpZCI6IjEzMyIsIkZvbnRTZXR0aW5ncyI6eyIkaWQiOiIxMzQiLCJGb250U2l6ZSI6MTAsIkZvbnROYW1lIjoiQ2FsaWJyaSIsIklzQm9sZCI6ZmFsc2UsIklzSXRhbGljIjpmYWxzZSwiSXNVbmRlcmxpbmVkIjpmYWxzZSwiUGFyZW50U3R5bGUiOnsiJHJlZiI6IjczIn19LCJBdXRvU2l6ZSI6MCwiRm9yZWdyb3VuZCI6eyIkcmVmIjoiNzQifSwiTWF4V2lkdGgiOjIwMC4wLCJNYXhIZWlnaHQiOiJJbmZpbml0eSIsIlNtYXJ0Rm9yZWdyb3VuZElzQWN0aXZlIjpmYWxzZSwiSG9yaXpvbnRhbEFsaWdubWVudCI6MCwiVmVydGljYWxBbGlnbm1lbnQiOjAsIlNtYXJ0Rm9yZWdyb3VuZCI6bnVsbCwiTWFyZ2luIjp7IiRyZWYiOiI3NiJ9LCJQYWRkaW5nIjp7IiRyZWYiOiI3NyJ9LCJCYWNrZ3JvdW5kIjp7IiRyZWYiOiI3OCJ9LCJJc1Zpc2libGUiOnRydWUsIldpZHRoIjowLjAsIkhlaWdodCI6MC4wLCJCb3JkZXJTdHlsZSI6eyIkaWQiOiIxMzUiLCJMaW5lQ29sb3IiOm51bGwsIkxpbmVXZWlnaHQiOjAuMCwiTGluZVR5cGUiOjAsIlBhcmVudFN0eWxlIjpudWxsfSwiUGFyZW50U3R5bGUiOnsiJHJlZiI6IjcyIn19LCJEYXRlRm9ybWF0Ijp7IiRyZWYiOiI3OSJ9LCJJc1Zpc2libGUiOnRydWUsIlBhcmVudFN0eWxlIjp7IiRyZWYiOiI1MyJ9fSwiUG9zaXRpb24iOnsiJGlkIjoiMTM2IiwiUmF0aW8iOjAuMTg1MTIzODEwOTQ0NzMzNzksIklzQ3VzdG9tIjp0cnVlfSwiSWQiOiI5ZGQ4ZWQ5Yi02NmZjLTQwYzctYjllYS1hNmNkNGViMDU3OTEiLCJUaXRsZSI6IlByb2plY3QgYXBwcm92YWwgYW5kIGtpY2tvZmYiLCJOb3RlIjpudWxsLCJIeXBlcmxpbmsiOm51bGwsIklzQ2hhbmdlZCI6ZmFsc2UsIklzTmV3IjpmYWxzZX0seyIkaWQiOiIxMzciLCJEYXRlIjoiMjAxNS0wOC0xOVQyMzo1OTo1OS45OTlaIiwiU3R5bGUiOnsiJGlkIjoiMTM4IiwiU2hhcGUiOjMsIkNvbm5lY3Rvck1hcmdpbiI6eyIkcmVmIjoiNTQifSwiQ29ubmVjdG9yU3R5bGUiOnsiJGlkIjoiMTM5IiwiTGluZUNvbG9yIjp7IiRpZCI6IjE0MCIsIiR0eXBlIjoiTkxSRS5Db21tb24uRG9tLlNvbGlkQ29sb3JCcnVzaCwgTkxSRS5Db21tb24iLCJDb2xvciI6eyIkaWQiOiIxNDEiLCJBIjoxMjcsIlIiOjIsIkciOjE3OCwiQiI6MjM4fX0sIkxpbmVXZWlnaHQiOjEuMCwiTGluZVR5cGUiOjAsIlBhcmVudFN0eWxlIjp7IiRyZWYiOiI1NSJ9fSwiSXNCZWxvd1RpbWViYW5kIjpmYWxzZSwiSGlkZURhdGUiOmZhbHNlLCJTaGFwZVNpemUiOjEsIlNwYWNpbmciOjIuMCwiUGFkZGluZyI6eyIkcmVmIjoiNTgifSwiU2hhcGVTdHlsZSI6eyIkaWQiOiIxNDIiLCJNYXJnaW4iOnsiJHJlZiI6IjYwIn0sIlBhZGRpbmciOnsiJHJlZiI6IjYxIn0sIkJhY2tncm91bmQiOnsiJGlkIjoiMTQzIiwiQ29sb3IiOnsiJGlkIjoiMTQ0IiwiQSI6MjU1LCJSIjoxNTAsIkciOjIxNCwiQiI6NjZ9fSwiSXNWaXNpYmxlIjp0cnVlLCJXaWR0aCI6MTguMCwiSGVpZ2h0IjoyMC4wLCJCb3JkZXJTdHlsZSI6eyIkaWQiOiIxNDUiLCJMaW5lQ29sb3IiOnsiJHJlZiI6IjYzIn0sIkxpbmVXZWlnaHQiOjAuMCwiTGluZVR5cGUiOjAsIlBhcmVudFN0eWxlIjp7IiRyZWYiOiI2MiJ9fSwiUGFyZW50U3R5bGUiOnsiJHJlZiI6IjU5In19LCJUaXRsZVN0eWxlIjp7IiRpZCI6IjE0NiIsIkZvbnRTZXR0aW5ncyI6eyIkaWQiOiIxNDciLCJGb250U2l6ZSI6MTEsIkZvbnROYW1lIjoiQ2FsaWJyaSIsIklzQm9sZCI6dHJ1ZSwiSXNJdGFsaWMiOmZhbHNlLCJJc1VuZGVybGluZWQiOmZhbHNlLCJQYXJlbnRTdHlsZSI6eyIkcmVmIjoiNjYifX0sIkF1dG9TaXplIjoyLCJGb3JlZ3JvdW5kIjp7IiRyZWYiOiI2NyJ9LCJNYXhXaWR0aCI6MTA2LjA4OTY4MzUzMjcxNDg0LCJNYXhIZWlnaHQiOiJJbmZpbml0eSIsIlNtYXJ0Rm9yZWdyb3VuZElzQWN0aXZlIjpmYWxzZSwiSG9yaXpvbnRhbEFsaWdubWVudCI6MCwiVmVydGljYWxBbGlnbm1lbnQiOjAsIlNtYXJ0Rm9yZWdyb3VuZCI6bnVsbCwiTWFyZ2luIjp7IiRyZWYiOiI2OSJ9LCJQYWRkaW5nIjp7IiRyZWYiOiI3MCJ9LCJCYWNrZ3JvdW5kIjp7IiRyZWYiOiI3MSJ9LCJJc1Zpc2libGUiOnRydWUsIldpZHRoIjowLjAsIkhlaWdodCI6MC4wLCJCb3JkZXJTdHlsZSI6eyIkaWQiOiIxNDgiLCJMaW5lQ29sb3IiOm51bGwsIkxpbmVXZWlnaHQiOjAuMCwiTGluZVR5cGUiOjAsIlBhcmVudFN0eWxlIjpudWxsfSwiUGFyZW50U3R5bGUiOnsiJHJlZiI6IjY1In19LCJEYXRlU3R5bGUiOnsiJGlkIjoiMTQ5IiwiRm9udFNldHRpbmdzIjp7IiRpZCI6IjE1MCIsIkZvbnRTaXplIjoxMCwiRm9udE5hbWUiOiJDYWxpYnJpIiwiSXNCb2xkIjpmYWxzZSwiSXNJdGFsaWMiOmZhbHNlLCJJc1VuZGVybGluZWQiOmZhbHNlLCJQYXJlbnRTdHlsZSI6eyIkcmVmIjoiNzMifX0sIkF1dG9TaXplIjowLCJGb3JlZ3JvdW5kIjp7IiRyZWYiOiI3NCJ9LCJNYXhXaWR0aCI6MjAwLjAsIk1heEhlaWdodCI6IkluZmluaXR5IiwiU21hcnRGb3JlZ3JvdW5kSXNBY3RpdmUiOmZhbHNlLCJIb3Jpem9udGFsQWxpZ25tZW50IjowLCJWZXJ0aWNhbEFsaWdubWVudCI6MCwiU21hcnRGb3JlZ3JvdW5kIjpudWxsLCJNYXJnaW4iOnsiJHJlZiI6Ijc2In0sIlBhZGRpbmciOnsiJHJlZiI6Ijc3In0sIkJhY2tncm91bmQiOnsiJHJlZiI6Ijc4In0sIklzVmlzaWJsZSI6dHJ1ZSwiV2lkdGgiOjAuMCwiSGVpZ2h0IjowLjAsIkJvcmRlclN0eWxlIjp7IiRpZCI6IjE1MSIsIkxpbmVDb2xvciI6bnVsbCwiTGluZVdlaWdodCI6MC4wLCJMaW5lVHlwZSI6MCwiUGFyZW50U3R5bGUiOm51bGx9LCJQYXJlbnRTdHlsZSI6eyIkcmVmIjoiNzIifX0sIkRhdGVGb3JtYXQiOnsiJHJlZiI6Ijc5In0sIklzVmlzaWJsZSI6dHJ1ZSwiUGFyZW50U3R5bGUiOnsiJHJlZiI6IjUzIn19LCJQb3NpdGlvbiI6eyIkaWQiOiIxNTIiLCJSYXRpbyI6MC4wOTY5MzgzMjM5NzQ2MDkzNzIsIklzQ3VzdG9tIjp0cnVlfSwiSWQiOiIxZDdiN2RlNy01Njk0LTQxZWQtODRmZC1mNDBhM2Q1MTIxNWUiLCJUaXRsZSI6IlByb2R1Y3Rpb24gY29zdCBzdHVkeSIsIk5vdGUiOm51bGwsIkh5cGVybGluayI6bnVsbCwiSXNDaGFuZ2VkIjpmYWxzZSwiSXNOZXciOmZhbHNlfSx7IiRpZCI6IjE1MyIsIkRhdGUiOiIyMDE1LTA5LTA3VDIzOjU5OjU5Ljk5OVoiLCJTdHlsZSI6eyIkaWQiOiIxNTQiLCJTaGFwZSI6MywiQ29ubmVjdG9yTWFyZ2luIjp7IiRyZWYiOiI1NCJ9LCJDb25uZWN0b3JTdHlsZSI6eyIkaWQiOiIxNTUiLCJMaW5lQ29sb3IiOnsiJGlkIjoiMTU2IiwiJHR5cGUiOiJOTFJFLkNvbW1vbi5Eb20uU29saWRDb2xvckJydXNoLCBOTFJFLkNvbW1vbiIsIkNvbG9yIjp7IiRpZCI6IjE1NyIsIkEiOjI1NSwiUiI6MTc3LCJHIjo4NCwiQiI6NDR9fSwiTGluZVdlaWdodCI6MS4wLCJMaW5lVHlwZSI6MCwiUGFyZW50U3R5bGUiOnsiJHJlZiI6IjU1In19LCJJc0JlbG93VGltZWJhbmQiOnRydWUsIkhpZGVEYXRlIjpmYWxzZSwiU2hhcGVTaXplIjoyLCJTcGFjaW5nIjoyLjAsIlBhZGRpbmciOnsiJHJlZiI6IjU4In0sIlNoYXBlU3R5bGUiOnsiJGlkIjoiMTU4IiwiTWFyZ2luIjp7IiRyZWYiOiI2MCJ9LCJQYWRkaW5nIjp7IiRyZWYiOiI2MSJ9LCJCYWNrZ3JvdW5kIjp7IiRpZCI6IjE1OSIsIkNvbG9yIjp7IiRpZCI6IjE2MCIsIkEiOjI1NSwiUiI6MTg2LCJHIjo5OCwiQiI6MzB9fSwiSXNWaXNpYmxlIjp0cnVlLCJXaWR0aCI6MjQuMCwiSGVpZ2h0IjoyNi4wLCJCb3JkZXJTdHlsZSI6eyIkaWQiOiIxNjEiLCJMaW5lQ29sb3IiOnsiJHJlZiI6IjYzIn0sIkxpbmVXZWlnaHQiOjAuMCwiTGluZVR5cGUiOjAsIlBhcmVudFN0eWxlIjp7IiRyZWYiOiI2MiJ9fSwiUGFyZW50U3R5bGUiOnsiJHJlZiI6IjU5In19LCJUaXRsZVN0eWxlIjp7IiRpZCI6IjE2MiIsIkZvbnRTZXR0aW5ncyI6eyIkaWQiOiIxNjMiLCJGb250U2l6ZSI6MTEsIkZvbnROYW1lIjoiQ2FsaWJyaSIsIklzQm9sZCI6dHJ1ZSwiSXNJdGFsaWMiOmZhbHNlLCJJc1VuZGVybGluZWQiOmZhbHNlLCJQYXJlbnRTdHlsZSI6eyIkcmVmIjoiNjYifX0sIkF1dG9TaXplIjoyLCJGb3JlZ3JvdW5kIjp7IiRyZWYiOiI2NyJ9LCJNYXhXaWR0aCI6MTQ2LjE5OTUyMzkyNTc4MTI1LCJNYXhIZWlnaHQiOiJJbmZpbml0eSIsIlNtYXJ0Rm9yZWdyb3VuZElzQWN0aXZlIjpmYWxzZSwiSG9yaXpvbnRhbEFsaWdubWVudCI6MCwiVmVydGljYWxBbGlnbm1lbnQiOjAsIlNtYXJ0Rm9yZWdyb3VuZCI6bnVsbCwiTWFyZ2luIjp7IiRyZWYiOiI2OSJ9LCJQYWRkaW5nIjp7IiRyZWYiOiI3MCJ9LCJCYWNrZ3JvdW5kIjp7IiRyZWYiOiI3MSJ9LCJJc1Zpc2libGUiOnRydWUsIldpZHRoIjowLjAsIkhlaWdodCI6MC4wLCJCb3JkZXJTdHlsZSI6eyIkaWQiOiIxNjQiLCJMaW5lQ29sb3IiOm51bGwsIkxpbmVXZWlnaHQiOjAuMCwiTGluZVR5cGUiOjAsIlBhcmVudFN0eWxlIjpudWxsfSwiUGFyZW50U3R5bGUiOnsiJHJlZiI6IjY1In19LCJEYXRlU3R5bGUiOnsiJGlkIjoiMTY1IiwiRm9udFNldHRpbmdzIjp7IiRpZCI6IjE2NiIsIkZvbnRTaXplIjoxMCwiRm9udE5hbWUiOiJDYWxpYnJpIiwiSXNCb2xkIjpmYWxzZSwiSXNJdGFsaWMiOmZhbHNlLCJJc1VuZGVybGluZWQiOmZhbHNlLCJQYXJlbnRTdHlsZSI6eyIkcmVmIjoiNzMifX0sIkF1dG9TaXplIjowLCJGb3JlZ3JvdW5kIjp7IiRyZWYiOiI3NCJ9LCJNYXhXaWR0aCI6MjAwLjAsIk1heEhlaWdodCI6IkluZmluaXR5IiwiU21hcnRGb3JlZ3JvdW5kSXNBY3RpdmUiOmZhbHNlLCJIb3Jpem9udGFsQWxpZ25tZW50IjowLCJWZXJ0aWNhbEFsaWdubWVudCI6MCwiU21hcnRGb3JlZ3JvdW5kIjpudWxsLCJNYXJnaW4iOnsiJHJlZiI6Ijc2In0sIlBhZGRpbmciOnsiJHJlZiI6Ijc3In0sIkJhY2tncm91bmQiOnsiJHJlZiI6Ijc4In0sIklzVmlzaWJsZSI6dHJ1ZSwiV2lkdGgiOjAuMCwiSGVpZ2h0IjowLjAsIkJvcmRlclN0eWxlIjp7IiRpZCI6IjE2NyIsIkxpbmVDb2xvciI6bnVsbCwiTGluZVdlaWdodCI6MC4wLCJMaW5lVHlwZSI6MCwiUGFyZW50U3R5bGUiOm51bGx9LCJQYXJlbnRTdHlsZSI6eyIkcmVmIjoiNzIifX0sIkRhdGVGb3JtYXQiOnsiJHJlZiI6Ijc5In0sIklzVmlzaWJsZSI6dHJ1ZSwiUGFyZW50U3R5bGUiOnsiJHJlZiI6IjUzIn19LCJQb3NpdGlvbiI6eyIkaWQiOiIxNjgiLCJSYXRpbyI6MC4xNTMzNzEwNzc5OTY3MTMxNSwiSXNDdXN0b20iOnRydWV9LCJJZCI6IjI1MzA0MGMzLTVmOGMtNGZjOS04YzdlLWE1YjQwOTY0YjQ0MiIsIlRpdGxlIjoiU0VPIHJlc2VhcmNoLCBtYXJrZXRpbmcgYW5hbHlzaXMgYW5kIGJ1c2luZXNzIHBsYW5uaW5nIiwiTm90ZSI6bnVsbCwiSHlwZXJsaW5rIjpudWxsLCJJc0NoYW5nZWQiOmZhbHNlLCJJc05ldyI6ZmFsc2V9LHsiJGlkIjoiMTY5IiwiRGF0ZSI6IjIwMTUtMDktMjdUMjM6NTk6NTkuOTk5WiIsIlN0eWxlIjp7IiRpZCI6IjE3MCIsIlNoYXBlIjowLCJDb25uZWN0b3JNYXJnaW4iOnsiJHJlZiI6IjU0In0sIkNvbm5lY3RvclN0eWxlIjp7IiRpZCI6IjE3MSIsIkxpbmVDb2xvciI6eyIkaWQiOiIxNzIiLCIkdHlwZSI6Ik5MUkUuQ29tbW9uLkRvbS5Tb2xpZENvbG9yQnJ1c2gsIE5MUkUuQ29tbW9uIiwiQ29sb3IiOnsiJGlkIjoiMTczIiwiQSI6MTI3LCJSIjoxNTAsIkciOjIxNCwiQiI6NjZ9fSwiTGluZVdlaWdodCI6MS4wLCJMaW5lVHlwZSI6MCwiUGFyZW50U3R5bGUiOnsiJHJlZiI6IjU1In19LCJJc0JlbG93VGltZWJhbmQiOmZhbHNlLCJIaWRlRGF0ZSI6ZmFsc2UsIlNoYXBlU2l6ZSI6MSwiU3BhY2luZyI6Mi4wLCJQYWRkaW5nIjp7IiRyZWYiOiI1OCJ9LCJTaGFwZVN0eWxlIjp7IiRpZCI6IjE3NCIsIk1hcmdpbiI6eyIkcmVmIjoiNjAifSwiUGFkZGluZyI6eyIkcmVmIjoiNjEifSwiQmFja2dyb3VuZCI6eyIkaWQiOiIxNzUiLCJDb2xvciI6eyIkaWQiOiIxNzYiLCJBIjoyNTUsIlIiOjE1MCwiRyI6MjE0LCJCIjo2Nn19LCJJc1Zpc2libGUiOnRydWUsIldpZHRoIjoxOC4wLCJIZWlnaHQiOjIwLjAsIkJvcmRlclN0eWxlIjp7IiRpZCI6IjE3NyIsIkxpbmVDb2xvciI6eyIkcmVmIjoiNjMifSwiTGluZVdlaWdodCI6MC4wLCJMaW5lVHlwZSI6MCwiUGFyZW50U3R5bGUiOnsiJHJlZiI6IjYyIn19LCJQYXJlbnRTdHlsZSI6eyIkcmVmIjoiNTkifX0sIlRpdGxlU3R5bGUiOnsiJGlkIjoiMTc4IiwiRm9udFNldHRpbmdzIjp7IiRpZCI6IjE3OSIsIkZvbnRTaXplIjoxMSwiRm9udE5hbWUiOiJDYWxpYnJpIiwiSXNCb2xkIjp0cnVlLCJJc0l0YWxpYyI6ZmFsc2UsIklzVW5kZXJsaW5lZCI6ZmFsc2UsIlBhcmVudFN0eWxlIjp7IiRyZWYiOiI2NiJ9fSwiQXV0b1NpemUiOjIsIkZvcmVncm91bmQiOnsiJHJlZiI6IjY3In0sIk1heFdpZHRoIjo4NS44Nzg1ODU4MTU0Mjk2ODgsIk1heEhlaWdodCI6IkluZmluaXR5IiwiU21hcnRGb3JlZ3JvdW5kSXNBY3RpdmUiOmZhbHNlLCJIb3Jpem9udGFsQWxpZ25tZW50IjowLCJWZXJ0aWNhbEFsaWdubWVudCI6MCwiU21hcnRGb3JlZ3JvdW5kIjpudWxsLCJNYXJnaW4iOnsiJHJlZiI6IjY5In0sIlBhZGRpbmciOnsiJHJlZiI6IjcwIn0sIkJhY2tncm91bmQiOnsiJHJlZiI6IjcxIn0sIklzVmlzaWJsZSI6dHJ1ZSwiV2lkdGgiOjAuMCwiSGVpZ2h0IjowLjAsIkJvcmRlclN0eWxlIjp7IiRpZCI6IjE4MCIsIkxpbmVDb2xvciI6bnVsbCwiTGluZVdlaWdodCI6MC4wLCJMaW5lVHlwZSI6MCwiUGFyZW50U3R5bGUiOm51bGx9LCJQYXJlbnRTdHlsZSI6eyIkcmVmIjoiNjUifX0sIkRhdGVTdHlsZSI6eyIkaWQiOiIxODEiLCJGb250U2V0dGluZ3MiOnsiJGlkIjoiMTgyIiwiRm9udFNpemUiOjEwLCJGb250TmFtZSI6IkNhbGlicmkiLCJJc0JvbGQiOmZhbHNlLCJJc0l0YWxpYyI6ZmFsc2UsIklzVW5kZXJsaW5lZCI6ZmFsc2UsIlBhcmVudFN0eWxlIjp7IiRyZWYiOiI3MyJ9fSwiQXV0b1NpemUiOjAsIkZvcmVncm91bmQiOnsiJHJlZiI6Ijc0In0sIk1heFdpZHRoIjoyMDAuMCwiTWF4SGVpZ2h0IjoiSW5maW5pdHkiLCJTbWFydEZvcmVncm91bmRJc0FjdGl2ZSI6ZmFsc2UsIkhvcml6b250YWxBbGlnbm1lbnQiOjAsIlZlcnRpY2FsQWxpZ25tZW50IjowLCJTbWFydEZvcmVncm91bmQiOm51bGwsIk1hcmdpbiI6eyIkcmVmIjoiNzYifSwiUGFkZGluZyI6eyIkcmVmIjoiNzcifSwiQmFja2dyb3VuZCI6eyIkcmVmIjoiNzgifSwiSXNWaXNpYmxlIjp0cnVlLCJXaWR0aCI6MC4wLCJIZWlnaHQiOjAuMCwiQm9yZGVyU3R5bGUiOnsiJGlkIjoiMTgzIiwiTGluZUNvbG9yIjpudWxsLCJMaW5lV2VpZ2h0IjowLjAsIkxpbmVUeXBlIjowLCJQYXJlbnRTdHlsZSI6bnVsbH0sIlBhcmVudFN0eWxlIjp7IiRyZWYiOiI3MiJ9fSwiRGF0ZUZvcm1hdCI6eyIkcmVmIjoiNzkifSwiSXNWaXNpYmxlIjp0cnVlLCJQYXJlbnRTdHlsZSI6eyIkcmVmIjoiNTMifX0sIlBvc2l0aW9uIjp7IiRpZCI6IjE4NCIsIlJhdGlvIjowLjEyNjEzNjMyNzY3Mjg4Nzc0LCJJc0N1c3RvbSI6dHJ1ZX0sIklkIjoiNjgzY2ExNmUtYzAwZC00NmExLTgxYTctYjA2YmU2NDIwZDdkIiwiVGl0bGUiOiJNaWxlc3RvbmUgYW5kIHJlc291cmNlIHBsYW5uaW5nIiwiTm90ZSI6bnVsbCwiSHlwZXJsaW5rIjpudWxsLCJJc0NoYW5nZWQiOmZhbHNlLCJJc05ldyI6ZmFsc2V9LHsiJGlkIjoiMTg1IiwiRGF0ZSI6IjIwMTUtMTAtMDlUMjM6NTk6NTkuOTk5WiIsIlN0eWxlIjp7IiRpZCI6IjE4NiIsIlNoYXBlIjozLCJDb25uZWN0b3JNYXJnaW4iOnsiJHJlZiI6IjU0In0sIkNvbm5lY3RvclN0eWxlIjp7IiRpZCI6IjE4NyIsIkxpbmVDb2xvciI6eyIkaWQiOiIxODgiLCIkdHlwZSI6Ik5MUkUuQ29tbW9uLkRvbS5Tb2xpZENvbG9yQnJ1c2gsIE5MUkUuQ29tbW9uIiwiQ29sb3IiOnsiJGlkIjoiMTg5IiwiQSI6MTI3LCJSIjoxNTAsIkciOjIxNCwiQiI6NjZ9fSwiTGluZVdlaWdodCI6MS4wLCJMaW5lVHlwZSI6MCwiUGFyZW50U3R5bGUiOnsiJHJlZiI6IjU1In19LCJJc0JlbG93VGltZWJhbmQiOnRydWUsIkhpZGVEYXRlIjpmYWxzZSwiU2hhcGVTaXplIjoxLCJTcGFjaW5nIjoyLjAsIlBhZGRpbmciOnsiJHJlZiI6IjU4In0sIlNoYXBlU3R5bGUiOnsiJGlkIjoiMTkwIiwiTWFyZ2luIjp7IiRyZWYiOiI2MCJ9LCJQYWRkaW5nIjp7IiRyZWYiOiI2MSJ9LCJCYWNrZ3JvdW5kIjp7IiRpZCI6IjE5MSIsIkNvbG9yIjp7IiRpZCI6IjE5MiIsIkEiOjI1NSwiUiI6MTUwLCJHIjoyMTQsIkIiOjY2fX0sIklzVmlzaWJsZSI6dHJ1ZSwiV2lkdGgiOjE4LjAsIkhlaWdodCI6MjAuMCwiQm9yZGVyU3R5bGUiOnsiJGlkIjoiMTkzIiwiTGluZUNvbG9yIjp7IiRyZWYiOiI2MyJ9LCJMaW5lV2VpZ2h0IjowLjAsIkxpbmVUeXBlIjowLCJQYXJlbnRTdHlsZSI6eyIkcmVmIjoiNjIifX0sIlBhcmVudFN0eWxlIjp7IiRyZWYiOiI1OSJ9fSwiVGl0bGVTdHlsZSI6eyIkaWQiOiIxOTQiLCJGb250U2V0dGluZ3MiOnsiJGlkIjoiMTk1IiwiRm9udFNpemUiOjExLCJGb250TmFtZSI6IkNhbGlicmkiLCJJc0JvbGQiOnRydWUsIklzSXRhbGljIjpmYWxzZSwiSXNVbmRlcmxpbmVkIjpmYWxzZSwiUGFyZW50U3R5bGUiOnsiJHJlZiI6IjY2In19LCJBdXRvU2l6ZSI6MiwiRm9yZWdyb3VuZCI6eyIkcmVmIjoiNjcifSwiTWF4V2lkdGgiOjExNC4wLCJNYXhIZWlnaHQiOiJJbmZpbml0eSIsIlNtYXJ0Rm9yZWdyb3VuZElzQWN0aXZlIjpmYWxzZSwiSG9yaXpvbnRhbEFsaWdubWVudCI6MCwiVmVydGljYWxBbGlnbm1lbnQiOjAsIlNtYXJ0Rm9yZWdyb3VuZCI6bnVsbCwiTWFyZ2luIjp7IiRyZWYiOiI2OSJ9LCJQYWRkaW5nIjp7IiRyZWYiOiI3MCJ9LCJCYWNrZ3JvdW5kIjp7IiRyZWYiOiI3MSJ9LCJJc1Zpc2libGUiOnRydWUsIldpZHRoIjowLjAsIkhlaWdodCI6MC4wLCJCb3JkZXJTdHlsZSI6eyIkaWQiOiIxOTYiLCJMaW5lQ29sb3IiOm51bGwsIkxpbmVXZWlnaHQiOjAuMCwiTGluZVR5cGUiOjAsIlBhcmVudFN0eWxlIjpudWxsfSwiUGFyZW50U3R5bGUiOnsiJHJlZiI6IjY1In19LCJEYXRlU3R5bGUiOnsiJGlkIjoiMTk3IiwiRm9udFNldHRpbmdzIjp7IiRpZCI6IjE5OCIsIkZvbnRTaXplIjoxMCwiRm9udE5hbWUiOiJDYWxpYnJpIiwiSXNCb2xkIjpmYWxzZSwiSXNJdGFsaWMiOmZhbHNlLCJJc1VuZGVybGluZWQiOmZhbHNlLCJQYXJlbnRTdHlsZSI6eyIkcmVmIjoiNzMifX0sIkF1dG9TaXplIjowLCJGb3JlZ3JvdW5kIjp7IiRyZWYiOiI3NCJ9LCJNYXhXaWR0aCI6MjAwLjAsIk1heEhlaWdodCI6IkluZmluaXR5IiwiU21hcnRGb3JlZ3JvdW5kSXNBY3RpdmUiOmZhbHNlLCJIb3Jpem9udGFsQWxpZ25tZW50IjowLCJWZXJ0aWNhbEFsaWdubWVudCI6MCwiU21hcnRGb3JlZ3JvdW5kIjpudWxsLCJNYXJnaW4iOnsiJHJlZiI6Ijc2In0sIlBhZGRpbmciOnsiJHJlZiI6Ijc3In0sIkJhY2tncm91bmQiOnsiJHJlZiI6Ijc4In0sIklzVmlzaWJsZSI6dHJ1ZSwiV2lkdGgiOjAuMCwiSGVpZ2h0IjowLjAsIkJvcmRlclN0eWxlIjp7IiRpZCI6IjE5OSIsIkxpbmVDb2xvciI6bnVsbCwiTGluZVdlaWdodCI6MC4wLCJMaW5lVHlwZSI6MCwiUGFyZW50U3R5bGUiOm51bGx9LCJQYXJlbnRTdHlsZSI6eyIkcmVmIjoiNzIifX0sIkRhdGVGb3JtYXQiOnsiJHJlZiI6Ijc5In0sIklzVmlzaWJsZSI6dHJ1ZSwiUGFyZW50U3R5bGUiOnsiJHJlZiI6IjUzIn19LCJQb3NpdGlvbiI6eyIkaWQiOiIyMDAiLCJSYXRpbyI6MC4yNjI3OTI5MjI4MzIzNDc3MywiSXNDdXN0b20iOnRydWV9LCJJZCI6IjU5NGVjNmQwLTgwZTctNGU3OS04M2Y3LTI1ZjYzM2JhN2ZjNyIsIlRpdGxlIjoiRGV2ZWxvcCBzdGFnZSAxIGZ1bmRpbmcgcGxhbiBhbmQgYXBwcm92YWwiLCJOb3RlIjpudWxsLCJIeXBlcmxpbmsiOm51bGwsIklzQ2hhbmdlZCI6ZmFsc2UsIklzTmV3IjpmYWxzZX0seyIkaWQiOiIyMDEiLCJEYXRlIjoiMjAxNS0xMC0yMlQyMzo1OTo1OS45OTlaIiwiU3R5bGUiOnsiJGlkIjoiMjAyIiwiU2hhcGUiOjMsIkNvbm5lY3Rvck1hcmdpbiI6eyIkcmVmIjoiNTQifSwiQ29ubmVjdG9yU3R5bGUiOnsiJGlkIjoiMjAzIiwiTGluZUNvbG9yIjp7IiRpZCI6IjIwNCIsIiR0eXBlIjoiTkxSRS5Db21tb24uRG9tLlNvbGlkQ29sb3JCcnVzaCwgTkxSRS5Db21tb24iLCJDb2xvciI6eyIkaWQiOiIyMDUiLCJBIjoxMjcsIlIiOjEwOSwiRyI6MTYyLCJCIjo0MH19LCJMaW5lV2VpZ2h0IjoxLjAsIkxpbmVUeXBlIjowLCJQYXJlbnRTdHlsZSI6eyIkcmVmIjoiNTUifX0sIklzQmVsb3dUaW1lYmFuZCI6ZmFsc2UsIkhpZGVEYXRlIjpmYWxzZSwiU2hhcGVTaXplIjowLCJTcGFjaW5nIjoyLjAsIlBhZGRpbmciOnsiJHJlZiI6IjU4In0sIlNoYXBlU3R5bGUiOnsiJGlkIjoiMjA2IiwiTWFyZ2luIjp7IiRyZWYiOiI2MCJ9LCJQYWRkaW5nIjp7IiRyZWYiOiI2MSJ9LCJCYWNrZ3JvdW5kIjp7IiRpZCI6IjIwNyIsIkNvbG9yIjp7IiRpZCI6IjIwOCIsIkEiOjI1NSwiUiI6MTA5LCJHIjoxNjIsIkIiOjQwfX0sIklzVmlzaWJsZSI6dHJ1ZSwiV2lkdGgiOjEyLjAsIkhlaWdodCI6MTQuMCwiQm9yZGVyU3R5bGUiOnsiJGlkIjoiMjA5IiwiTGluZUNvbG9yIjp7IiRyZWYiOiI2MyJ9LCJMaW5lV2VpZ2h0IjowLjAsIkxpbmVUeXBlIjowLCJQYXJlbnRTdHlsZSI6eyIkcmVmIjoiNjIifX0sIlBhcmVudFN0eWxlIjp7IiRyZWYiOiI1OSJ9fSwiVGl0bGVTdHlsZSI6eyIkaWQiOiIyMTAiLCJGb250U2V0dGluZ3MiOnsiJGlkIjoiMjExIiwiRm9udFNpemUiOjExLCJGb250TmFtZSI6IkNhbGlicmkiLCJJc0JvbGQiOnRydWUsIklzSXRhbGljIjpmYWxzZSwiSXNVbmRlcmxpbmVkIjpmYWxzZSwiUGFyZW50U3R5bGUiOnsiJHJlZiI6IjY2In19LCJBdXRvU2l6ZSI6MiwiRm9yZWdyb3VuZCI6eyIkcmVmIjoiNjcifSwiTWF4V2lkdGgiOjExNi4yMDk4Mzg4NjcxODc1LCJNYXhIZWlnaHQiOiJJbmZpbml0eSIsIlNtYXJ0Rm9yZWdyb3VuZElzQWN0aXZlIjpmYWxzZSwiSG9yaXpvbnRhbEFsaWdubWVudCI6MCwiVmVydGljYWxBbGlnbm1lbnQiOjAsIlNtYXJ0Rm9yZWdyb3VuZCI6bnVsbCwiTWFyZ2luIjp7IiRyZWYiOiI2OSJ9LCJQYWRkaW5nIjp7IiRyZWYiOiI3MCJ9LCJCYWNrZ3JvdW5kIjp7IiRyZWYiOiI3MSJ9LCJJc1Zpc2libGUiOnRydWUsIldpZHRoIjowLjAsIkhlaWdodCI6MC4wLCJCb3JkZXJTdHlsZSI6eyIkaWQiOiIyMTIiLCJMaW5lQ29sb3IiOm51bGwsIkxpbmVXZWlnaHQiOjAuMCwiTGluZVR5cGUiOjAsIlBhcmVudFN0eWxlIjpudWxsfSwiUGFyZW50U3R5bGUiOnsiJHJlZiI6IjY1In19LCJEYXRlU3R5bGUiOnsiJGlkIjoiMjEzIiwiRm9udFNldHRpbmdzIjp7IiRpZCI6IjIxNCIsIkZvbnRTaXplIjoxMCwiRm9udE5hbWUiOiJDYWxpYnJpIiwiSXNCb2xkIjpmYWxzZSwiSXNJdGFsaWMiOmZhbHNlLCJJc1VuZGVybGluZWQiOmZhbHNlLCJQYXJlbnRTdHlsZSI6eyIkcmVmIjoiNzMifX0sIkF1dG9TaXplIjowLCJGb3JlZ3JvdW5kIjp7IiRyZWYiOiI3NCJ9LCJNYXhXaWR0aCI6MjAwLjAsIk1heEhlaWdodCI6IkluZmluaXR5IiwiU21hcnRGb3JlZ3JvdW5kSXNBY3RpdmUiOmZhbHNlLCJIb3Jpem9udGFsQWxpZ25tZW50IjowLCJWZXJ0aWNhbEFsaWdubWVudCI6MCwiU21hcnRGb3JlZ3JvdW5kIjpudWxsLCJNYXJnaW4iOnsiJHJlZiI6Ijc2In0sIlBhZGRpbmciOnsiJHJlZiI6Ijc3In0sIkJhY2tncm91bmQiOnsiJHJlZiI6Ijc4In0sIklzVmlzaWJsZSI6dHJ1ZSwiV2lkdGgiOjAuMCwiSGVpZ2h0IjowLjAsIkJvcmRlclN0eWxlIjp7IiRpZCI6IjIxNSIsIkxpbmVDb2xvciI6bnVsbCwiTGluZVdlaWdodCI6MC4wLCJMaW5lVHlwZSI6MCwiUGFyZW50U3R5bGUiOm51bGx9LCJQYXJlbnRTdHlsZSI6eyIkcmVmIjoiNzIifX0sIkRhdGVGb3JtYXQiOnsiJHJlZiI6Ijc5In0sIklzVmlzaWJsZSI6dHJ1ZSwiUGFyZW50U3R5bGUiOnsiJHJlZiI6IjUzIn19LCJQb3NpdGlvbiI6eyIkaWQiOiIyMTYiLCJSYXRpbyI6MC4yMDE1NDM0NTQ3NzA2ODg2NiwiSXNDdXN0b20iOnRydWV9LCJJZCI6ImUwMDViOWZhLTQ5Y2ItNGUyYi04YjFhLWZiZDIwYzM3YTIyYiIsIlRpdGxlIjoiQmV0YSBUZXN0IDEuMiByb2xsb3V0LCBkb2N1bWVudGF0aW9uIGFuZCB1c2FiaWxpdHkgZmVlZGJhY2siLCJOb3RlIjpudWxsLCJIeXBlcmxpbmsiOm51bGwsIklzQ2hhbmdlZCI6ZmFsc2UsIklzTmV3IjpmYWxzZX0seyIkaWQiOiIyMTciLCJEYXRlIjoiMjAxNS0xMS0wMVQyMzo1OTo1OS45OTlaIiwiU3R5bGUiOnsiJGlkIjoiMjE4IiwiU2hhcGUiOjAsIkNvbm5lY3Rvck1hcmdpbiI6eyIkcmVmIjoiNTQifSwiQ29ubmVjdG9yU3R5bGUiOnsiJGlkIjoiMjE5IiwiTGluZUNvbG9yIjp7IiRpZCI6IjIyMCIsIiR0eXBlIjoiTkxSRS5Db21tb24uRG9tLlNvbGlkQ29sb3JCcnVzaCwgTkxSRS5Db21tb24iLCJDb2xvciI6eyIkaWQiOiIyMjEiLCJBIjoxMjcsIlIiOjE1MCwiRyI6MjE0LCJCIjo2Nn19LCJMaW5lV2VpZ2h0IjoxLjAsIkxpbmVUeXBlIjowLCJQYXJlbnRTdHlsZSI6eyIkcmVmIjoiNTUifX0sIklzQmVsb3dUaW1lYmFuZCI6dHJ1ZSwiSGlkZURhdGUiOmZhbHNlLCJTaGFwZVNpemUiOjEsIlNwYWNpbmciOjIuMCwiUGFkZGluZyI6eyIkcmVmIjoiNTgifSwiU2hhcGVTdHlsZSI6eyIkaWQiOiIyMjIiLCJNYXJnaW4iOnsiJHJlZiI6IjYwIn0sIlBhZGRpbmciOnsiJHJlZiI6IjYxIn0sIkJhY2tncm91bmQiOnsiJGlkIjoiMjIzIiwiQ29sb3IiOnsiJGlkIjoiMjI0IiwiQSI6MjU1LCJSIjoxNTAsIkciOjIxNCwiQiI6NjZ9fSwiSXNWaXNpYmxlIjp0cnVlLCJXaWR0aCI6MTguMCwiSGVpZ2h0IjoyMC4wLCJCb3JkZXJTdHlsZSI6eyIkaWQiOiIyMjUiLCJMaW5lQ29sb3IiOnsiJHJlZiI6IjYzIn0sIkxpbmVXZWlnaHQiOjAuMCwiTGluZVR5cGUiOjAsIlBhcmVudFN0eWxlIjp7IiRyZWYiOiI2MiJ9fSwiUGFyZW50U3R5bGUiOnsiJHJlZiI6IjU5In19LCJUaXRsZVN0eWxlIjp7IiRpZCI6IjIyNiIsIkZvbnRTZXR0aW5ncyI6eyIkaWQiOiIyMjciLCJGb250U2l6ZSI6MTEsIkZvbnROYW1lIjoiQ2FsaWJyaSIsIklzQm9sZCI6dHJ1ZSwiSXNJdGFsaWMiOmZhbHNlLCJJc1VuZGVybGluZWQiOmZhbHNlLCJQYXJlbnRTdHlsZSI6eyIkcmVmIjoiNjYifX0sIkF1dG9TaXplIjoyLCJGb3JlZ3JvdW5kIjp7IiRyZWYiOiI2NyJ9LCJNYXhXaWR0aCI6MTIyLjE5MTQ5NzgwMjczNDM4LCJNYXhIZWlnaHQiOiJJbmZpbml0eSIsIlNtYXJ0Rm9yZWdyb3VuZElzQWN0aXZlIjpmYWxzZSwiSG9yaXpvbnRhbEFsaWdubWVudCI6MCwiVmVydGljYWxBbGlnbm1lbnQiOjAsIlNtYXJ0Rm9yZWdyb3VuZCI6bnVsbCwiTWFyZ2luIjp7IiRyZWYiOiI2OSJ9LCJQYWRkaW5nIjp7IiRyZWYiOiI3MCJ9LCJCYWNrZ3JvdW5kIjp7IiRyZWYiOiI3MSJ9LCJJc1Zpc2libGUiOnRydWUsIldpZHRoIjowLjAsIkhlaWdodCI6MC4wLCJCb3JkZXJTdHlsZSI6eyIkaWQiOiIyMjgiLCJMaW5lQ29sb3IiOm51bGwsIkxpbmVXZWlnaHQiOjAuMCwiTGluZVR5cGUiOjAsIlBhcmVudFN0eWxlIjpudWxsfSwiUGFyZW50U3R5bGUiOnsiJHJlZiI6IjY1In19LCJEYXRlU3R5bGUiOnsiJGlkIjoiMjI5IiwiRm9udFNldHRpbmdzIjp7IiRpZCI6IjIzMCIsIkZvbnRTaXplIjoxMCwiRm9udE5hbWUiOiJDYWxpYnJpIiwiSXNCb2xkIjpmYWxzZSwiSXNJdGFsaWMiOmZhbHNlLCJJc1VuZGVybGluZWQiOmZhbHNlLCJQYXJlbnRTdHlsZSI6eyIkcmVmIjoiNzMifX0sIkF1dG9TaXplIjowLCJGb3JlZ3JvdW5kIjp7IiRyZWYiOiI3NCJ9LCJNYXhXaWR0aCI6MjAwLjAsIk1heEhlaWdodCI6IkluZmluaXR5IiwiU21hcnRGb3JlZ3JvdW5kSXNBY3RpdmUiOmZhbHNlLCJIb3Jpem9udGFsQWxpZ25tZW50IjowLCJWZXJ0aWNhbEFsaWdubWVudCI6MCwiU21hcnRGb3JlZ3JvdW5kIjpudWxsLCJNYXJnaW4iOnsiJHJlZiI6Ijc2In0sIlBhZGRpbmciOnsiJHJlZiI6Ijc3In0sIkJhY2tncm91bmQiOnsiJHJlZiI6Ijc4In0sIklzVmlzaWJsZSI6dHJ1ZSwiV2lkdGgiOjAuMCwiSGVpZ2h0IjowLjAsIkJvcmRlclN0eWxlIjp7IiRpZCI6IjIzMSIsIkxpbmVDb2xvciI6bnVsbCwiTGluZVdlaWdodCI6MC4wLCJMaW5lVHlwZSI6MCwiUGFyZW50U3R5bGUiOm51bGx9LCJQYXJlbnRTdHlsZSI6eyIkcmVmIjoiNzIifX0sIkRhdGVGb3JtYXQiOnsiJHJlZiI6Ijc5In0sIklzVmlzaWJsZSI6dHJ1ZSwiUGFyZW50U3R5bGUiOnsiJHJlZiI6IjUzIn19LCJQb3NpdGlvbiI6eyIkaWQiOiIyMzIiLCJSYXRpbyI6MC4xNjU2Mjc1NzEzODg1MjcyMSwiSXNDdXN0b20iOnRydWV9LCJJZCI6IjI1MGVhMmJlLTA1ODUtNGI4MC1iY2RiLWVjMDdmYWFhMmQ2OSIsIlRpdGxlIjoiRGV2ZWxvcCBTdGFnZSAyIHByb2dyYW0gYW5kIGNlcnRpZmljYXRpb24gcHJvY2VzcyIsIk5vdGUiOm51bGwsIkh5cGVybGluayI6bnVsbCwiSXNDaGFuZ2VkIjpmYWxzZSwiSXNOZXciOmZhbHNlfSx7IiRpZCI6IjIzMyIsIkRhdGUiOiIyMDE1LTExLTEyVDIzOjU5OjU5Ljk5OVoiLCJTdHlsZSI6eyIkaWQiOiIyMzQiLCJTaGFwZSI6MywiQ29ubmVjdG9yTWFyZ2luIjp7IiRyZWYiOiI1NCJ9LCJDb25uZWN0b3JTdHlsZSI6eyIkaWQiOiIyMzUiLCJMaW5lQ29sb3IiOnsiJGlkIjoiMjM2IiwiJHR5cGUiOiJOTFJFLkNvbW1vbi5Eb20uU29saWRDb2xvckJydXNoLCBOTFJFLkNvbW1vbiIsIkNvbG9yIjp7IiRpZCI6IjIzNyIsIkEiOjEyNywiUiI6MTk2LCJHIjoxMDQsIkIiOjMyfX0sIkxpbmVXZWlnaHQiOjEuMCwiTGluZVR5cGUiOjAsIlBhcmVudFN0eWxlIjp7IiRyZWYiOiI1NSJ9fSwiSXNCZWxvd1RpbWViYW5kIjpmYWxzZSwiSGlkZURhdGUiOmZhbHNlLCJTaGFwZVNpemUiOjEsIlNwYWNpbmciOjIuMCwiUGFkZGluZyI6eyIkcmVmIjoiNTgifSwiU2hhcGVTdHlsZSI6eyIkaWQiOiIyMzgiLCJNYXJnaW4iOnsiJHJlZiI6IjYwIn0sIlBhZGRpbmciOnsiJHJlZiI6IjYxIn0sIkJhY2tncm91bmQiOnsiJGlkIjoiMjM5IiwiQ29sb3IiOnsiJGlkIjoiMjQwIiwiQSI6MjU1LCJSIjoxOTYsIkciOjEwNCwiQiI6MzJ9fSwiSXNWaXNpYmxlIjp0cnVlLCJXaWR0aCI6MTguMCwiSGVpZ2h0IjoyMC4wLCJCb3JkZXJTdHlsZSI6eyIkaWQiOiIyNDEiLCJMaW5lQ29sb3IiOnsiJHJlZiI6IjYzIn0sIkxpbmVXZWlnaHQiOjAuMCwiTGluZVR5cGUiOjAsIlBhcmVudFN0eWxlIjp7IiRyZWYiOiI2MiJ9fSwiUGFyZW50U3R5bGUiOnsiJHJlZiI6IjU5In19LCJUaXRsZVN0eWxlIjp7IiRpZCI6IjI0MiIsIkZvbnRTZXR0aW5ncyI6eyIkaWQiOiIyNDMiLCJGb250U2l6ZSI6MTEsIkZvbnROYW1lIjoiQ2FsaWJyaSIsIklzQm9sZCI6dHJ1ZSwiSXNJdGFsaWMiOmZhbHNlLCJJc1VuZGVybGluZWQiOmZhbHNlLCJQYXJlbnRTdHlsZSI6eyIkcmVmIjoiNjYifX0sIkF1dG9TaXplIjoyLCJGb3JlZ3JvdW5kIjp7IiRyZWYiOiI2NyJ9LCJNYXhXaWR0aCI6NjkuNzc2NzcxNTQ1NDEwMTU2LCJNYXhIZWlnaHQiOiJJbmZpbml0eSIsIlNtYXJ0Rm9yZWdyb3VuZElzQWN0aXZlIjpmYWxzZSwiSG9yaXpvbnRhbEFsaWdubWVudCI6MCwiVmVydGljYWxBbGlnbm1lbnQiOjAsIlNtYXJ0Rm9yZWdyb3VuZCI6bnVsbCwiTWFyZ2luIjp7IiRyZWYiOiI2OSJ9LCJQYWRkaW5nIjp7IiRyZWYiOiI3MCJ9LCJCYWNrZ3JvdW5kIjp7IiRyZWYiOiI3MSJ9LCJJc1Zpc2libGUiOnRydWUsIldpZHRoIjowLjAsIkhlaWdodCI6MC4wLCJCb3JkZXJTdHlsZSI6eyIkaWQiOiIyNDQiLCJMaW5lQ29sb3IiOm51bGwsIkxpbmVXZWlnaHQiOjAuMCwiTGluZVR5cGUiOjAsIlBhcmVudFN0eWxlIjpudWxsfSwiUGFyZW50U3R5bGUiOnsiJHJlZiI6IjY1In19LCJEYXRlU3R5bGUiOnsiJGlkIjoiMjQ1IiwiRm9udFNldHRpbmdzIjp7IiRpZCI6IjI0NiIsIkZvbnRTaXplIjoxMCwiRm9udE5hbWUiOiJDYWxpYnJpIiwiSXNCb2xkIjpmYWxzZSwiSXNJdGFsaWMiOmZhbHNlLCJJc1VuZGVybGluZWQiOmZhbHNlLCJQYXJlbnRTdHlsZSI6eyIkcmVmIjoiNzMifX0sIkF1dG9TaXplIjowLCJGb3JlZ3JvdW5kIjp7IiRyZWYiOiI3NCJ9LCJNYXhXaWR0aCI6MjAwLjAsIk1heEhlaWdodCI6IkluZmluaXR5IiwiU21hcnRGb3JlZ3JvdW5kSXNBY3RpdmUiOmZhbHNlLCJIb3Jpem9udGFsQWxpZ25tZW50IjowLCJWZXJ0aWNhbEFsaWdubWVudCI6MCwiU21hcnRGb3JlZ3JvdW5kIjpudWxsLCJNYXJnaW4iOnsiJHJlZiI6Ijc2In0sIlBhZGRpbmciOnsiJHJlZiI6Ijc3In0sIkJhY2tncm91bmQiOnsiJHJlZiI6Ijc4In0sIklzVmlzaWJsZSI6dHJ1ZSwiV2lkdGgiOjAuMCwiSGVpZ2h0IjowLjAsIkJvcmRlclN0eWxlIjp7IiRpZCI6IjI0NyIsIkxpbmVDb2xvciI6bnVsbCwiTGluZVdlaWdodCI6MC4wLCJMaW5lVHlwZSI6MCwiUGFyZW50U3R5bGUiOm51bGx9LCJQYXJlbnRTdHlsZSI6eyIkcmVmIjoiNzIifX0sIkRhdGVGb3JtYXQiOnsiJHJlZiI6Ijc5In0sIklzVmlzaWJsZSI6dHJ1ZSwiUGFyZW50U3R5bGUiOnsiJHJlZiI6IjUzIn19LCJQb3NpdGlvbiI6eyIkaWQiOiIyNDgiLCJSYXRpbyI6MC4wOTQ4MjcyMTM5OTM3Nzg5NDIsIklzQ3VzdG9tIjp0cnVlfSwiSWQiOiIzM2RiNGM5Zi0yYjJmLTQ5YzAtYTQ4ZC02MjU0ODU5ODAwYTMiLCJUaXRsZSI6IkJldGEgVGVzdCAyLjIiLCJOb3RlIjpudWxsLCJIeXBlcmxpbmsiOm51bGwsIklzQ2hhbmdlZCI6ZmFsc2UsIklzTmV3IjpmYWxzZX0seyIkaWQiOiIyNDkiLCJEYXRlIjoiMjAxNS0xMi0xNVQyMzo1OTo1OS45OTlaIiwiU3R5bGUiOnsiJGlkIjoiMjUwIiwiU2hhcGUiOjE0LCJDb25uZWN0b3JNYXJnaW4iOnsiJHJlZiI6IjU0In0sIkNvbm5lY3RvclN0eWxlIjp7IiRpZCI6IjI1MSIsIkxpbmVDb2xvciI6eyIkaWQiOiIyNTIiLCIkdHlwZSI6Ik5MUkUuQ29tbW9uLkRvbS5Tb2xpZENvbG9yQnJ1c2gsIE5MUkUuQ29tbW9uIiwiQ29sb3IiOnsiJGlkIjoiMjUzIiwiQSI6MjU1LCJSIjoxMjksIkciOjE4NywiQiI6NTJ9fSwiTGluZVdlaWdodCI6MS4wLCJMaW5lVHlwZSI6MCwiUGFyZW50U3R5bGUiOnsiJHJlZiI6IjU1In19LCJJc0JlbG93VGltZWJhbmQiOmZhbHNlLCJIaWRlRGF0ZSI6ZmFsc2UsIlNoYXBlU2l6ZSI6MSwiU3BhY2luZyI6Mi4wLCJQYWRkaW5nIjp7IiRyZWYiOiI1OCJ9LCJTaGFwZVN0eWxlIjp7IiRpZCI6IjI1NCIsIk1hcmdpbiI6eyIkcmVmIjoiNjAifSwiUGFkZGluZyI6eyIkcmVmIjoiNjEifSwiQmFja2dyb3VuZCI6eyIkcmVmIjoiMjUyIn0sIklzVmlzaWJsZSI6dHJ1ZSwiV2lkdGgiOjE4LjAsIkhlaWdodCI6MjAuMCwiQm9yZGVyU3R5bGUiOnsiJGlkIjoiMjU1IiwiTGluZUNvbG9yIjp7IiRyZWYiOiI2MyJ9LCJMaW5lV2VpZ2h0IjowLjAsIkxpbmVUeXBlIjowLCJQYXJlbnRTdHlsZSI6eyIkcmVmIjoiNjIifX0sIlBhcmVudFN0eWxlIjp7IiRyZWYiOiI1OSJ9fSwiVGl0bGVTdHlsZSI6eyIkaWQiOiIyNTYiLCJGb250U2V0dGluZ3MiOnsiJGlkIjoiMjU3IiwiRm9udFNpemUiOjExLCJGb250TmFtZSI6IkNhbGlicmkiLCJJc0JvbGQiOnRydWUsIklzSXRhbGljIjpmYWxzZSwiSXNVbmRlcmxpbmVkIjpmYWxzZSwiUGFyZW50U3R5bGUiOnsiJHJlZiI6IjY2In19LCJBdXRvU2l6ZSI6MiwiRm9yZWdyb3VuZCI6eyIkcmVmIjoiNjcifSwiTWF4V2lkdGgiOjEwMS44NjcyNDA5MDU3NjE3MiwiTWF4SGVpZ2h0IjoiSW5maW5pdHkiLCJTbWFydEZvcmVncm91bmRJc0FjdGl2ZSI6ZmFsc2UsIkhvcml6b250YWxBbGlnbm1lbnQiOjEsIlZlcnRpY2FsQWxpZ25tZW50IjowLCJTbWFydEZvcmVncm91bmQiOm51bGwsIk1hcmdpbiI6eyIkcmVmIjoiNjkifSwiUGFkZGluZyI6eyIkcmVmIjoiNzAifSwiQmFja2dyb3VuZCI6eyIkcmVmIjoiNzEifSwiSXNWaXNpYmxlIjp0cnVlLCJXaWR0aCI6MC4wLCJIZWlnaHQiOjAuMCwiQm9yZGVyU3R5bGUiOnsiJGlkIjoiMjU4IiwiTGluZUNvbG9yIjpudWxsLCJMaW5lV2VpZ2h0IjowLjAsIkxpbmVUeXBlIjowLCJQYXJlbnRTdHlsZSI6bnVsbH0sIlBhcmVudFN0eWxlIjp7IiRyZWYiOiI2NSJ9fSwiRGF0ZVN0eWxlIjp7IiRpZCI6IjI1OSIsIkZvbnRTZXR0aW5ncyI6eyIkaWQiOiIyNjAiLCJGb250U2l6ZSI6MTAsIkZvbnROYW1lIjoiQ2FsaWJyaSIsIklzQm9sZCI6ZmFsc2UsIklzSXRhbGljIjpmYWxzZSwiSXNVbmRlcmxpbmVkIjpmYWxzZSwiUGFyZW50U3R5bGUiOnsiJHJlZiI6IjczIn19LCJBdXRvU2l6ZSI6MCwiRm9yZWdyb3VuZCI6eyIkcmVmIjoiNzQifSwiTWF4V2lkdGgiOjIwMC4wLCJNYXhIZWlnaHQiOiJJbmZpbml0eSIsIlNtYXJ0Rm9yZWdyb3VuZElzQWN0aXZlIjpmYWxzZSwiSG9yaXpvbnRhbEFsaWdubWVudCI6MCwiVmVydGljYWxBbGlnbm1lbnQiOjAsIlNtYXJ0Rm9yZWdyb3VuZCI6bnVsbCwiTWFyZ2luIjp7IiRyZWYiOiI3NiJ9LCJQYWRkaW5nIjp7IiRyZWYiOiI3NyJ9LCJCYWNrZ3JvdW5kIjp7IiRyZWYiOiI3OCJ9LCJJc1Zpc2libGUiOnRydWUsIldpZHRoIjowLjAsIkhlaWdodCI6MC4wLCJCb3JkZXJTdHlsZSI6eyIkaWQiOiIyNjEiLCJMaW5lQ29sb3IiOm51bGwsIkxpbmVXZWlnaHQiOjAuMCwiTGluZVR5cGUiOjAsIlBhcmVudFN0eWxlIjpudWxsfSwiUGFyZW50U3R5bGUiOnsiJHJlZiI6IjcyIn19LCJEYXRlRm9ybWF0Ijp7IiRyZWYiOiI3OSJ9LCJJc1Zpc2libGUiOnRydWUsIlBhcmVudFN0eWxlIjp7IiRyZWYiOiI1MyJ9fSwiUG9zaXRpb24iOnsiJGlkIjoiMjYyIiwiUmF0aW8iOjAuMTkyNTMwOTA3NTI0OTU2NjEsIklzQ3VzdG9tIjp0cnVlfSwiSWQiOiIwMDE4NjkxYS1mODhkLTQ4MzgtYjNlYy0yZDEyNTZiOWVlZTUiLCJUaXRsZSI6IkZpbmFsIHByb2plY3QgY2hlY2twb2ludCBhbmQgY2xvc2UiLCJOb3RlIjpudWxsLCJIeXBlcmxpbmsiOm51bGwsIklzQ2hhbmdlZCI6ZmFsc2UsIklzTmV3IjpmYWxzZX1dLCJUYXNrcyI6W3siJGlkIjoiMjYzIiwiR3JvdXBOYW1lIjpudWxsLCJTdGFydERhdGUiOiIyMDE1LTA4LTEzVDAwOjAwOjAwWiIsIkVuZERhdGUiOiIyMDE1LTA5LTAxVDIzOjU5OjU5Ljk5OVoiLCJQZXJjZW50YWdlQ29tcGxldGUiOjUwLjAsIlN0eWxlIjp7IiRpZCI6IjI2NCIsIlNoYXBlIjo3LCJTaGFwZVRoaWNrbmVzcyI6MSwiRHVyYXRpb25Gb3JtYXQiOjAsIkluY2x1ZGVOb25Xb3JraW5nRGF5c0luRHVyYXRpb24iOnRydWUsIlBlcmNlbnRhZ2VDb21wbGV0ZVN0eWxlIjp7IiRpZCI6IjI2NSIsIkZvbnRTZXR0aW5ncyI6eyIkaWQiOiIyNjYiLCJGb250U2l6ZSI6MTAsIkZvbnROYW1lIjoiQ2FsaWJyaSIsIklzQm9sZCI6ZmFsc2UsIklzSXRhbGljIjpmYWxzZSwiSXNVbmRlcmxpbmVkIjpmYWxzZSwiUGFyZW50U3R5bGUiOnsiJHJlZiI6IjgyIn19LCJBdXRvU2l6ZSI6MCwiRm9yZWdyb3VuZCI6eyIkcmVmIjoiODMifSwiTWF4V2lkdGgiOjIwMC4wLCJNYXhIZWlnaHQiOiJJbmZpbml0eSIsIlNtYXJ0Rm9yZWdyb3VuZElzQWN0aXZlIjpmYWxzZSwiSG9yaXpvbnRhbEFsaWdubWVudCI6MCwiVmVydGljYWxBbGlnbm1lbnQiOjAsIlNtYXJ0Rm9yZWdyb3VuZCI6bnVsbCwiTWFyZ2luIjp7IiRyZWYiOiI4NSJ9LCJQYWRkaW5nIjp7IiRyZWYiOiI4NiJ9LCJCYWNrZ3JvdW5kIjp7IiRyZWYiOiI4NyJ9LCJJc1Zpc2libGUiOnRydWUsIldpZHRoIjowLjAsIkhlaWdodCI6MC4wLCJCb3JkZXJTdHlsZSI6eyIkaWQiOiIyNjciLCJMaW5lQ29sb3IiOm51bGwsIkxpbmVXZWlnaHQiOjAuMCwiTGluZVR5cGUiOjAsIlBhcmVudFN0eWxlIjpudWxsfSwiUGFyZW50U3R5bGUiOnsiJHJlZiI6IjgxIn19LCJEdXJhdGlvblN0eWxlIjp7IiRpZCI6IjI2OCIsIkZvbnRTZXR0aW5ncyI6eyIkaWQiOiIyNjkiLCJGb250U2l6ZSI6MTAsIkZvbnROYW1lIjoiQ2FsaWJyaSIsIklzQm9sZCI6ZmFsc2UsIklzSXRhbGljIjpmYWxzZSwiSXNVbmRlcmxpbmVkIjpmYWxzZSwiUGFyZW50U3R5bGUiOnsiJHJlZiI6Ijg5In19LCJBdXRvU2l6ZSI6MCwiRm9yZWdyb3VuZCI6eyIkcmVmIjoiOTAifSwiTWF4V2lkdGgiOjIwMC4wLCJNYXhIZWlnaHQiOiJJbmZpbml0eSIsIlNtYXJ0Rm9yZWdyb3VuZElzQWN0aXZlIjpmYWxzZSwiSG9yaXpvbnRhbEFsaWdubWVudCI6MCwiVmVydGljYWxBbGlnbm1lbnQiOjAsIlNtYXJ0Rm9yZWdyb3VuZCI6bnVsbCwiTWFyZ2luIjp7IiRyZWYiOiI5MiJ9LCJQYWRkaW5nIjp7IiRyZWYiOiI5MyJ9LCJCYWNrZ3JvdW5kIjp7IiRyZWYiOiI5NCJ9LCJJc1Zpc2libGUiOnRydWUsIldpZHRoIjowLjAsIkhlaWdodCI6MC4wLCJCb3JkZXJTdHlsZSI6eyIkaWQiOiIyNzAiLCJMaW5lQ29sb3IiOm51bGwsIkxpbmVXZWlnaHQiOjAuMCwiTGluZVR5cGUiOjAsIlBhcmVudFN0eWxlIjpudWxsfSwiUGFyZW50U3R5bGUiOnsiJHJlZiI6Ijg4In19LCJIb3Jpem9udGFsQ29ubmVjdG9yU3R5bGUiOnsiJGlkIjoiMjcxIiwiTGluZUNvbG9yIjp7IiRyZWYiOiI5NiJ9LCJMaW5lV2VpZ2h0IjoxLjAsIkxpbmVUeXBlIjowLCJQYXJlbnRTdHlsZSI6eyIkcmVmIjoiOTUifX0sIlZlcnRpY2FsQ29ubmVjdG9yU3R5bGUiOnsiJGlkIjoiMjcyIiwiTGluZUNvbG9yIjp7IiRyZWYiOiI5OSJ9LCJMaW5lV2VpZ2h0IjoxLjAsIkxpbmVUeXBlIjowLCJQYXJlbnRTdHlsZSI6eyIkcmVmIjoiOTgifX0sIk1hcmdpbiI6bnVsbCwiU3RhcnREYXRlUG9zaXRpb24iOjQsIkVuZERhdGVQb3NpdGlvbiI6NCwiVGl0bGVQb3NpdGlvbiI6NSwiRHVyYXRpb25Qb3NpdGlvbiI6NiwiUGVyY2VudGFnZUNvbXBsZXRlZFBvc2l0aW9uIjoyLCJTcGFjaW5nIjo1LCJJc0JlbG93VGltZWJhbmQiOmZhbHNlLCJQZXJjZW50YWdlQ29tcGxldGVTaGFwZU9wYWNpdHkiOjM1LCJTaGFwZVN0eWxlIjp7IiRpZCI6IjI3MyIsIk1hcmdpbiI6eyIkcmVmIjoiMTAyIn0sIlBhZGRpbmciOnsiJHJlZiI6IjEwMyJ9LCJCYWNrZ3JvdW5kIjp7IiRpZCI6IjI3NCIsIkNvbG9yIjp7IiRpZCI6IjI3NSIsIkEiOjI1NSwiUiI6MTY0LCJHIjo3MCwiQiI6MjN9fSwiSXNWaXNpYmxlIjp0cnVlLCJXaWR0aCI6MC4wLCJIZWlnaHQiOjE2LjAsIkJvcmRlclN0eWxlIjp7IiRpZCI6IjI3NiIsIkxpbmVDb2xvciI6eyIkcmVmIjoiMTA1In0sIkxpbmVXZWlnaHQiOjAuMCwiTGluZVR5cGUiOjAsIlBhcmVudFN0eWxlIjp7IiRyZWYiOiIxMDQifX0sIlBhcmVudFN0eWxlIjp7IiRyZWYiOiIxMDEifX0sIlRpdGxlU3R5bGUiOnsiJGlkIjoiMjc3IiwiRm9udFNldHRpbmdzIjp7IiRpZCI6IjI3OCIsIkZvbnRTaXplIjoxMSwiRm9udE5hbWUiOiJDYWxpYnJpIiwiSXNCb2xkIjpmYWxzZSwiSXNJdGFsaWMiOmZhbHNlLCJJc1VuZGVybGluZWQiOmZhbHNlLCJQYXJlbnRTdHlsZSI6eyIkcmVmIjoiMTA4In19LCJBdXRvU2l6ZSI6MCwiRm9yZWdyb3VuZCI6eyIkcmVmIjoiMTA5In0sIk1heFdpZHRoIjo3MjAuMCwiTWF4SGVpZ2h0IjoiSW5maW5pdHkiLCJTbWFydEZvcmVncm91bmRJc0FjdGl2ZSI6ZmFsc2UsIkhvcml6b250YWxBbGlnbm1lbnQiOjAsIlZlcnRpY2FsQWxpZ25tZW50IjowLCJTbWFydEZvcmVncm91bmQiOm51bGwsIk1hcmdpbiI6eyIkcmVmIjoiMTExIn0sIlBhZGRpbmciOnsiJHJlZiI6IjExMiJ9LCJCYWNrZ3JvdW5kIjp7IiRyZWYiOiIxMTMifSwiSXNWaXNpYmxlIjp0cnVlLCJXaWR0aCI6MC4wLCJIZWlnaHQiOjAuMCwiQm9yZGVyU3R5bGUiOnsiJGlkIjoiMjc5IiwiTGluZUNvbG9yIjpudWxsLCJMaW5lV2VpZ2h0IjowLjAsIkxpbmVUeXBlIjowLCJQYXJlbnRTdHlsZSI6bnVsbH0sIlBhcmVudFN0eWxlIjp7IiRyZWYiOiIxMDcifX0sIkRhdGVTdHlsZSI6eyIkaWQiOiIyODAiLCJGb250U2V0dGluZ3MiOnsiJGlkIjoiMjgxIiwiRm9udFNpemUiOjEwLCJGb250TmFtZSI6IkNhbGlicmkiLCJJc0JvbGQiOmZhbHNlLCJJc0l0YWxpYyI6ZmFsc2UsIklzVW5kZXJsaW5lZCI6ZmFsc2UsIlBhcmVudFN0eWxlIjp7IiRyZWYiOiIxMTUifX0sIkF1dG9TaXplIjowLCJGb3JlZ3JvdW5kIjp7IiRyZWYiOiIxMTYifSwiTWF4V2lkdGgiOjIwMC4wLCJNYXhIZWlnaHQiOiJJbmZpbml0eSIsIlNtYXJ0Rm9yZWdyb3VuZElzQWN0aXZlIjpmYWxzZSwiSG9yaXpvbnRhbEFsaWdubWVudCI6MCwiVmVydGljYWxBbGlnbm1lbnQiOjAsIlNtYXJ0Rm9yZWdyb3VuZCI6bnVsbCwiTWFyZ2luIjp7IiRyZWYiOiIxMTgifSwiUGFkZGluZyI6eyIkcmVmIjoiMTE5In0sIkJhY2tncm91bmQiOnsiJHJlZiI6IjEyMCJ9LCJJc1Zpc2libGUiOnRydWUsIldpZHRoIjowLjAsIkhlaWdodCI6MC4wLCJCb3JkZXJTdHlsZSI6eyIkaWQiOiIyODIiLCJMaW5lQ29sb3IiOm51bGwsIkxpbmVXZWlnaHQiOjAuMCwiTGluZVR5cGUiOjAsIlBhcmVudFN0eWxlIjpudWxsfSwiUGFyZW50U3R5bGUiOnsiJHJlZiI6IjExNCJ9fSwiRGF0ZUZvcm1hdCI6eyIkcmVmIjoiMTIxIn0sIklzVmlzaWJsZSI6ZmFsc2UsIlBhcmVudFN0eWxlIjp7IiRyZWYiOiI4MCJ9fSwiSW5kZXgiOjEsIklkIjoiNDE1ZTUwODQtMTM1Ni00ZjM5LTgwNzUtMzMwMjk1NjgxOTgwIiwiVGl0bGUiOiJUYXNrIDEiLCJOb3RlIjpudWxsLCJIeXBlcmxpbmsiOm51bGwsIklzQ2hhbmdlZCI6ZmFsc2UsIklzTmV3IjpmYWxzZX0seyIkaWQiOiIyODMiLCJHcm91cE5hbWUiOm51bGwsIlN0YXJ0RGF0ZSI6IjIwMTUtMDktMTZUMDA6MDA6MDBaIiwiRW5kRGF0ZSI6IjIwMTUtMTAtMTVUMjM6NTk6NTkuOTk5WiIsIlBlcmNlbnRhZ2VDb21wbGV0ZSI6NzAuMCwiU3R5bGUiOnsiJGlkIjoiMjg0IiwiU2hhcGUiOjcsIlNoYXBlVGhpY2tuZXNzIjoxLCJEdXJhdGlvbkZvcm1hdCI6MCwiSW5jbHVkZU5vbldvcmtpbmdEYXlzSW5EdXJhdGlvbiI6dHJ1ZSwiUGVyY2VudGFnZUNvbXBsZXRlU3R5bGUiOnsiJGlkIjoiMjg1IiwiRm9udFNldHRpbmdzIjp7IiRpZCI6IjI4NiIsIkZvbnRTaXplIjoxMCwiRm9udE5hbWUiOiJDYWxpYnJpIiwiSXNCb2xkIjpmYWxzZSwiSXNJdGFsaWMiOmZhbHNlLCJJc1VuZGVybGluZWQiOmZhbHNlLCJQYXJlbnRTdHlsZSI6eyIkcmVmIjoiODIifX0sIkF1dG9TaXplIjowLCJGb3JlZ3JvdW5kIjp7IiRyZWYiOiI4MyJ9LCJNYXhXaWR0aCI6MjAwLjAsIk1heEhlaWdodCI6IkluZmluaXR5IiwiU21hcnRGb3JlZ3JvdW5kSXNBY3RpdmUiOmZhbHNlLCJIb3Jpem9udGFsQWxpZ25tZW50IjowLCJWZXJ0aWNhbEFsaWdubWVudCI6MCwiU21hcnRGb3JlZ3JvdW5kIjpudWxsLCJNYXJnaW4iOnsiJHJlZiI6Ijg1In0sIlBhZGRpbmciOnsiJHJlZiI6Ijg2In0sIkJhY2tncm91bmQiOnsiJHJlZiI6Ijg3In0sIklzVmlzaWJsZSI6dHJ1ZSwiV2lkdGgiOjAuMCwiSGVpZ2h0IjowLjAsIkJvcmRlclN0eWxlIjp7IiRpZCI6IjI4NyIsIkxpbmVDb2xvciI6bnVsbCwiTGluZVdlaWdodCI6MC4wLCJMaW5lVHlwZSI6MCwiUGFyZW50U3R5bGUiOm51bGx9LCJQYXJlbnRTdHlsZSI6eyIkcmVmIjoiODEifX0sIkR1cmF0aW9uU3R5bGUiOnsiJGlkIjoiMjg4IiwiRm9udFNldHRpbmdzIjp7IiRpZCI6IjI4OSIsIkZvbnRTaXplIjoxMCwiRm9udE5hbWUiOiJDYWxpYnJpIiwiSXNCb2xkIjpmYWxzZSwiSXNJdGFsaWMiOmZhbHNlLCJJc1VuZGVybGluZWQiOmZhbHNlLCJQYXJlbnRTdHlsZSI6eyIkcmVmIjoiODkifX0sIkF1dG9TaXplIjowLCJGb3JlZ3JvdW5kIjp7IiRyZWYiOiI5MCJ9LCJNYXhXaWR0aCI6MjAwLjAsIk1heEhlaWdodCI6IkluZmluaXR5IiwiU21hcnRGb3JlZ3JvdW5kSXNBY3RpdmUiOmZhbHNlLCJIb3Jpem9udGFsQWxpZ25tZW50IjowLCJWZXJ0aWNhbEFsaWdubWVudCI6MCwiU21hcnRGb3JlZ3JvdW5kIjpudWxsLCJNYXJnaW4iOnsiJHJlZiI6IjkyIn0sIlBhZGRpbmciOnsiJHJlZiI6IjkzIn0sIkJhY2tncm91bmQiOnsiJHJlZiI6Ijk0In0sIklzVmlzaWJsZSI6dHJ1ZSwiV2lkdGgiOjAuMCwiSGVpZ2h0IjowLjAsIkJvcmRlclN0eWxlIjp7IiRpZCI6IjI5MCIsIkxpbmVDb2xvciI6bnVsbCwiTGluZVdlaWdodCI6MC4wLCJMaW5lVHlwZSI6MCwiUGFyZW50U3R5bGUiOm51bGx9LCJQYXJlbnRTdHlsZSI6eyIkcmVmIjoiODgifX0sIkhvcml6b250YWxDb25uZWN0b3JTdHlsZSI6eyIkaWQiOiIyOTEiLCJMaW5lQ29sb3IiOnsiJHJlZiI6Ijk2In0sIkxpbmVXZWlnaHQiOjEuMCwiTGluZVR5cGUiOjAsIlBhcmVudFN0eWxlIjp7IiRyZWYiOiI5NSJ9fSwiVmVydGljYWxDb25uZWN0b3JTdHlsZSI6eyIkaWQiOiIyOTIiLCJMaW5lQ29sb3IiOnsiJHJlZiI6Ijk5In0sIkxpbmVXZWlnaHQiOjEuMCwiTGluZVR5cGUiOjAsIlBhcmVudFN0eWxlIjp7IiRyZWYiOiI5OCJ9fSwiTWFyZ2luIjpudWxsLCJTdGFydERhdGVQb3NpdGlvbiI6NCwiRW5kRGF0ZVBvc2l0aW9uIjo0LCJUaXRsZVBvc2l0aW9uIjo1LCJEdXJhdGlvblBvc2l0aW9uIjo2LCJQZXJjZW50YWdlQ29tcGxldGVkUG9zaXRpb24iOjIsIlNwYWNpbmciOjUsIklzQmVsb3dUaW1lYmFuZCI6ZmFsc2UsIlBlcmNlbnRhZ2VDb21wbGV0ZVNoYXBlT3BhY2l0eSI6MzUsIlNoYXBlU3R5bGUiOnsiJGlkIjoiMjkzIiwiTWFyZ2luIjp7IiRyZWYiOiIxMDIifSwiUGFkZGluZyI6eyIkcmVmIjoiMTAzIn0sIkJhY2tncm91bmQiOnsiJGlkIjoiMjk0IiwiQ29sb3IiOnsiJGlkIjoiMjk1IiwiQSI6MjU1LCJSIjoyMDQsIkciOjg2LCJCIjo0NX19LCJJc1Zpc2libGUiOnRydWUsIldpZHRoIjowLjAsIkhlaWdodCI6MTYuMCwiQm9yZGVyU3R5bGUiOnsiJGlkIjoiMjk2IiwiTGluZUNvbG9yIjp7IiRyZWYiOiIxMDUifSwiTGluZVdlaWdodCI6MC4wLCJMaW5lVHlwZSI6MCwiUGFyZW50U3R5bGUiOnsiJHJlZiI6IjEwNCJ9fSwiUGFyZW50U3R5bGUiOnsiJHJlZiI6IjEwMSJ9fSwiVGl0bGVTdHlsZSI6eyIkaWQiOiIyOTciLCJGb250U2V0dGluZ3MiOnsiJGlkIjoiMjk4IiwiRm9udFNpemUiOjExLCJGb250TmFtZSI6IkNhbGlicmkiLCJJc0JvbGQiOmZhbHNlLCJJc0l0YWxpYyI6ZmFsc2UsIklzVW5kZXJsaW5lZCI6ZmFsc2UsIlBhcmVudFN0eWxlIjp7IiRyZWYiOiIxMDgifX0sIkF1dG9TaXplIjowLCJGb3JlZ3JvdW5kIjp7IiRyZWYiOiIxMDkifSwiTWF4V2lkdGgiOjcyMC4wLCJNYXhIZWlnaHQiOiJJbmZpbml0eSIsIlNtYXJ0Rm9yZWdyb3VuZElzQWN0aXZlIjpmYWxzZSwiSG9yaXpvbnRhbEFsaWdubWVudCI6MCwiVmVydGljYWxBbGlnbm1lbnQiOjAsIlNtYXJ0Rm9yZWdyb3VuZCI6bnVsbCwiTWFyZ2luIjp7IiRyZWYiOiIxMTEifSwiUGFkZGluZyI6eyIkcmVmIjoiMTEyIn0sIkJhY2tncm91bmQiOnsiJHJlZiI6IjExMyJ9LCJJc1Zpc2libGUiOnRydWUsIldpZHRoIjowLjAsIkhlaWdodCI6MC4wLCJCb3JkZXJTdHlsZSI6eyIkaWQiOiIyOTkiLCJMaW5lQ29sb3IiOm51bGwsIkxpbmVXZWlnaHQiOjAuMCwiTGluZVR5cGUiOjAsIlBhcmVudFN0eWxlIjpudWxsfSwiUGFyZW50U3R5bGUiOnsiJHJlZiI6IjEwNyJ9fSwiRGF0ZVN0eWxlIjp7IiRpZCI6IjMwMCIsIkZvbnRTZXR0aW5ncyI6eyIkaWQiOiIzMDEiLCJGb250U2l6ZSI6MTAsIkZvbnROYW1lIjoiQ2FsaWJyaSIsIklzQm9sZCI6ZmFsc2UsIklzSXRhbGljIjpmYWxzZSwiSXNVbmRlcmxpbmVkIjpmYWxzZSwiUGFyZW50U3R5bGUiOnsiJHJlZiI6IjExNSJ9fSwiQXV0b1NpemUiOjAsIkZvcmVncm91bmQiOnsiJHJlZiI6IjExNiJ9LCJNYXhXaWR0aCI6MjAwLjAsIk1heEhlaWdodCI6IkluZmluaXR5IiwiU21hcnRGb3JlZ3JvdW5kSXNBY3RpdmUiOmZhbHNlLCJIb3Jpem9udGFsQWxpZ25tZW50IjowLCJWZXJ0aWNhbEFsaWdubWVudCI6MCwiU21hcnRGb3JlZ3JvdW5kIjpudWxsLCJNYXJnaW4iOnsiJHJlZiI6IjExOCJ9LCJQYWRkaW5nIjp7IiRyZWYiOiIxMTkifSwiQmFja2dyb3VuZCI6eyIkcmVmIjoiMTIwIn0sIklzVmlzaWJsZSI6dHJ1ZSwiV2lkdGgiOjAuMCwiSGVpZ2h0IjowLjAsIkJvcmRlclN0eWxlIjp7IiRpZCI6IjMwMiIsIkxpbmVDb2xvciI6bnVsbCwiTGluZVdlaWdodCI6MC4wLCJMaW5lVHlwZSI6MCwiUGFyZW50U3R5bGUiOm51bGx9LCJQYXJlbnRTdHlsZSI6eyIkcmVmIjoiMTE0In19LCJEYXRlRm9ybWF0Ijp7IiRyZWYiOiIxMjEifSwiSXNWaXNpYmxlIjpmYWxzZSwiUGFyZW50U3R5bGUiOnsiJHJlZiI6IjgwIn19LCJJbmRleCI6MiwiSWQiOiI2M2MxYjRhOC01ZWNhLTRkOTQtYjJmYy0wMDJiMGY3MmE2MzYiLCJUaXRsZSI6IlRhc2sgMiIsIk5vdGUiOm51bGwsIkh5cGVybGluayI6bnVsbCwiSXNDaGFuZ2VkIjpmYWxzZSwiSXNOZXciOmZhbHNlfSx7IiRpZCI6IjMwMyIsIkdyb3VwTmFtZSI6bnVsbCwiU3RhcnREYXRlIjoiMjAxNS0xMC0yNlQwMDowMDowMFoiLCJFbmREYXRlIjoiMjAxNS0xMi0wNFQyMzo1OTo1OS45OTlaIiwiUGVyY2VudGFnZUNvbXBsZXRlIjo0MC4wLCJTdHlsZSI6eyIkaWQiOiIzMDQiLCJTaGFwZSI6NywiU2hhcGVUaGlja25lc3MiOjEsIkR1cmF0aW9uRm9ybWF0IjowLCJJbmNsdWRlTm9uV29ya2luZ0RheXNJbkR1cmF0aW9uIjp0cnVlLCJQZXJjZW50YWdlQ29tcGxldGVTdHlsZSI6eyIkaWQiOiIzMDUiLCJGb250U2V0dGluZ3MiOnsiJGlkIjoiMzA2IiwiRm9udFNpemUiOjEwLCJGb250TmFtZSI6IkNhbGlicmkiLCJJc0JvbGQiOmZhbHNlLCJJc0l0YWxpYyI6ZmFsc2UsIklzVW5kZXJsaW5lZCI6ZmFsc2UsIlBhcmVudFN0eWxlIjp7IiRyZWYiOiI4MiJ9fSwiQXV0b1NpemUiOjAsIkZvcmVncm91bmQiOnsiJHJlZiI6IjgzIn0sIk1heFdpZHRoIjoyMDAuMCwiTWF4SGVpZ2h0IjoiSW5maW5pdHkiLCJTbWFydEZvcmVncm91bmRJc0FjdGl2ZSI6ZmFsc2UsIkhvcml6b250YWxBbGlnbm1lbnQiOjAsIlZlcnRpY2FsQWxpZ25tZW50IjowLCJTbWFydEZvcmVncm91bmQiOm51bGwsIk1hcmdpbiI6eyIkcmVmIjoiODUifSwiUGFkZGluZyI6eyIkcmVmIjoiODYifSwiQmFja2dyb3VuZCI6eyIkcmVmIjoiODcifSwiSXNWaXNpYmxlIjp0cnVlLCJXaWR0aCI6MC4wLCJIZWlnaHQiOjAuMCwiQm9yZGVyU3R5bGUiOnsiJGlkIjoiMzA3IiwiTGluZUNvbG9yIjpudWxsLCJMaW5lV2VpZ2h0IjowLjAsIkxpbmVUeXBlIjowLCJQYXJlbnRTdHlsZSI6bnVsbH0sIlBhcmVudFN0eWxlIjp7IiRyZWYiOiI4MSJ9fSwiRHVyYXRpb25TdHlsZSI6eyIkaWQiOiIzMDgiLCJGb250U2V0dGluZ3MiOnsiJGlkIjoiMzA5IiwiRm9udFNpemUiOjEwLCJGb250TmFtZSI6IkNhbGlicmkiLCJJc0JvbGQiOmZhbHNlLCJJc0l0YWxpYyI6ZmFsc2UsIklzVW5kZXJsaW5lZCI6ZmFsc2UsIlBhcmVudFN0eWxlIjp7IiRyZWYiOiI4OSJ9fSwiQXV0b1NpemUiOjAsIkZvcmVncm91bmQiOnsiJHJlZiI6IjkwIn0sIk1heFdpZHRoIjoyMDAuMCwiTWF4SGVpZ2h0IjoiSW5maW5pdHkiLCJTbWFydEZvcmVncm91bmRJc0FjdGl2ZSI6ZmFsc2UsIkhvcml6b250YWxBbGlnbm1lbnQiOjAsIlZlcnRpY2FsQWxpZ25tZW50IjowLCJTbWFydEZvcmVncm91bmQiOm51bGwsIk1hcmdpbiI6eyIkcmVmIjoiOTIifSwiUGFkZGluZyI6eyIkcmVmIjoiOTMifSwiQmFja2dyb3VuZCI6eyIkcmVmIjoiOTQifSwiSXNWaXNpYmxlIjp0cnVlLCJXaWR0aCI6MC4wLCJIZWlnaHQiOjAuMCwiQm9yZGVyU3R5bGUiOnsiJGlkIjoiMzEwIiwiTGluZUNvbG9yIjpudWxsLCJMaW5lV2VpZ2h0IjowLjAsIkxpbmVUeXBlIjowLCJQYXJlbnRTdHlsZSI6bnVsbH0sIlBhcmVudFN0eWxlIjp7IiRyZWYiOiI4OCJ9fSwiSG9yaXpvbnRhbENvbm5lY3RvclN0eWxlIjp7IiRpZCI6IjMxMSIsIkxpbmVDb2xvciI6eyIkcmVmIjoiOTYifSwiTGluZVdlaWdodCI6MS4wLCJMaW5lVHlwZSI6MCwiUGFyZW50U3R5bGUiOnsiJHJlZiI6Ijk1In19LCJWZXJ0aWNhbENvbm5lY3RvclN0eWxlIjp7IiRpZCI6IjMxMiIsIkxpbmVDb2xvciI6eyIkcmVmIjoiOTkifSwiTGluZVdlaWdodCI6MS4wLCJMaW5lVHlwZSI6MCwiUGFyZW50U3R5bGUiOnsiJHJlZiI6Ijk4In19LCJNYXJnaW4iOm51bGwsIlN0YXJ0RGF0ZVBvc2l0aW9uIjo0LCJFbmREYXRlUG9zaXRpb24iOjQsIlRpdGxlUG9zaXRpb24iOjUsIkR1cmF0aW9uUG9zaXRpb24iOjYsIlBlcmNlbnRhZ2VDb21wbGV0ZWRQb3NpdGlvbiI6MiwiU3BhY2luZyI6NSwiSXNCZWxvd1RpbWViYW5kIjpmYWxzZSwiUGVyY2VudGFnZUNvbXBsZXRlU2hhcGVPcGFjaXR5IjozNSwiU2hhcGVTdHlsZSI6eyIkaWQiOiIzMTMiLCJNYXJnaW4iOnsiJHJlZiI6IjEwMiJ9LCJQYWRkaW5nIjp7IiRyZWYiOiIxMDMifSwiQmFja2dyb3VuZCI6eyIkaWQiOiIzMTQiLCJDb2xvciI6eyIkaWQiOiIzMTUiLCJBIjoyNTUsIlIiOjE4MSwiRyI6ODMsIkIiOjI2fX0sIklzVmlzaWJsZSI6dHJ1ZSwiV2lkdGgiOjAuMCwiSGVpZ2h0IjoxNi4wLCJCb3JkZXJTdHlsZSI6eyIkaWQiOiIzMTYiLCJMaW5lQ29sb3IiOnsiJHJlZiI6IjEwNSJ9LCJMaW5lV2VpZ2h0IjowLjAsIkxpbmVUeXBlIjowLCJQYXJlbnRTdHlsZSI6eyIkcmVmIjoiMTA0In19LCJQYXJlbnRTdHlsZSI6eyIkcmVmIjoiMTAxIn19LCJUaXRsZVN0eWxlIjp7IiRpZCI6IjMxNyIsIkZvbnRTZXR0aW5ncyI6eyIkaWQiOiIzMTgiLCJGb250U2l6ZSI6MTEsIkZvbnROYW1lIjoiQ2FsaWJyaSIsIklzQm9sZCI6ZmFsc2UsIklzSXRhbGljIjpmYWxzZSwiSXNVbmRlcmxpbmVkIjpmYWxzZSwiUGFyZW50U3R5bGUiOnsiJHJlZiI6IjEwOCJ9fSwiQXV0b1NpemUiOjAsIkZvcmVncm91bmQiOnsiJHJlZiI6IjEwOSJ9LCJNYXhXaWR0aCI6NzIwLjAsIk1heEhlaWdodCI6IkluZmluaXR5IiwiU21hcnRGb3JlZ3JvdW5kSXNBY3RpdmUiOmZhbHNlLCJIb3Jpem9udGFsQWxpZ25tZW50IjowLCJWZXJ0aWNhbEFsaWdubWVudCI6MCwiU21hcnRGb3JlZ3JvdW5kIjpudWxsLCJNYXJnaW4iOnsiJHJlZiI6IjExMSJ9LCJQYWRkaW5nIjp7IiRyZWYiOiIxMTIifSwiQmFja2dyb3VuZCI6eyIkcmVmIjoiMTEzIn0sIklzVmlzaWJsZSI6dHJ1ZSwiV2lkdGgiOjAuMCwiSGVpZ2h0IjowLjAsIkJvcmRlclN0eWxlIjp7IiRpZCI6IjMxOSIsIkxpbmVDb2xvciI6bnVsbCwiTGluZVdlaWdodCI6MC4wLCJMaW5lVHlwZSI6MCwiUGFyZW50U3R5bGUiOm51bGx9LCJQYXJlbnRTdHlsZSI6eyIkcmVmIjoiMTA3In19LCJEYXRlU3R5bGUiOnsiJGlkIjoiMzIwIiwiRm9udFNldHRpbmdzIjp7IiRpZCI6IjMyMSIsIkZvbnRTaXplIjoxMCwiRm9udE5hbWUiOiJDYWxpYnJpIiwiSXNCb2xkIjpmYWxzZSwiSXNJdGFsaWMiOmZhbHNlLCJJc1VuZGVybGluZWQiOmZhbHNlLCJQYXJlbnRTdHlsZSI6eyIkcmVmIjoiMTE1In19LCJBdXRvU2l6ZSI6MCwiRm9yZWdyb3VuZCI6eyIkcmVmIjoiMTE2In0sIk1heFdpZHRoIjoyMDAuMCwiTWF4SGVpZ2h0IjoiSW5maW5pdHkiLCJTbWFydEZvcmVncm91bmRJc0FjdGl2ZSI6ZmFsc2UsIkhvcml6b250YWxBbGlnbm1lbnQiOjAsIlZlcnRpY2FsQWxpZ25tZW50IjowLCJTbWFydEZvcmVncm91bmQiOm51bGwsIk1hcmdpbiI6eyIkcmVmIjoiMTE4In0sIlBhZGRpbmciOnsiJHJlZiI6IjExOSJ9LCJCYWNrZ3JvdW5kIjp7IiRyZWYiOiIxMjAifSwiSXNWaXNpYmxlIjp0cnVlLCJXaWR0aCI6MC4wLCJIZWlnaHQiOjAuMCwiQm9yZGVyU3R5bGUiOnsiJGlkIjoiMzIyIiwiTGluZUNvbG9yIjpudWxsLCJMaW5lV2VpZ2h0IjowLjAsIkxpbmVUeXBlIjowLCJQYXJlbnRTdHlsZSI6bnVsbH0sIlBhcmVudFN0eWxlIjp7IiRyZWYiOiIxMTQifX0sIkRhdGVGb3JtYXQiOnsiJHJlZiI6IjEyMSJ9LCJJc1Zpc2libGUiOmZhbHNlLCJQYXJlbnRTdHlsZSI6eyIkcmVmIjoiODAifX0sIkluZGV4IjozLCJJZCI6ImJmZDU2ODVmLTg4NmItNDJjMy1iMWI3LThhZWU4YzE4Y2MxMSIsIlRpdGxlIjoiVGFzayAzIiwiTm90ZSI6bnVsbCwiSHlwZXJsaW5rIjpudWxsLCJJc0NoYW5nZWQiOmZhbHNlLCJJc05ldyI6ZmFsc2V9XSwiU2V0dGluZ3MiOnsiJGlkIjoiMzIzIiwiSW1wYU9wdGlvbnMiOnsiJGlkIjoiMzI0IiwiTGVmdFRvUmlnaHQiOmZhbHNlLCJQYXlsb2FkT3B0aW9ucyI6Mn0sIlVzZUNvbXByZXNzaW9uIjpmYWxzZSwiQ29tcHJlc2lvblBlcmNlbnRhZ2UiOjAuMCwiSW5hY3RpdmVJbnRlcnZhbFdpZHRoVGhyZXNob2xkIjowLjAsIkluYWN0aXZlSW50ZXJ2YWxXaWR0aCI6MC4wLCJTcGxpdFRhc2tzIjpmYWxzZSwiVXNlQ2x1c3RlciI6ZmFsc2UsIkVwc2lsb24iOjAuMCwiTWluUG9pbnRzVG9Gb3JtQUNsdXN0ZXIiOjAsIkdlbmVyYXRlSW52aXNpYmxlU2hhcGVzIjpmYWxzZSwiU21hcnRUaW1lbGluZVRhc2tQZXJjZW50YWdlRml0IjpmYWxzZX0sIklzTmV3Ijp0cnVlfQ=="/>
  <p:tag name="__MASTER" val="__part_0"/>
</p:tagLst>
</file>

<file path=ppt/tags/tag6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ART_0" val="eyIkaWQiOiIxIiwiQ3VsdHVyZUluZm9OYW1lIjoiZW4tVVMiLCJTdHlsZU5hbWUiOiJNb2Rlcm4iLCJJc1RlbXBsYXRlIjpmYWxzZSwiVmVyc2lvbiI6eyIkaWQiOiIyIiwiVmVyc2lvbiI6IjMuMC4xIiwiT3JpZ2luYWxBc3NlbWJseVZlcnNpb24iOiIzLjAxLjA2LjAwIiwiRWRpdGlvbiI6IlBsdXMiLCJJc1BsdXNFZGl0aW9uIjp0cnVlfSwiRWZmZWN0IjoxLCJTdHlsZSI6eyIkaWQiOiIzIiwiVGltZWJhbmRTdHlsZSI6eyIkaWQiOiI0IiwiU2NhbGVNYXJraW5nIjowLCJTaGFwZSI6NiwiU2hhcGVTdHlsZSI6eyIkaWQiOiI1IiwiTWFyZ2luIjp7IiRpZCI6IjYiLCJUb3AiOjAsIkxlZnQiOjEwLCJSaWdodCI6MTAsIkJvdHRvbSI6MH0sIlBhZGRpbmciOnsiJGlkIjoiNyIsIlRvcCI6MywiTGVmdCI6MTMsIlJpZ2h0IjoxMywiQm90dG9tIjozfSwiQmFja2dyb3VuZCI6eyIkaWQiOiI4IiwiQ29sb3IiOnsiJGlkIjoiOSIsIkEiOjI1NSwiUiI6MTc4LCJHIjo3OSwiQiI6NDF9fSwiSXNWaXNpYmxlIjp0cnVlLCJXaWR0aCI6ODU4LjAsIkhlaWdodCI6MzAuMCwiQm9yZGVyU3R5bGUiOnsiJGlkIjoiMTAiLCJMaW5lQ29sb3IiOnsiJGlkIjoiMTEiLCIkdHlwZSI6Ik5MUkUuQ29tbW9uLkRvbS5Tb2xpZENvbG9yQnJ1c2gsIE5MUkUuQ29tbW9uIiwiQ29sb3IiOnsiJGlkIjoiMTIiLCJBIjoyNTUsIlIiOjI1NSwiRyI6MCwiQiI6MH19LCJMaW5lV2VpZ2h0IjowLjAsIkxpbmVUeXBlIjowLCJQYXJlbnRTdHlsZSI6bnVsbH0sIlBhcmVudFN0eWxlIjpudWxsfSwiUmlnaHRFbmRDYXBzU3R5bGUiOnsiJGlkIjoiMTMiLCJGb250U2V0dGluZ3MiOnsiJGlkIjoiMTQiLCJGb250U2l6ZSI6MTgsIkZvbnROYW1lIjoiQ2FsaWJyaSIsIklzQm9sZCI6dHJ1ZSwiSXNJdGFsaWMiOmZhbHNlLCJJc1VuZGVybGluZWQiOmZhbHNlLCJQYXJlbnRTdHlsZSI6bnVsbH0sIkF1dG9TaXplIjowLCJGb3JlZ3JvdW5kIjp7IiRpZCI6IjE1IiwiQ29sb3IiOnsiJGlkIjoiMTYiLCJBIjoyNTUsIlIiOjEzNSwiRyI6MTMyLCJCIjoxOTl9fSwiTWF4V2lkdGgiOiJJbmZpbml0eSIsIk1heEhlaWdodCI6IkluZmluaXR5IiwiU21hcnRGb3JlZ3JvdW5kSXNBY3RpdmUiOmZhbHNlLCJIb3Jpem9udGFsQWxpZ25tZW50IjowLCJWZXJ0aWNhbEFsaWdubWVudCI6MCwiU21hcnRGb3JlZ3JvdW5kIjpudWxsLCJNYXJnaW4iOnsiJGlkIjoiMTciLCJUb3AiOjAsIkxlZnQiOjAsIlJpZ2h0IjoyMCwiQm90dG9tIjowfSwiUGFkZGluZyI6eyIkaWQiOiIxOCIsIlRvcCI6MCwiTGVmdCI6MCwiUmlnaHQiOjAsIkJvdHRvbSI6MH0sIkJhY2tncm91bmQiOnsiJGlkIjoiMTkiLCJDb2xvciI6eyIkaWQiOiIyMCIsIkEiOjg5LCJSIjowLCJHIjowLCJCIjowfX0sIklzVmlzaWJsZSI6ZmFsc2UsIldpZHRoIjowLjAsIkhlaWdodCI6MC4wLCJCb3JkZXJTdHlsZSI6bnVsbCwiUGFyZW50U3R5bGUiOm51bGx9LCJMZWZ0RW5kQ2Fwc1N0eWxlIjp7IiRpZCI6IjIxIiwiRm9udFNldHRpbmdzIjp7IiRpZCI6IjIyIiwiRm9udFNpemUiOjE4LCJGb250TmFtZSI6IkNhbGlicmkiLCJJc0JvbGQiOnRydWUsIklzSXRhbGljIjpmYWxzZSwiSXNVbmRlcmxpbmVkIjpmYWxzZSwiUGFyZW50U3R5bGUiOm51bGx9LCJBdXRvU2l6ZSI6MCwiRm9yZWdyb3VuZCI6eyIkaWQiOiIyMyIsIkNvbG9yIjp7IiRpZCI6IjI0IiwiQSI6MjU1LCJSIjoxMzUsIkciOjEzMiwiQiI6MTk5fX0sIk1heFdpZHRoIjoiSW5maW5pdHkiLCJNYXhIZWlnaHQiOiJJbmZpbml0eSIsIlNtYXJ0Rm9yZWdyb3VuZElzQWN0aXZlIjpmYWxzZSwiSG9yaXpvbnRhbEFsaWdubWVudCI6MCwiVmVydGljYWxBbGlnbm1lbnQiOjAsIlNtYXJ0Rm9yZWdyb3VuZCI6bnVsbCwiTWFyZ2luIjp7IiRpZCI6IjI1IiwiVG9wIjowLCJMZWZ0IjoyMCwiUmlnaHQiOjAsIkJvdHRvbSI6MH0sIlBhZGRpbmciOnsiJGlkIjoiMjYiLCJUb3AiOjAsIkxlZnQiOjAsIlJpZ2h0IjowLCJCb3R0b20iOjB9LCJCYWNrZ3JvdW5kIjp7IiRpZCI6IjI3IiwiQ29sb3IiOnsiJHJlZiI6IjIwIn19LCJJc1Zpc2libGUiOmZhbHNlLCJXaWR0aCI6MC4wLCJIZWlnaHQiOjAuMCwiQm9yZGVyU3R5bGUiOm51bGwsIlBhcmVudFN0eWxlIjpudWxsfSwiVG9kYXlUZXh0U3R5bGUiOnsiJGlkIjoiMjgiLCJGb250U2V0dGluZ3MiOnsiJGlkIjoiMjkiLCJGb250U2l6ZSI6MTIsIkZvbnROYW1lIjoiQ2FsaWJyaSIsIklzQm9sZCI6ZmFsc2UsIklzSXRhbGljIjpmYWxzZSwiSXNVbmRlcmxpbmVkIjpmYWxzZSwiUGFyZW50U3R5bGUiOm51bGx9LCJBdXRvU2l6ZSI6MCwiRm9yZWdyb3VuZCI6eyIkaWQiOiIzMCIsIkNvbG9yIjp7IiRpZCI6IjMxIiwiQSI6MjU1LCJSIjowLCJHIjowLCJCIjowfX0sIk1heFdpZHRoIjoyMDAuMCwiTWF4SGVpZ2h0IjoiSW5maW5pdHkiLCJTbWFydEZvcmVncm91bmRJc0FjdGl2ZSI6ZmFsc2UsIkhvcml6b250YWxBbGlnbm1lbnQiOjAsIlZlcnRpY2FsQWxpZ25tZW50IjowLCJTbWFydEZvcmVncm91bmQiOm51bGwsIk1hcmdpbiI6eyIkaWQiOiIzMiIsIlRvcCI6MCwiTGVmdCI6MCwiUmlnaHQiOjAsIkJvdHRvbSI6MH0sIlBhZGRpbmciOnsiJGlkIjoiMzMiLCJUb3AiOjAsIkxlZnQiOjAsIlJpZ2h0IjowLCJCb3R0b20iOjB9LCJCYWNrZ3JvdW5kIjp7IiRpZCI6IjM0IiwiQ29sb3IiOnsiJHJlZiI6IjIwIn19LCJJc1Zpc2libGUiOnRydWUsIldpZHRoIjowLjAsIkhlaWdodCI6MC4wLCJCb3JkZXJTdHlsZSI6bnVsbCwiUGFyZW50U3R5bGUiOm51bGx9LCJUb2RheU1hcmtlclN0eWxlIjp7IiRpZCI6IjM1IiwiTWFyZ2luIjp7IiRpZCI6IjM2IiwiVG9wIjowLCJMZWZ0IjowLCJSaWdodCI6MCwiQm90dG9tIjowfSwiUGFkZGluZyI6eyIkaWQiOiIzNyIsIlRvcCI6MCwiTGVmdCI6MCwiUmlnaHQiOjAsIkJvdHRvbSI6MH0sIkJhY2tncm91bmQiOnsiJGlkIjoiMzgiLCJDb2xvciI6eyIkaWQiOiIzOSIsIkEiOjI1NSwiUiI6MjU1LCJHIjowLCJCIjowfX0sIklzVmlzaWJsZSI6dHJ1ZSwiV2lkdGgiOjAuMCwiSGVpZ2h0IjowLjAsIkJvcmRlclN0eWxlIjpudWxsLCJQYXJlbnRTdHlsZSI6bnVsbH0sIlNjYWxlU3R5bGUiOnsiJGlkIjoiNDAiLCJTaG93U2VnbWVudFNlcGFyYXRvcnMiOnRydWUsIlNlZ21lbnRTZXBhcmF0b3JPcGFjaXR5IjozMCwiRm9udFNldHRpbmdzIjp7IiRpZCI6IjQxIiwiRm9udFNpemUiOjEyLCJGb250TmFtZSI6IkNhbGlicmkiLCJJc0JvbGQiOmZhbHNlLCJJc0l0YWxpYyI6ZmFsc2UsIklzVW5kZXJsaW5lZCI6ZmFsc2UsIlBhcmVudFN0eWxlIjpudWxsfSwiQXV0b1NpemUiOjAsIkZvcmVncm91bmQiOnsiJGlkIjoiNDIiLCJDb2xvciI6eyIkaWQiOiI0MyIsIkEiOjI1NSwiUiI6MjU1LCJHIjoyNTUsIkIiOjI1NX19LCJNYXhXaWR0aCI6MjAwLjAsIk1heEhlaWdodCI6IkluZmluaXR5IiwiU21hcnRGb3JlZ3JvdW5kSXNBY3RpdmUiOmZhbHNlLCJIb3Jpem9udGFsQWxpZ25tZW50IjowLCJWZXJ0aWNhbEFsaWdubWVudCI6MSwiU21hcnRGb3JlZ3JvdW5kIjpudWxsLCJNYXJnaW4iOnsiJGlkIjoiNDQiLCJUb3AiOjAsIkxlZnQiOjUsIlJpZ2h0IjowLCJCb3R0b20iOjB9LCJQYWRkaW5nIjp7IiRpZCI6IjQ1IiwiVG9wIjowLCJMZWZ0IjowLCJSaWdodCI6MCwiQm90dG9tIjowfSwiQmFja2dyb3VuZCI6eyIkaWQiOiI0NiIsIkNvbG9yIjp7IiRyZWYiOiIyMCJ9fSwiSXNWaXNpYmxlIjp0cnVlLCJXaWR0aCI6MC4wLCJIZWlnaHQiOjAuMCwiQm9yZGVyU3R5bGUiOm51bGwsIlBhcmVudFN0eWxlIjpudWxsfSwiRWxhcHNlZFRpbWVCYWNrZ3JvdW5kIjp7IiRpZCI6IjQ3IiwiQ29sb3IiOnsiJGlkIjoiNDgiLCJBIjo3NywiUiI6MCwiRyI6MCwiQiI6MH19LCJBcHBlbmRZZWFyT25ZZWFyQ2hhbmdlIjp0cnVlLCJFbGFwc2VkVGltZUZvcm1hdCI6MSwiVG9kYXlNYXJrZXJQb3NpdGlvbiI6MywiUXVpY2tQb3NpdGlvbiI6MywiQWJzb2x1dGVQb3NpdGlvbiI6MjQzLjAsIk1hcmdpbiI6eyIkaWQiOiI0OSIsIlRvcCI6MCwiTGVmdCI6MTAsIlJpZ2h0IjoxMCwiQm90dG9tIjowfSwiUGFkZGluZyI6eyIkaWQiOiI1MCIsIlRvcCI6MCwiTGVmdCI6MCwiUmlnaHQiOjAsIkJvdHRvbSI6MH0sIkJhY2tncm91bmQiOnsiJGlkIjoiNTEiLCJDb2xvciI6eyIkaWQiOiI1MiIsIkEiOjI1NSwiUiI6MTE1LCJHIjoxMTUsIkIiOjExNX19LCJJc1Zpc2libGUiOnRydWUsIldpZHRoIjowLjAsIkhlaWdodCI6MC4wLCJCb3JkZXJTdHlsZSI6bnVsbCwiUGFyZW50U3R5bGUiOm51bGx9LCJEZWZhdWx0TWlsZXN0b25lU3R5bGUiOnsiJGlkIjoiNTMiLCJTaGFwZSI6MywiQ29ubmVjdG9yTWFyZ2luIjp7IiRpZCI6IjU0IiwiVG9wIjowLCJMZWZ0IjoyLCJSaWdodCI6MiwiQm90dG9tIjowfSwiQ29ubmVjdG9yU3R5bGUiOnsiJGlkIjoiNTUiLCJMaW5lQ29sb3IiOnsiJGlkIjoiNTYiLCIkdHlwZSI6Ik5MUkUuQ29tbW9uLkRvbS5Tb2xpZENvbG9yQnJ1c2gsIE5MUkUuQ29tbW9uIiwiQ29sb3IiOnsiJGlkIjoiNTciLCJBIjoyNTUsIlIiOjMxLCJHIjo3MywiQiI6MTI2fX0sIkxpbmVXZWlnaHQiOjEuMCwiTGluZVR5cGUiOjAsIlBhcmVudFN0eWxlIjpudWxsfSwiSXNCZWxvd1RpbWViYW5kIjpmYWxzZSwiSGlkZURhdGUiOmZhbHNlLCJTaGFwZVNpemUiOjEsIlNwYWNpbmciOjIuMCwiUGFkZGluZyI6eyIkaWQiOiI1OCIsIlRvcCI6NywiTGVmdCI6MywiUmlnaHQiOjAsIkJvdHRvbSI6Mn0sIlNoYXBlU3R5bGUiOnsiJGlkIjoiNTkiLCJNYXJnaW4iOnsiJGlkIjoiNjAiLCJUb3AiOjAsIkxlZnQiOjAsIlJpZ2h0IjowLCJCb3R0b20iOjB9LCJQYWRkaW5nIjp7IiRpZCI6IjYxIiwiVG9wIjowLCJMZWZ0IjowLCJSaWdodCI6MCwiQm90dG9tIjowfSwiQmFja2dyb3VuZCI6bnVsbCwiSXNWaXNpYmxlIjp0cnVlLCJXaWR0aCI6MTguMCwiSGVpZ2h0IjoyMC4wLCJCb3JkZXJTdHlsZSI6eyIkaWQiOiI2MiIsIkxpbmVDb2xvciI6eyIkaWQiOiI2MyIsIiR0eXBlIjoiTkxSRS5Db21tb24uRG9tLlNvbGlkQ29sb3JCcnVzaCwgTkxSRS5Db21tb24iLCJDb2xvciI6eyIkaWQiOiI2NCIsIkEiOjI1NSwiUiI6MjU1LCJHIjowLCJCIjowfX0sIkxpbmVXZWlnaHQiOjAuMCwiTGluZVR5cGUiOjAsIlBhcmVudFN0eWxlIjpudWxsfSwiUGFyZW50U3R5bGUiOm51bGx9LCJUaXRsZVN0eWxlIjp7IiRpZCI6IjY1IiwiRm9udFNldHRpbmdzIjp7IiRpZCI6IjY2IiwiRm9udFNpemUiOjExLCJGb250TmFtZSI6IkNhbGlicmkiLCJJc0JvbGQiOmZhbHNlLCJJc0l0YWxpYyI6ZmFsc2UsIklzVW5kZXJsaW5lZCI6ZmFsc2UsIlBhcmVudFN0eWxlIjpudWxsfSwiQXV0b1NpemUiOjAsIkZvcmVncm91bmQiOnsiJGlkIjoiNjciLCJDb2xvciI6eyIkaWQiOiI2OCIsIkEiOjI1NSwiUiI6OTgsIkciOjY3LCJCIjo1MH19LCJNYXhXaWR0aCI6MjAwLjAsIk1heEhlaWdodCI6IkluZmluaXR5IiwiU21hcnRGb3JlZ3JvdW5kSXNBY3RpdmUiOmZhbHNlLCJIb3Jpem9udGFsQWxpZ25tZW50IjoxLCJWZXJ0aWNhbEFsaWdubWVudCI6MCwiU21hcnRGb3JlZ3JvdW5kIjpudWxsLCJNYXJnaW4iOnsiJGlkIjoiNjkiLCJUb3AiOjAsIkxlZnQiOjAsIlJpZ2h0IjowLCJCb3R0b20iOjB9LCJQYWRkaW5nIjp7IiRpZCI6IjcwIiwiVG9wIjowLCJMZWZ0IjowLCJSaWdodCI6MCwiQm90dG9tIjowfSwiQmFja2dyb3VuZCI6eyIkaWQiOiI3MSIsIkNvbG9yIjp7IiRyZWYiOiIyMCJ9fSwiSXNWaXNpYmxlIjp0cnVlLCJXaWR0aCI6MC4wLCJIZWlnaHQiOjAuMCwiQm9yZGVyU3R5bGUiOm51bGwsIlBhcmVudFN0eWxlIjpudWxsfSwiRGF0ZVN0eWxlIjp7IiRpZCI6IjcyIiwiRm9udFNldHRpbmdzIjp7IiRpZCI6IjczIiwiRm9udFNpemUiOjEwLCJGb250TmFtZSI6IkNhbGlicmkiLCJJc0JvbGQiOmZhbHNlLCJJc0l0YWxpYyI6ZmFsc2UsIklzVW5kZXJsaW5lZCI6ZmFsc2UsIlBhcmVudFN0eWxlIjpudWxsfSwiQXV0b1NpemUiOjAsIkZvcmVncm91bmQiOnsiJGlkIjoiNzQiLCJDb2xvciI6eyIkaWQiOiI3NSIsIkEiOjI1NSwiUiI6MTA3LCJHIjoxNjUsIkIiOjMxfX0sIk1heFdpZHRoIjoyMDAuMCwiTWF4SGVpZ2h0IjoiSW5maW5pdHkiLCJTbWFydEZvcmVncm91bmRJc0FjdGl2ZSI6ZmFsc2UsIkhvcml6b250YWxBbGlnbm1lbnQiOjAsIlZlcnRpY2FsQWxpZ25tZW50IjowLCJTbWFydEZvcmVncm91bmQiOm51bGwsIk1hcmdpbiI6eyIkaWQiOiI3NiIsIlRvcCI6MCwiTGVmdCI6MCwiUmlnaHQiOjAsIkJvdHRvbSI6MH0sIlBhZGRpbmciOnsiJGlkIjoiNzciLCJUb3AiOjAsIkxlZnQiOjAsIlJpZ2h0IjowLCJCb3R0b20iOjB9LCJCYWNrZ3JvdW5kIjp7IiRpZCI6Ijc4IiwiQ29sb3IiOnsiJHJlZiI6IjIwIn19LCJJc1Zpc2libGUiOnRydWUsIldpZHRoIjowLjAsIkhlaWdodCI6MC4wLCJCb3JkZXJTdHlsZSI6bnVsbCwiUGFyZW50U3R5bGUiOm51bGx9LCJEYXRlRm9ybWF0Ijp7IiRpZCI6Ijc5IiwiRm9ybWF0U3RyaW5nIjoiTU1NIGQiLCJTZXBhcmF0b3IiOiIvIiwiVXNlSW50ZXJuYXRpb25hbERhdGVGb3JtYXQiOmZhbHNlfSwiSXNWaXNpYmxlIjp0cnVlLCJQYXJlbnRTdHlsZSI6bnVsbH0sIkRlZmF1bHRUYXNrU3R5bGUiOnsiJGlkIjoiODAiLCJTaGFwZSI6NywiU2hhcGVUaGlja25lc3MiOjEsIkR1cmF0aW9uRm9ybWF0IjowLCJJbmNsdWRlTm9uV29ya2luZ0RheXNJbkR1cmF0aW9uIjp0cnVlLCJQZXJjZW50YWdlQ29tcGxldGVTdHlsZSI6eyIkaWQiOiI4MSIsIkZvbnRTZXR0aW5ncyI6eyIkaWQiOiI4MiIsIkZvbnRTaXplIjoxMCwiRm9udE5hbWUiOiJDYWxpYnJpIiwiSXNCb2xkIjpmYWxzZSwiSXNJdGFsaWMiOmZhbHNlLCJJc1VuZGVybGluZWQiOmZhbHNlLCJQYXJlbnRTdHlsZSI6bnVsbH0sIkF1dG9TaXplIjowLCJGb3JlZ3JvdW5kIjp7IiRpZCI6IjgzIiwiQ29sb3IiOnsiJGlkIjoiODQiLCJBIjoyNTUsIlIiOjIzOCwiRyI6MjM2LCJCIjoyMjV9fSwiTWF4V2lkdGgiOjIwMC4wLCJNYXhIZWlnaHQiOiJJbmZpbml0eSIsIlNtYXJ0Rm9yZWdyb3VuZElzQWN0aXZlIjpmYWxzZSwiSG9yaXpvbnRhbEFsaWdubWVudCI6MCwiVmVydGljYWxBbGlnbm1lbnQiOjAsIlNtYXJ0Rm9yZWdyb3VuZCI6bnVsbCwiTWFyZ2luIjp7IiRpZCI6Ijg1IiwiVG9wIjowLCJMZWZ0IjowLCJSaWdodCI6MCwiQm90dG9tIjowfSwiUGFkZGluZyI6eyIkaWQiOiI4NiIsIlRvcCI6MCwiTGVmdCI6MCwiUmlnaHQiOjAsIkJvdHRvbSI6MH0sIkJhY2tncm91bmQiOnsiJGlkIjoiODciLCJDb2xvciI6eyIkcmVmIjoiMjAifX0sIklzVmlzaWJsZSI6dHJ1ZSwiV2lkdGgiOjAuMCwiSGVpZ2h0IjowLjAsIkJvcmRlclN0eWxlIjpudWxsLCJQYXJlbnRTdHlsZSI6bnVsbH0sIkR1cmF0aW9uU3R5bGUiOnsiJGlkIjoiODgiLCJGb250U2V0dGluZ3MiOnsiJGlkIjoiODkiLCJGb250U2l6ZSI6MTAsIkZvbnROYW1lIjoiQ2FsaWJyaSIsIklzQm9sZCI6ZmFsc2UsIklzSXRhbGljIjpmYWxzZSwiSXNVbmRlcmxpbmVkIjpmYWxzZSwiUGFyZW50U3R5bGUiOm51bGx9LCJBdXRvU2l6ZSI6MCwiRm9yZWdyb3VuZCI6eyIkaWQiOiI5MCIsIkNvbG9yIjp7IiRpZCI6IjkxIiwiQSI6MjU1LCJSIjoxMzUsIkciOjEzMiwiQiI6MTk5fX0sIk1heFdpZHRoIjoyMDAuMCwiTWF4SGVpZ2h0IjoiSW5maW5pdHkiLCJTbWFydEZvcmVncm91bmRJc0FjdGl2ZSI6ZmFsc2UsIkhvcml6b250YWxBbGlnbm1lbnQiOjAsIlZlcnRpY2FsQWxpZ25tZW50IjowLCJTbWFydEZvcmVncm91bmQiOm51bGwsIk1hcmdpbiI6eyIkaWQiOiI5MiIsIlRvcCI6MCwiTGVmdCI6MCwiUmlnaHQiOjAsIkJvdHRvbSI6MH0sIlBhZGRpbmciOnsiJGlkIjoiOTMiLCJUb3AiOjAsIkxlZnQiOjAsIlJpZ2h0IjowLCJCb3R0b20iOjB9LCJCYWNrZ3JvdW5kIjp7IiRpZCI6Ijk0IiwiQ29sb3IiOnsiJHJlZiI6IjIwIn19LCJJc1Zpc2libGUiOnRydWUsIldpZHRoIjowLjAsIkhlaWdodCI6MC4wLCJCb3JkZXJTdHlsZSI6bnVsbCwiUGFyZW50U3R5bGUiOm51bGx9LCJIb3Jpem9udGFsQ29ubmVjdG9yU3R5bGUiOnsiJGlkIjoiOTUiLCJMaW5lQ29sb3IiOnsiJGlkIjoiOTYiLCIkdHlwZSI6Ik5MUkUuQ29tbW9uLkRvbS5Tb2xpZENvbG9yQnJ1c2gsIE5MUkUuQ29tbW9uIiwiQ29sb3IiOnsiJGlkIjoiOTciLCJBIjoyNTUsIlIiOjIwNCwiRyI6MjA0LCJCIjoyMDR9fSwiTGluZVdlaWdodCI6MS4wLCJMaW5lVHlwZSI6MCwiUGFyZW50U3R5bGUiOm51bGx9LCJWZXJ0aWNhbENvbm5lY3RvclN0eWxlIjp7IiRpZCI6Ijk4IiwiTGluZUNvbG9yIjp7IiRpZCI6Ijk5IiwiJHR5cGUiOiJOTFJFLkNvbW1vbi5Eb20uU29saWRDb2xvckJydXNoLCBOTFJFLkNvbW1vbiIsIkNvbG9yIjp7IiRpZCI6IjEwMCIsIkEiOjI1NSwiUiI6MjIwLCJHIjoyMTYsIkIiOjIyMH19LCJMaW5lV2VpZ2h0IjowLjAsIkxpbmVUeXBlIjowLCJQYXJlbnRTdHlsZSI6bnVsbH0sIk1hcmdpbiI6bnVsbCwiU3RhcnREYXRlUG9zaXRpb24iOjQsIkVuZERhdGVQb3NpdGlvbiI6NCwiVGl0bGVQb3NpdGlvbiI6NSwiRHVyYXRpb25Qb3NpdGlvbiI6NiwiUGVyY2VudGFnZUNvbXBsZXRlZFBvc2l0aW9uIjoyLCJTcGFjaW5nIjo1LCJJc0JlbG93VGltZWJhbmQiOmZhbHNlLCJQZXJjZW50YWdlQ29tcGxldGVTaGFwZU9wYWNpdHkiOjM1LCJTaGFwZVN0eWxlIjp7IiRpZCI6IjEwMSIsIk1hcmdpbiI6eyIkaWQiOiIxMDIiLCJUb3AiOjAsIkxlZnQiOjQsIlJpZ2h0Ijo0LCJCb3R0b20iOjB9LCJQYWRkaW5nIjp7IiRpZCI6IjEwMyIsIlRvcCI6MCwiTGVmdCI6MCwiUmlnaHQiOjAsIkJvdHRvbSI6MH0sIkJhY2tncm91bmQiOm51bGwsIklzVmlzaWJsZSI6dHJ1ZSwiV2lkdGgiOjAuMCwiSGVpZ2h0IjoxNi4wLCJCb3JkZXJTdHlsZSI6eyIkaWQiOiIxMDQiLCJMaW5lQ29sb3IiOnsiJGlkIjoiMTA1IiwiJHR5cGUiOiJOTFJFLkNvbW1vbi5Eb20uU29saWRDb2xvckJydXNoLCBOTFJFLkNvbW1vbiIsIkNvbG9yIjp7IiRpZCI6IjEwNiIsIkEiOjI1NSwiUiI6MjU1LCJHIjowLCJCIjowfX0sIkxpbmVXZWlnaHQiOjAuMCwiTGluZVR5cGUiOjAsIlBhcmVudFN0eWxlIjpudWxsfSwiUGFyZW50U3R5bGUiOm51bGx9LCJUaXRsZVN0eWxlIjp7IiRpZCI6IjEwNyIsIkZvbnRTZXR0aW5ncyI6eyIkaWQiOiIxMDgiLCJGb250U2l6ZSI6MTEsIkZvbnROYW1lIjoiQ2FsaWJyaSIsIklzQm9sZCI6dHJ1ZSwiSXNJdGFsaWMiOmZhbHNlLCJJc1VuZGVybGluZWQiOmZhbHNlLCJQYXJlbnRTdHlsZSI6bnVsbH0sIkF1dG9TaXplIjowLCJGb3JlZ3JvdW5kIjp7IiRpZCI6IjEwOSIsIkNvbG9yIjp7IiRpZCI6IjExMCIsIkEiOjI1NSwiUiI6OTYsIkciOjQyLCJCIjoyNH19LCJNYXhXaWR0aCI6NzIwLjAsIk1heEhlaWdodCI6IkluZmluaXR5IiwiU21hcnRGb3JlZ3JvdW5kSXNBY3RpdmUiOmZhbHNlLCJIb3Jpem9udGFsQWxpZ25tZW50IjowLCJWZXJ0aWNhbEFsaWdubWVudCI6MCwiU21hcnRGb3JlZ3JvdW5kIjpudWxsLCJNYXJnaW4iOnsiJGlkIjoiMTExIiwiVG9wIjowLCJMZWZ0IjowLCJSaWdodCI6MCwiQm90dG9tIjowfSwiUGFkZGluZyI6eyIkaWQiOiIxMTIiLCJUb3AiOjAsIkxlZnQiOjAsIlJpZ2h0IjowLCJCb3R0b20iOjB9LCJCYWNrZ3JvdW5kIjp7IiRpZCI6IjExMyIsIkNvbG9yIjp7IiRyZWYiOiIyMCJ9fSwiSXNWaXNpYmxlIjp0cnVlLCJXaWR0aCI6MC4wLCJIZWlnaHQiOjAuMCwiQm9yZGVyU3R5bGUiOm51bGwsIlBhcmVudFN0eWxlIjpudWxsfSwiRGF0ZVN0eWxlIjp7IiRpZCI6IjExNCIsIkZvbnRTZXR0aW5ncyI6eyIkaWQiOiIxMTUiLCJGb250U2l6ZSI6MTAsIkZvbnROYW1lIjoiQ2FsaWJyaSIsIklzQm9sZCI6ZmFsc2UsIklzSXRhbGljIjpmYWxzZSwiSXNVbmRlcmxpbmVkIjpmYWxzZSwiUGFyZW50U3R5bGUiOm51bGx9LCJBdXRvU2l6ZSI6MCwiRm9yZWdyb3VuZCI6eyIkaWQiOiIxMTYiLCJDb2xvciI6eyIkaWQiOiIxMTciLCJBIjoyNTUsIlIiOjExNSwiRyI6MTE1LCJCIjoxMTV9fSwiTWF4V2lkdGgiOjIwMC4wLCJNYXhIZWlnaHQiOiJJbmZpbml0eSIsIlNtYXJ0Rm9yZWdyb3VuZElzQWN0aXZlIjpmYWxzZSwiSG9yaXpvbnRhbEFsaWdubWVudCI6MCwiVmVydGljYWxBbGlnbm1lbnQiOjAsIlNtYXJ0Rm9yZWdyb3VuZCI6bnVsbCwiTWFyZ2luIjp7IiRpZCI6IjExOCIsIlRvcCI6MCwiTGVmdCI6MCwiUmlnaHQiOjAsIkJvdHRvbSI6MH0sIlBhZGRpbmciOnsiJGlkIjoiMTE5IiwiVG9wIjowLCJMZWZ0IjowLCJSaWdodCI6MCwiQm90dG9tIjowfSwiQmFja2dyb3VuZCI6eyIkaWQiOiIxMjAiLCJDb2xvciI6eyIkcmVmIjoiMjAifX0sIklzVmlzaWJsZSI6dHJ1ZSwiV2lkdGgiOjAuMCwiSGVpZ2h0IjowLjAsIkJvcmRlclN0eWxlIjpudWxsLCJQYXJlbnRTdHlsZSI6bnVsbH0sIkRhdGVGb3JtYXQiOnsiJGlkIjoiMTIxIiwiRm9ybWF0U3RyaW5nIjoiTU1NIGQiLCJTZXBhcmF0b3IiOiIvIiwiVXNlSW50ZXJuYXRpb25hbERhdGVGb3JtYXQiOmZhbHNlfSwiSXNWaXNpYmxlIjp0cnVlLCJQYXJlbnRTdHlsZSI6bnVsbH0sIlNob3dFbGFwc2VkVGltZUdyYWRpZW50U3R5bGUiOmZhbHNlfSwiU2NhbGUiOnsiJGlkIjoiMTIyIiwiU3RhcnREYXRlIjoiMjAxNS0wOC0wMlQyMzo1OTo1OS45OTlaIiwiRW5kRGF0ZSI6IjIwMTUtMTItMTVUMjM6NTk6NTkuOTk5WiIsIkZvcm1hdCI6InciLCJUeXBlIjoxLCJBdXRvRGF0ZVJhbmdlIjp0cnVlLCJXb3JraW5nRGF5cyI6MzEsIlRvZGF5TWFya2VyVGV4dCI6IlRvZGF5IiwiQXV0b1NjYWxlVHlwZSI6ZmFsc2V9LCJNaWxlc3RvbmVzIjpbeyIkaWQiOiIxMjMiLCJEYXRlIjoiMjAxNS0wOC0wMlQyMzo1OTo1OS45OTlaIiwiU3R5bGUiOnsiJGlkIjoiMTI0IiwiU2hhcGUiOjE0LCJDb25uZWN0b3JNYXJnaW4iOnsiJHJlZiI6IjU0In0sIkNvbm5lY3RvclN0eWxlIjp7IiRpZCI6IjEyNSIsIkxpbmVDb2xvciI6eyIkaWQiOiIxMjYiLCIkdHlwZSI6Ik5MUkUuQ29tbW9uLkRvbS5Tb2xpZENvbG9yQnJ1c2gsIE5MUkUuQ29tbW9uIiwiQ29sb3IiOnsiJGlkIjoiMTI3IiwiQSI6MjU1LCJSIjoxMjEsIkciOjE3OCwiQiI6NDZ9fSwiTGluZVdlaWdodCI6MS4wLCJMaW5lVHlwZSI6MCwiUGFyZW50U3R5bGUiOnsiJHJlZiI6IjU1In19LCJJc0JlbG93VGltZWJhbmQiOmZhbHNlLCJIaWRlRGF0ZSI6ZmFsc2UsIlNoYXBlU2l6ZSI6MSwiU3BhY2luZyI6Mi4wLCJQYWRkaW5nIjp7IiRyZWYiOiI1OCJ9LCJTaGFwZVN0eWxlIjp7IiRpZCI6IjEyOCIsIk1hcmdpbiI6eyIkcmVmIjoiNjAifSwiUGFkZGluZyI6eyIkcmVmIjoiNjEifSwiQmFja2dyb3VuZCI6eyIkcmVmIjoiMTI2In0sIklzVmlzaWJsZSI6dHJ1ZSwiV2lkdGgiOjE4LjAsIkhlaWdodCI6MjAuMCwiQm9yZGVyU3R5bGUiOnsiJGlkIjoiMTI5IiwiTGluZUNvbG9yIjp7IiRyZWYiOiI2MyJ9LCJMaW5lV2VpZ2h0IjowLjAsIkxpbmVUeXBlIjowLCJQYXJlbnRTdHlsZSI6eyIkcmVmIjoiNjIifX0sIlBhcmVudFN0eWxlIjp7IiRyZWYiOiI1OSJ9fSwiVGl0bGVTdHlsZSI6eyIkaWQiOiIxMzAiLCJGb250U2V0dGluZ3MiOnsiJGlkIjoiMTMxIiwiRm9udFNpemUiOjExLCJGb250TmFtZSI6IkNhbGlicmkiLCJJc0JvbGQiOnRydWUsIklzSXRhbGljIjpmYWxzZSwiSXNVbmRlcmxpbmVkIjpmYWxzZSwiUGFyZW50U3R5bGUiOnsiJHJlZiI6IjY2In19LCJBdXRvU2l6ZSI6MiwiRm9yZWdyb3VuZCI6eyIkcmVmIjoiNjcifSwiTWF4V2lkdGgiOjE1Mi4zNTcwODYxODE2NDA2MywiTWF4SGVpZ2h0IjoiSW5maW5pdHkiLCJTbWFydEZvcmVncm91bmRJc0FjdGl2ZSI6ZmFsc2UsIkhvcml6b250YWxBbGlnbm1lbnQiOjEsIlZlcnRpY2FsQWxpZ25tZW50IjowLCJTbWFydEZvcmVncm91bmQiOm51bGwsIk1hcmdpbiI6eyIkcmVmIjoiNjkifSwiUGFkZGluZyI6eyIkcmVmIjoiNzAifSwiQmFja2dyb3VuZCI6eyIkcmVmIjoiNzEifSwiSXNWaXNpYmxlIjp0cnVlLCJXaWR0aCI6MC4wLCJIZWlnaHQiOjAuMCwiQm9yZGVyU3R5bGUiOnsiJGlkIjoiMTMyIiwiTGluZUNvbG9yIjpudWxsLCJMaW5lV2VpZ2h0IjowLjAsIkxpbmVUeXBlIjowLCJQYXJlbnRTdHlsZSI6bnVsbH0sIlBhcmVudFN0eWxlIjp7IiRyZWYiOiI2NSJ9fSwiRGF0ZVN0eWxlIjp7IiRpZCI6IjEzMyIsIkZvbnRTZXR0aW5ncyI6eyIkaWQiOiIxMzQiLCJGb250U2l6ZSI6MTAsIkZvbnROYW1lIjoiQ2FsaWJyaSIsIklzQm9sZCI6ZmFsc2UsIklzSXRhbGljIjpmYWxzZSwiSXNVbmRlcmxpbmVkIjpmYWxzZSwiUGFyZW50U3R5bGUiOnsiJHJlZiI6IjczIn19LCJBdXRvU2l6ZSI6MCwiRm9yZWdyb3VuZCI6eyIkcmVmIjoiNzQifSwiTWF4V2lkdGgiOjIwMC4wLCJNYXhIZWlnaHQiOiJJbmZpbml0eSIsIlNtYXJ0Rm9yZWdyb3VuZElzQWN0aXZlIjpmYWxzZSwiSG9yaXpvbnRhbEFsaWdubWVudCI6MCwiVmVydGljYWxBbGlnbm1lbnQiOjAsIlNtYXJ0Rm9yZWdyb3VuZCI6bnVsbCwiTWFyZ2luIjp7IiRyZWYiOiI3NiJ9LCJQYWRkaW5nIjp7IiRyZWYiOiI3NyJ9LCJCYWNrZ3JvdW5kIjp7IiRyZWYiOiI3OCJ9LCJJc1Zpc2libGUiOnRydWUsIldpZHRoIjowLjAsIkhlaWdodCI6MC4wLCJCb3JkZXJTdHlsZSI6eyIkaWQiOiIxMzUiLCJMaW5lQ29sb3IiOm51bGwsIkxpbmVXZWlnaHQiOjAuMCwiTGluZVR5cGUiOjAsIlBhcmVudFN0eWxlIjpudWxsfSwiUGFyZW50U3R5bGUiOnsiJHJlZiI6IjcyIn19LCJEYXRlRm9ybWF0Ijp7IiRyZWYiOiI3OSJ9LCJJc1Zpc2libGUiOnRydWUsIlBhcmVudFN0eWxlIjp7IiRyZWYiOiI1MyJ9fSwiUG9zaXRpb24iOnsiJGlkIjoiMTM2IiwiUmF0aW8iOjAuMTg1MTIzODEwOTQ0NzMzNzksIklzQ3VzdG9tIjp0cnVlfSwiSWQiOiI5ZGQ4ZWQ5Yi02NmZjLTQwYzctYjllYS1hNmNkNGViMDU3OTEiLCJUaXRsZSI6IlByb2plY3QgYXBwcm92YWwgYW5kIGtpY2tvZmYiLCJOb3RlIjpudWxsLCJIeXBlcmxpbmsiOm51bGwsIklzQ2hhbmdlZCI6ZmFsc2UsIklzTmV3IjpmYWxzZX0seyIkaWQiOiIxMzciLCJEYXRlIjoiMjAxNS0wOC0xOVQyMzo1OTo1OS45OTlaIiwiU3R5bGUiOnsiJGlkIjoiMTM4IiwiU2hhcGUiOjMsIkNvbm5lY3Rvck1hcmdpbiI6eyIkcmVmIjoiNTQifSwiQ29ubmVjdG9yU3R5bGUiOnsiJGlkIjoiMTM5IiwiTGluZUNvbG9yIjp7IiRpZCI6IjE0MCIsIiR0eXBlIjoiTkxSRS5Db21tb24uRG9tLlNvbGlkQ29sb3JCcnVzaCwgTkxSRS5Db21tb24iLCJDb2xvciI6eyIkaWQiOiIxNDEiLCJBIjoxMjcsIlIiOjIsIkciOjE3OCwiQiI6MjM4fX0sIkxpbmVXZWlnaHQiOjEuMCwiTGluZVR5cGUiOjAsIlBhcmVudFN0eWxlIjp7IiRyZWYiOiI1NSJ9fSwiSXNCZWxvd1RpbWViYW5kIjpmYWxzZSwiSGlkZURhdGUiOmZhbHNlLCJTaGFwZVNpemUiOjEsIlNwYWNpbmciOjIuMCwiUGFkZGluZyI6eyIkcmVmIjoiNTgifSwiU2hhcGVTdHlsZSI6eyIkaWQiOiIxNDIiLCJNYXJnaW4iOnsiJHJlZiI6IjYwIn0sIlBhZGRpbmciOnsiJHJlZiI6IjYxIn0sIkJhY2tncm91bmQiOnsiJGlkIjoiMTQzIiwiQ29sb3IiOnsiJGlkIjoiMTQ0IiwiQSI6MjU1LCJSIjoxNTAsIkciOjIxNCwiQiI6NjZ9fSwiSXNWaXNpYmxlIjp0cnVlLCJXaWR0aCI6MTguMCwiSGVpZ2h0IjoyMC4wLCJCb3JkZXJTdHlsZSI6eyIkaWQiOiIxNDUiLCJMaW5lQ29sb3IiOnsiJHJlZiI6IjYzIn0sIkxpbmVXZWlnaHQiOjAuMCwiTGluZVR5cGUiOjAsIlBhcmVudFN0eWxlIjp7IiRyZWYiOiI2MiJ9fSwiUGFyZW50U3R5bGUiOnsiJHJlZiI6IjU5In19LCJUaXRsZVN0eWxlIjp7IiRpZCI6IjE0NiIsIkZvbnRTZXR0aW5ncyI6eyIkaWQiOiIxNDciLCJGb250U2l6ZSI6MTEsIkZvbnROYW1lIjoiQ2FsaWJyaSIsIklzQm9sZCI6dHJ1ZSwiSXNJdGFsaWMiOmZhbHNlLCJJc1VuZGVybGluZWQiOmZhbHNlLCJQYXJlbnRTdHlsZSI6eyIkcmVmIjoiNjYifX0sIkF1dG9TaXplIjoyLCJGb3JlZ3JvdW5kIjp7IiRyZWYiOiI2NyJ9LCJNYXhXaWR0aCI6MTA2LjA4OTY4MzUzMjcxNDg0LCJNYXhIZWlnaHQiOiJJbmZpbml0eSIsIlNtYXJ0Rm9yZWdyb3VuZElzQWN0aXZlIjpmYWxzZSwiSG9yaXpvbnRhbEFsaWdubWVudCI6MCwiVmVydGljYWxBbGlnbm1lbnQiOjAsIlNtYXJ0Rm9yZWdyb3VuZCI6bnVsbCwiTWFyZ2luIjp7IiRyZWYiOiI2OSJ9LCJQYWRkaW5nIjp7IiRyZWYiOiI3MCJ9LCJCYWNrZ3JvdW5kIjp7IiRyZWYiOiI3MSJ9LCJJc1Zpc2libGUiOnRydWUsIldpZHRoIjowLjAsIkhlaWdodCI6MC4wLCJCb3JkZXJTdHlsZSI6eyIkaWQiOiIxNDgiLCJMaW5lQ29sb3IiOm51bGwsIkxpbmVXZWlnaHQiOjAuMCwiTGluZVR5cGUiOjAsIlBhcmVudFN0eWxlIjpudWxsfSwiUGFyZW50U3R5bGUiOnsiJHJlZiI6IjY1In19LCJEYXRlU3R5bGUiOnsiJGlkIjoiMTQ5IiwiRm9udFNldHRpbmdzIjp7IiRpZCI6IjE1MCIsIkZvbnRTaXplIjoxMCwiRm9udE5hbWUiOiJDYWxpYnJpIiwiSXNCb2xkIjpmYWxzZSwiSXNJdGFsaWMiOmZhbHNlLCJJc1VuZGVybGluZWQiOmZhbHNlLCJQYXJlbnRTdHlsZSI6eyIkcmVmIjoiNzMifX0sIkF1dG9TaXplIjowLCJGb3JlZ3JvdW5kIjp7IiRyZWYiOiI3NCJ9LCJNYXhXaWR0aCI6MjAwLjAsIk1heEhlaWdodCI6IkluZmluaXR5IiwiU21hcnRGb3JlZ3JvdW5kSXNBY3RpdmUiOmZhbHNlLCJIb3Jpem9udGFsQWxpZ25tZW50IjowLCJWZXJ0aWNhbEFsaWdubWVudCI6MCwiU21hcnRGb3JlZ3JvdW5kIjpudWxsLCJNYXJnaW4iOnsiJHJlZiI6Ijc2In0sIlBhZGRpbmciOnsiJHJlZiI6Ijc3In0sIkJhY2tncm91bmQiOnsiJHJlZiI6Ijc4In0sIklzVmlzaWJsZSI6dHJ1ZSwiV2lkdGgiOjAuMCwiSGVpZ2h0IjowLjAsIkJvcmRlclN0eWxlIjp7IiRpZCI6IjE1MSIsIkxpbmVDb2xvciI6bnVsbCwiTGluZVdlaWdodCI6MC4wLCJMaW5lVHlwZSI6MCwiUGFyZW50U3R5bGUiOm51bGx9LCJQYXJlbnRTdHlsZSI6eyIkcmVmIjoiNzIifX0sIkRhdGVGb3JtYXQiOnsiJHJlZiI6Ijc5In0sIklzVmlzaWJsZSI6dHJ1ZSwiUGFyZW50U3R5bGUiOnsiJHJlZiI6IjUzIn19LCJQb3NpdGlvbiI6eyIkaWQiOiIxNTIiLCJSYXRpbyI6MC4wOTY5MzgzMjM5NzQ2MDkzNzIsIklzQ3VzdG9tIjp0cnVlfSwiSWQiOiIxZDdiN2RlNy01Njk0LTQxZWQtODRmZC1mNDBhM2Q1MTIxNWUiLCJUaXRsZSI6IlByb2R1Y3Rpb24gY29zdCBzdHVkeSIsIk5vdGUiOm51bGwsIkh5cGVybGluayI6bnVsbCwiSXNDaGFuZ2VkIjpmYWxzZSwiSXNOZXciOmZhbHNlfSx7IiRpZCI6IjE1MyIsIkRhdGUiOiIyMDE1LTA5LTA3VDIzOjU5OjU5Ljk5OVoiLCJTdHlsZSI6eyIkaWQiOiIxNTQiLCJTaGFwZSI6MywiQ29ubmVjdG9yTWFyZ2luIjp7IiRyZWYiOiI1NCJ9LCJDb25uZWN0b3JTdHlsZSI6eyIkaWQiOiIxNTUiLCJMaW5lQ29sb3IiOnsiJGlkIjoiMTU2IiwiJHR5cGUiOiJOTFJFLkNvbW1vbi5Eb20uU29saWRDb2xvckJydXNoLCBOTFJFLkNvbW1vbiIsIkNvbG9yIjp7IiRpZCI6IjE1NyIsIkEiOjI1NSwiUiI6MTc3LCJHIjo4NCwiQiI6NDR9fSwiTGluZVdlaWdodCI6MS4wLCJMaW5lVHlwZSI6MCwiUGFyZW50U3R5bGUiOnsiJHJlZiI6IjU1In19LCJJc0JlbG93VGltZWJhbmQiOnRydWUsIkhpZGVEYXRlIjpmYWxzZSwiU2hhcGVTaXplIjoyLCJTcGFjaW5nIjoyLjAsIlBhZGRpbmciOnsiJHJlZiI6IjU4In0sIlNoYXBlU3R5bGUiOnsiJGlkIjoiMTU4IiwiTWFyZ2luIjp7IiRyZWYiOiI2MCJ9LCJQYWRkaW5nIjp7IiRyZWYiOiI2MSJ9LCJCYWNrZ3JvdW5kIjp7IiRpZCI6IjE1OSIsIkNvbG9yIjp7IiRpZCI6IjE2MCIsIkEiOjI1NSwiUiI6MTg2LCJHIjo5OCwiQiI6MzB9fSwiSXNWaXNpYmxlIjp0cnVlLCJXaWR0aCI6MjQuMCwiSGVpZ2h0IjoyNi4wLCJCb3JkZXJTdHlsZSI6eyIkaWQiOiIxNjEiLCJMaW5lQ29sb3IiOnsiJHJlZiI6IjYzIn0sIkxpbmVXZWlnaHQiOjAuMCwiTGluZVR5cGUiOjAsIlBhcmVudFN0eWxlIjp7IiRyZWYiOiI2MiJ9fSwiUGFyZW50U3R5bGUiOnsiJHJlZiI6IjU5In19LCJUaXRsZVN0eWxlIjp7IiRpZCI6IjE2MiIsIkZvbnRTZXR0aW5ncyI6eyIkaWQiOiIxNjMiLCJGb250U2l6ZSI6MTEsIkZvbnROYW1lIjoiQ2FsaWJyaSIsIklzQm9sZCI6dHJ1ZSwiSXNJdGFsaWMiOmZhbHNlLCJJc1VuZGVybGluZWQiOmZhbHNlLCJQYXJlbnRTdHlsZSI6eyIkcmVmIjoiNjYifX0sIkF1dG9TaXplIjoyLCJGb3JlZ3JvdW5kIjp7IiRyZWYiOiI2NyJ9LCJNYXhXaWR0aCI6MTQ2LjE5OTUyMzkyNTc4MTI1LCJNYXhIZWlnaHQiOiJJbmZpbml0eSIsIlNtYXJ0Rm9yZWdyb3VuZElzQWN0aXZlIjpmYWxzZSwiSG9yaXpvbnRhbEFsaWdubWVudCI6MCwiVmVydGljYWxBbGlnbm1lbnQiOjAsIlNtYXJ0Rm9yZWdyb3VuZCI6bnVsbCwiTWFyZ2luIjp7IiRyZWYiOiI2OSJ9LCJQYWRkaW5nIjp7IiRyZWYiOiI3MCJ9LCJCYWNrZ3JvdW5kIjp7IiRyZWYiOiI3MSJ9LCJJc1Zpc2libGUiOnRydWUsIldpZHRoIjowLjAsIkhlaWdodCI6MC4wLCJCb3JkZXJTdHlsZSI6eyIkaWQiOiIxNjQiLCJMaW5lQ29sb3IiOm51bGwsIkxpbmVXZWlnaHQiOjAuMCwiTGluZVR5cGUiOjAsIlBhcmVudFN0eWxlIjpudWxsfSwiUGFyZW50U3R5bGUiOnsiJHJlZiI6IjY1In19LCJEYXRlU3R5bGUiOnsiJGlkIjoiMTY1IiwiRm9udFNldHRpbmdzIjp7IiRpZCI6IjE2NiIsIkZvbnRTaXplIjoxMCwiRm9udE5hbWUiOiJDYWxpYnJpIiwiSXNCb2xkIjpmYWxzZSwiSXNJdGFsaWMiOmZhbHNlLCJJc1VuZGVybGluZWQiOmZhbHNlLCJQYXJlbnRTdHlsZSI6eyIkcmVmIjoiNzMifX0sIkF1dG9TaXplIjowLCJGb3JlZ3JvdW5kIjp7IiRyZWYiOiI3NCJ9LCJNYXhXaWR0aCI6MjAwLjAsIk1heEhlaWdodCI6IkluZmluaXR5IiwiU21hcnRGb3JlZ3JvdW5kSXNBY3RpdmUiOmZhbHNlLCJIb3Jpem9udGFsQWxpZ25tZW50IjowLCJWZXJ0aWNhbEFsaWdubWVudCI6MCwiU21hcnRGb3JlZ3JvdW5kIjpudWxsLCJNYXJnaW4iOnsiJHJlZiI6Ijc2In0sIlBhZGRpbmciOnsiJHJlZiI6Ijc3In0sIkJhY2tncm91bmQiOnsiJHJlZiI6Ijc4In0sIklzVmlzaWJsZSI6dHJ1ZSwiV2lkdGgiOjAuMCwiSGVpZ2h0IjowLjAsIkJvcmRlclN0eWxlIjp7IiRpZCI6IjE2NyIsIkxpbmVDb2xvciI6bnVsbCwiTGluZVdlaWdodCI6MC4wLCJMaW5lVHlwZSI6MCwiUGFyZW50U3R5bGUiOm51bGx9LCJQYXJlbnRTdHlsZSI6eyIkcmVmIjoiNzIifX0sIkRhdGVGb3JtYXQiOnsiJHJlZiI6Ijc5In0sIklzVmlzaWJsZSI6dHJ1ZSwiUGFyZW50U3R5bGUiOnsiJHJlZiI6IjUzIn19LCJQb3NpdGlvbiI6eyIkaWQiOiIxNjgiLCJSYXRpbyI6MC4xNTMzNzEwNzc5OTY3MTMxNSwiSXNDdXN0b20iOnRydWV9LCJJZCI6IjI1MzA0MGMzLTVmOGMtNGZjOS04YzdlLWE1YjQwOTY0YjQ0MiIsIlRpdGxlIjoiU0VPIHJlc2VhcmNoLCBtYXJrZXRpbmcgYW5hbHlzaXMgYW5kIGJ1c2luZXNzIHBsYW5uaW5nIiwiTm90ZSI6bnVsbCwiSHlwZXJsaW5rIjpudWxsLCJJc0NoYW5nZWQiOmZhbHNlLCJJc05ldyI6ZmFsc2V9LHsiJGlkIjoiMTY5IiwiRGF0ZSI6IjIwMTUtMDktMjdUMjM6NTk6NTkuOTk5WiIsIlN0eWxlIjp7IiRpZCI6IjE3MCIsIlNoYXBlIjowLCJDb25uZWN0b3JNYXJnaW4iOnsiJHJlZiI6IjU0In0sIkNvbm5lY3RvclN0eWxlIjp7IiRpZCI6IjE3MSIsIkxpbmVDb2xvciI6eyIkaWQiOiIxNzIiLCIkdHlwZSI6Ik5MUkUuQ29tbW9uLkRvbS5Tb2xpZENvbG9yQnJ1c2gsIE5MUkUuQ29tbW9uIiwiQ29sb3IiOnsiJGlkIjoiMTczIiwiQSI6MTI3LCJSIjoxNTAsIkciOjIxNCwiQiI6NjZ9fSwiTGluZVdlaWdodCI6MS4wLCJMaW5lVHlwZSI6MCwiUGFyZW50U3R5bGUiOnsiJHJlZiI6IjU1In19LCJJc0JlbG93VGltZWJhbmQiOmZhbHNlLCJIaWRlRGF0ZSI6ZmFsc2UsIlNoYXBlU2l6ZSI6MSwiU3BhY2luZyI6Mi4wLCJQYWRkaW5nIjp7IiRyZWYiOiI1OCJ9LCJTaGFwZVN0eWxlIjp7IiRpZCI6IjE3NCIsIk1hcmdpbiI6eyIkcmVmIjoiNjAifSwiUGFkZGluZyI6eyIkcmVmIjoiNjEifSwiQmFja2dyb3VuZCI6eyIkaWQiOiIxNzUiLCJDb2xvciI6eyIkaWQiOiIxNzYiLCJBIjoyNTUsIlIiOjE1MCwiRyI6MjE0LCJCIjo2Nn19LCJJc1Zpc2libGUiOnRydWUsIldpZHRoIjoxOC4wLCJIZWlnaHQiOjIwLjAsIkJvcmRlclN0eWxlIjp7IiRpZCI6IjE3NyIsIkxpbmVDb2xvciI6eyIkcmVmIjoiNjMifSwiTGluZVdlaWdodCI6MC4wLCJMaW5lVHlwZSI6MCwiUGFyZW50U3R5bGUiOnsiJHJlZiI6IjYyIn19LCJQYXJlbnRTdHlsZSI6eyIkcmVmIjoiNTkifX0sIlRpdGxlU3R5bGUiOnsiJGlkIjoiMTc4IiwiRm9udFNldHRpbmdzIjp7IiRpZCI6IjE3OSIsIkZvbnRTaXplIjoxMSwiRm9udE5hbWUiOiJDYWxpYnJpIiwiSXNCb2xkIjp0cnVlLCJJc0l0YWxpYyI6ZmFsc2UsIklzVW5kZXJsaW5lZCI6ZmFsc2UsIlBhcmVudFN0eWxlIjp7IiRyZWYiOiI2NiJ9fSwiQXV0b1NpemUiOjIsIkZvcmVncm91bmQiOnsiJHJlZiI6IjY3In0sIk1heFdpZHRoIjo4NS44Nzg1ODU4MTU0Mjk2ODgsIk1heEhlaWdodCI6IkluZmluaXR5IiwiU21hcnRGb3JlZ3JvdW5kSXNBY3RpdmUiOmZhbHNlLCJIb3Jpem9udGFsQWxpZ25tZW50IjowLCJWZXJ0aWNhbEFsaWdubWVudCI6MCwiU21hcnRGb3JlZ3JvdW5kIjpudWxsLCJNYXJnaW4iOnsiJHJlZiI6IjY5In0sIlBhZGRpbmciOnsiJHJlZiI6IjcwIn0sIkJhY2tncm91bmQiOnsiJHJlZiI6IjcxIn0sIklzVmlzaWJsZSI6dHJ1ZSwiV2lkdGgiOjAuMCwiSGVpZ2h0IjowLjAsIkJvcmRlclN0eWxlIjp7IiRpZCI6IjE4MCIsIkxpbmVDb2xvciI6bnVsbCwiTGluZVdlaWdodCI6MC4wLCJMaW5lVHlwZSI6MCwiUGFyZW50U3R5bGUiOm51bGx9LCJQYXJlbnRTdHlsZSI6eyIkcmVmIjoiNjUifX0sIkRhdGVTdHlsZSI6eyIkaWQiOiIxODEiLCJGb250U2V0dGluZ3MiOnsiJGlkIjoiMTgyIiwiRm9udFNpemUiOjEwLCJGb250TmFtZSI6IkNhbGlicmkiLCJJc0JvbGQiOmZhbHNlLCJJc0l0YWxpYyI6ZmFsc2UsIklzVW5kZXJsaW5lZCI6ZmFsc2UsIlBhcmVudFN0eWxlIjp7IiRyZWYiOiI3MyJ9fSwiQXV0b1NpemUiOjAsIkZvcmVncm91bmQiOnsiJHJlZiI6Ijc0In0sIk1heFdpZHRoIjoyMDAuMCwiTWF4SGVpZ2h0IjoiSW5maW5pdHkiLCJTbWFydEZvcmVncm91bmRJc0FjdGl2ZSI6ZmFsc2UsIkhvcml6b250YWxBbGlnbm1lbnQiOjAsIlZlcnRpY2FsQWxpZ25tZW50IjowLCJTbWFydEZvcmVncm91bmQiOm51bGwsIk1hcmdpbiI6eyIkcmVmIjoiNzYifSwiUGFkZGluZyI6eyIkcmVmIjoiNzcifSwiQmFja2dyb3VuZCI6eyIkcmVmIjoiNzgifSwiSXNWaXNpYmxlIjp0cnVlLCJXaWR0aCI6MC4wLCJIZWlnaHQiOjAuMCwiQm9yZGVyU3R5bGUiOnsiJGlkIjoiMTgzIiwiTGluZUNvbG9yIjpudWxsLCJMaW5lV2VpZ2h0IjowLjAsIkxpbmVUeXBlIjowLCJQYXJlbnRTdHlsZSI6bnVsbH0sIlBhcmVudFN0eWxlIjp7IiRyZWYiOiI3MiJ9fSwiRGF0ZUZvcm1hdCI6eyIkcmVmIjoiNzkifSwiSXNWaXNpYmxlIjp0cnVlLCJQYXJlbnRTdHlsZSI6eyIkcmVmIjoiNTMifX0sIlBvc2l0aW9uIjp7IiRpZCI6IjE4NCIsIlJhdGlvIjowLjEyNjEzNjMyNzY3Mjg4Nzc0LCJJc0N1c3RvbSI6dHJ1ZX0sIklkIjoiNjgzY2ExNmUtYzAwZC00NmExLTgxYTctYjA2YmU2NDIwZDdkIiwiVGl0bGUiOiJNaWxlc3RvbmUgYW5kIHJlc291cmNlIHBsYW5uaW5nIiwiTm90ZSI6bnVsbCwiSHlwZXJsaW5rIjpudWxsLCJJc0NoYW5nZWQiOmZhbHNlLCJJc05ldyI6ZmFsc2V9LHsiJGlkIjoiMTg1IiwiRGF0ZSI6IjIwMTUtMTAtMDlUMjM6NTk6NTkuOTk5WiIsIlN0eWxlIjp7IiRpZCI6IjE4NiIsIlNoYXBlIjozLCJDb25uZWN0b3JNYXJnaW4iOnsiJHJlZiI6IjU0In0sIkNvbm5lY3RvclN0eWxlIjp7IiRpZCI6IjE4NyIsIkxpbmVDb2xvciI6eyIkaWQiOiIxODgiLCIkdHlwZSI6Ik5MUkUuQ29tbW9uLkRvbS5Tb2xpZENvbG9yQnJ1c2gsIE5MUkUuQ29tbW9uIiwiQ29sb3IiOnsiJGlkIjoiMTg5IiwiQSI6MTI3LCJSIjoxNTAsIkciOjIxNCwiQiI6NjZ9fSwiTGluZVdlaWdodCI6MS4wLCJMaW5lVHlwZSI6MCwiUGFyZW50U3R5bGUiOnsiJHJlZiI6IjU1In19LCJJc0JlbG93VGltZWJhbmQiOnRydWUsIkhpZGVEYXRlIjpmYWxzZSwiU2hhcGVTaXplIjoxLCJTcGFjaW5nIjoyLjAsIlBhZGRpbmciOnsiJHJlZiI6IjU4In0sIlNoYXBlU3R5bGUiOnsiJGlkIjoiMTkwIiwiTWFyZ2luIjp7IiRyZWYiOiI2MCJ9LCJQYWRkaW5nIjp7IiRyZWYiOiI2MSJ9LCJCYWNrZ3JvdW5kIjp7IiRpZCI6IjE5MSIsIkNvbG9yIjp7IiRpZCI6IjE5MiIsIkEiOjI1NSwiUiI6MTUwLCJHIjoyMTQsIkIiOjY2fX0sIklzVmlzaWJsZSI6dHJ1ZSwiV2lkdGgiOjE4LjAsIkhlaWdodCI6MjAuMCwiQm9yZGVyU3R5bGUiOnsiJGlkIjoiMTkzIiwiTGluZUNvbG9yIjp7IiRyZWYiOiI2MyJ9LCJMaW5lV2VpZ2h0IjowLjAsIkxpbmVUeXBlIjowLCJQYXJlbnRTdHlsZSI6eyIkcmVmIjoiNjIifX0sIlBhcmVudFN0eWxlIjp7IiRyZWYiOiI1OSJ9fSwiVGl0bGVTdHlsZSI6eyIkaWQiOiIxOTQiLCJGb250U2V0dGluZ3MiOnsiJGlkIjoiMTk1IiwiRm9udFNpemUiOjExLCJGb250TmFtZSI6IkNhbGlicmkiLCJJc0JvbGQiOnRydWUsIklzSXRhbGljIjpmYWxzZSwiSXNVbmRlcmxpbmVkIjpmYWxzZSwiUGFyZW50U3R5bGUiOnsiJHJlZiI6IjY2In19LCJBdXRvU2l6ZSI6MiwiRm9yZWdyb3VuZCI6eyIkcmVmIjoiNjcifSwiTWF4V2lkdGgiOjExNC4wLCJNYXhIZWlnaHQiOiJJbmZpbml0eSIsIlNtYXJ0Rm9yZWdyb3VuZElzQWN0aXZlIjpmYWxzZSwiSG9yaXpvbnRhbEFsaWdubWVudCI6MCwiVmVydGljYWxBbGlnbm1lbnQiOjAsIlNtYXJ0Rm9yZWdyb3VuZCI6bnVsbCwiTWFyZ2luIjp7IiRyZWYiOiI2OSJ9LCJQYWRkaW5nIjp7IiRyZWYiOiI3MCJ9LCJCYWNrZ3JvdW5kIjp7IiRyZWYiOiI3MSJ9LCJJc1Zpc2libGUiOnRydWUsIldpZHRoIjowLjAsIkhlaWdodCI6MC4wLCJCb3JkZXJTdHlsZSI6eyIkaWQiOiIxOTYiLCJMaW5lQ29sb3IiOm51bGwsIkxpbmVXZWlnaHQiOjAuMCwiTGluZVR5cGUiOjAsIlBhcmVudFN0eWxlIjpudWxsfSwiUGFyZW50U3R5bGUiOnsiJHJlZiI6IjY1In19LCJEYXRlU3R5bGUiOnsiJGlkIjoiMTk3IiwiRm9udFNldHRpbmdzIjp7IiRpZCI6IjE5OCIsIkZvbnRTaXplIjoxMCwiRm9udE5hbWUiOiJDYWxpYnJpIiwiSXNCb2xkIjpmYWxzZSwiSXNJdGFsaWMiOmZhbHNlLCJJc1VuZGVybGluZWQiOmZhbHNlLCJQYXJlbnRTdHlsZSI6eyIkcmVmIjoiNzMifX0sIkF1dG9TaXplIjowLCJGb3JlZ3JvdW5kIjp7IiRyZWYiOiI3NCJ9LCJNYXhXaWR0aCI6MjAwLjAsIk1heEhlaWdodCI6IkluZmluaXR5IiwiU21hcnRGb3JlZ3JvdW5kSXNBY3RpdmUiOmZhbHNlLCJIb3Jpem9udGFsQWxpZ25tZW50IjowLCJWZXJ0aWNhbEFsaWdubWVudCI6MCwiU21hcnRGb3JlZ3JvdW5kIjpudWxsLCJNYXJnaW4iOnsiJHJlZiI6Ijc2In0sIlBhZGRpbmciOnsiJHJlZiI6Ijc3In0sIkJhY2tncm91bmQiOnsiJHJlZiI6Ijc4In0sIklzVmlzaWJsZSI6dHJ1ZSwiV2lkdGgiOjAuMCwiSGVpZ2h0IjowLjAsIkJvcmRlclN0eWxlIjp7IiRpZCI6IjE5OSIsIkxpbmVDb2xvciI6bnVsbCwiTGluZVdlaWdodCI6MC4wLCJMaW5lVHlwZSI6MCwiUGFyZW50U3R5bGUiOm51bGx9LCJQYXJlbnRTdHlsZSI6eyIkcmVmIjoiNzIifX0sIkRhdGVGb3JtYXQiOnsiJHJlZiI6Ijc5In0sIklzVmlzaWJsZSI6dHJ1ZSwiUGFyZW50U3R5bGUiOnsiJHJlZiI6IjUzIn19LCJQb3NpdGlvbiI6eyIkaWQiOiIyMDAiLCJSYXRpbyI6MC4yNjI3OTI5MjI4MzIzNDc3MywiSXNDdXN0b20iOnRydWV9LCJJZCI6IjU5NGVjNmQwLTgwZTctNGU3OS04M2Y3LTI1ZjYzM2JhN2ZjNyIsIlRpdGxlIjoiRGV2ZWxvcCBzdGFnZSAxIGZ1bmRpbmcgcGxhbiBhbmQgYXBwcm92YWwiLCJOb3RlIjpudWxsLCJIeXBlcmxpbmsiOm51bGwsIklzQ2hhbmdlZCI6ZmFsc2UsIklzTmV3IjpmYWxzZX0seyIkaWQiOiIyMDEiLCJEYXRlIjoiMjAxNS0xMC0yMlQyMzo1OTo1OS45OTlaIiwiU3R5bGUiOnsiJGlkIjoiMjAyIiwiU2hhcGUiOjMsIkNvbm5lY3Rvck1hcmdpbiI6eyIkcmVmIjoiNTQifSwiQ29ubmVjdG9yU3R5bGUiOnsiJGlkIjoiMjAzIiwiTGluZUNvbG9yIjp7IiRpZCI6IjIwNCIsIiR0eXBlIjoiTkxSRS5Db21tb24uRG9tLlNvbGlkQ29sb3JCcnVzaCwgTkxSRS5Db21tb24iLCJDb2xvciI6eyIkaWQiOiIyMDUiLCJBIjoxMjcsIlIiOjEwOSwiRyI6MTYyLCJCIjo0MH19LCJMaW5lV2VpZ2h0IjoxLjAsIkxpbmVUeXBlIjowLCJQYXJlbnRTdHlsZSI6eyIkcmVmIjoiNTUifX0sIklzQmVsb3dUaW1lYmFuZCI6ZmFsc2UsIkhpZGVEYXRlIjpmYWxzZSwiU2hhcGVTaXplIjowLCJTcGFjaW5nIjoyLjAsIlBhZGRpbmciOnsiJHJlZiI6IjU4In0sIlNoYXBlU3R5bGUiOnsiJGlkIjoiMjA2IiwiTWFyZ2luIjp7IiRyZWYiOiI2MCJ9LCJQYWRkaW5nIjp7IiRyZWYiOiI2MSJ9LCJCYWNrZ3JvdW5kIjp7IiRpZCI6IjIwNyIsIkNvbG9yIjp7IiRpZCI6IjIwOCIsIkEiOjI1NSwiUiI6MTA5LCJHIjoxNjIsIkIiOjQwfX0sIklzVmlzaWJsZSI6dHJ1ZSwiV2lkdGgiOjEyLjAsIkhlaWdodCI6MTQuMCwiQm9yZGVyU3R5bGUiOnsiJGlkIjoiMjA5IiwiTGluZUNvbG9yIjp7IiRyZWYiOiI2MyJ9LCJMaW5lV2VpZ2h0IjowLjAsIkxpbmVUeXBlIjowLCJQYXJlbnRTdHlsZSI6eyIkcmVmIjoiNjIifX0sIlBhcmVudFN0eWxlIjp7IiRyZWYiOiI1OSJ9fSwiVGl0bGVTdHlsZSI6eyIkaWQiOiIyMTAiLCJGb250U2V0dGluZ3MiOnsiJGlkIjoiMjExIiwiRm9udFNpemUiOjExLCJGb250TmFtZSI6IkNhbGlicmkiLCJJc0JvbGQiOnRydWUsIklzSXRhbGljIjpmYWxzZSwiSXNVbmRlcmxpbmVkIjpmYWxzZSwiUGFyZW50U3R5bGUiOnsiJHJlZiI6IjY2In19LCJBdXRvU2l6ZSI6MiwiRm9yZWdyb3VuZCI6eyIkcmVmIjoiNjcifSwiTWF4V2lkdGgiOjExNi4yMDk4Mzg4NjcxODc1LCJNYXhIZWlnaHQiOiJJbmZpbml0eSIsIlNtYXJ0Rm9yZWdyb3VuZElzQWN0aXZlIjpmYWxzZSwiSG9yaXpvbnRhbEFsaWdubWVudCI6MCwiVmVydGljYWxBbGlnbm1lbnQiOjAsIlNtYXJ0Rm9yZWdyb3VuZCI6bnVsbCwiTWFyZ2luIjp7IiRyZWYiOiI2OSJ9LCJQYWRkaW5nIjp7IiRyZWYiOiI3MCJ9LCJCYWNrZ3JvdW5kIjp7IiRyZWYiOiI3MSJ9LCJJc1Zpc2libGUiOnRydWUsIldpZHRoIjowLjAsIkhlaWdodCI6MC4wLCJCb3JkZXJTdHlsZSI6eyIkaWQiOiIyMTIiLCJMaW5lQ29sb3IiOm51bGwsIkxpbmVXZWlnaHQiOjAuMCwiTGluZVR5cGUiOjAsIlBhcmVudFN0eWxlIjpudWxsfSwiUGFyZW50U3R5bGUiOnsiJHJlZiI6IjY1In19LCJEYXRlU3R5bGUiOnsiJGlkIjoiMjEzIiwiRm9udFNldHRpbmdzIjp7IiRpZCI6IjIxNCIsIkZvbnRTaXplIjoxMCwiRm9udE5hbWUiOiJDYWxpYnJpIiwiSXNCb2xkIjpmYWxzZSwiSXNJdGFsaWMiOmZhbHNlLCJJc1VuZGVybGluZWQiOmZhbHNlLCJQYXJlbnRTdHlsZSI6eyIkcmVmIjoiNzMifX0sIkF1dG9TaXplIjowLCJGb3JlZ3JvdW5kIjp7IiRyZWYiOiI3NCJ9LCJNYXhXaWR0aCI6MjAwLjAsIk1heEhlaWdodCI6IkluZmluaXR5IiwiU21hcnRGb3JlZ3JvdW5kSXNBY3RpdmUiOmZhbHNlLCJIb3Jpem9udGFsQWxpZ25tZW50IjowLCJWZXJ0aWNhbEFsaWdubWVudCI6MCwiU21hcnRGb3JlZ3JvdW5kIjpudWxsLCJNYXJnaW4iOnsiJHJlZiI6Ijc2In0sIlBhZGRpbmciOnsiJHJlZiI6Ijc3In0sIkJhY2tncm91bmQiOnsiJHJlZiI6Ijc4In0sIklzVmlzaWJsZSI6dHJ1ZSwiV2lkdGgiOjAuMCwiSGVpZ2h0IjowLjAsIkJvcmRlclN0eWxlIjp7IiRpZCI6IjIxNSIsIkxpbmVDb2xvciI6bnVsbCwiTGluZVdlaWdodCI6MC4wLCJMaW5lVHlwZSI6MCwiUGFyZW50U3R5bGUiOm51bGx9LCJQYXJlbnRTdHlsZSI6eyIkcmVmIjoiNzIifX0sIkRhdGVGb3JtYXQiOnsiJHJlZiI6Ijc5In0sIklzVmlzaWJsZSI6dHJ1ZSwiUGFyZW50U3R5bGUiOnsiJHJlZiI6IjUzIn19LCJQb3NpdGlvbiI6eyIkaWQiOiIyMTYiLCJSYXRpbyI6MC4yMDE1NDM0NTQ3NzA2ODg2NiwiSXNDdXN0b20iOnRydWV9LCJJZCI6ImUwMDViOWZhLTQ5Y2ItNGUyYi04YjFhLWZiZDIwYzM3YTIyYiIsIlRpdGxlIjoiQmV0YSBUZXN0IDEuMiByb2xsb3V0LCBkb2N1bWVudGF0aW9uIGFuZCB1c2FiaWxpdHkgZmVlZGJhY2siLCJOb3RlIjpudWxsLCJIeXBlcmxpbmsiOm51bGwsIklzQ2hhbmdlZCI6ZmFsc2UsIklzTmV3IjpmYWxzZX0seyIkaWQiOiIyMTciLCJEYXRlIjoiMjAxNS0xMS0wMVQyMzo1OTo1OS45OTlaIiwiU3R5bGUiOnsiJGlkIjoiMjE4IiwiU2hhcGUiOjAsIkNvbm5lY3Rvck1hcmdpbiI6eyIkcmVmIjoiNTQifSwiQ29ubmVjdG9yU3R5bGUiOnsiJGlkIjoiMjE5IiwiTGluZUNvbG9yIjp7IiRpZCI6IjIyMCIsIiR0eXBlIjoiTkxSRS5Db21tb24uRG9tLlNvbGlkQ29sb3JCcnVzaCwgTkxSRS5Db21tb24iLCJDb2xvciI6eyIkaWQiOiIyMjEiLCJBIjoxMjcsIlIiOjE1MCwiRyI6MjE0LCJCIjo2Nn19LCJMaW5lV2VpZ2h0IjoxLjAsIkxpbmVUeXBlIjowLCJQYXJlbnRTdHlsZSI6eyIkcmVmIjoiNTUifX0sIklzQmVsb3dUaW1lYmFuZCI6dHJ1ZSwiSGlkZURhdGUiOmZhbHNlLCJTaGFwZVNpemUiOjEsIlNwYWNpbmciOjIuMCwiUGFkZGluZyI6eyIkcmVmIjoiNTgifSwiU2hhcGVTdHlsZSI6eyIkaWQiOiIyMjIiLCJNYXJnaW4iOnsiJHJlZiI6IjYwIn0sIlBhZGRpbmciOnsiJHJlZiI6IjYxIn0sIkJhY2tncm91bmQiOnsiJGlkIjoiMjIzIiwiQ29sb3IiOnsiJGlkIjoiMjI0IiwiQSI6MjU1LCJSIjoxNTAsIkciOjIxNCwiQiI6NjZ9fSwiSXNWaXNpYmxlIjp0cnVlLCJXaWR0aCI6MTguMCwiSGVpZ2h0IjoyMC4wLCJCb3JkZXJTdHlsZSI6eyIkaWQiOiIyMjUiLCJMaW5lQ29sb3IiOnsiJHJlZiI6IjYzIn0sIkxpbmVXZWlnaHQiOjAuMCwiTGluZVR5cGUiOjAsIlBhcmVudFN0eWxlIjp7IiRyZWYiOiI2MiJ9fSwiUGFyZW50U3R5bGUiOnsiJHJlZiI6IjU5In19LCJUaXRsZVN0eWxlIjp7IiRpZCI6IjIyNiIsIkZvbnRTZXR0aW5ncyI6eyIkaWQiOiIyMjciLCJGb250U2l6ZSI6MTEsIkZvbnROYW1lIjoiQ2FsaWJyaSIsIklzQm9sZCI6dHJ1ZSwiSXNJdGFsaWMiOmZhbHNlLCJJc1VuZGVybGluZWQiOmZhbHNlLCJQYXJlbnRTdHlsZSI6eyIkcmVmIjoiNjYifX0sIkF1dG9TaXplIjoyLCJGb3JlZ3JvdW5kIjp7IiRyZWYiOiI2NyJ9LCJNYXhXaWR0aCI6MTIyLjE5MTQ5NzgwMjczNDM4LCJNYXhIZWlnaHQiOiJJbmZpbml0eSIsIlNtYXJ0Rm9yZWdyb3VuZElzQWN0aXZlIjpmYWxzZSwiSG9yaXpvbnRhbEFsaWdubWVudCI6MCwiVmVydGljYWxBbGlnbm1lbnQiOjAsIlNtYXJ0Rm9yZWdyb3VuZCI6bnVsbCwiTWFyZ2luIjp7IiRyZWYiOiI2OSJ9LCJQYWRkaW5nIjp7IiRyZWYiOiI3MCJ9LCJCYWNrZ3JvdW5kIjp7IiRyZWYiOiI3MSJ9LCJJc1Zpc2libGUiOnRydWUsIldpZHRoIjowLjAsIkhlaWdodCI6MC4wLCJCb3JkZXJTdHlsZSI6eyIkaWQiOiIyMjgiLCJMaW5lQ29sb3IiOm51bGwsIkxpbmVXZWlnaHQiOjAuMCwiTGluZVR5cGUiOjAsIlBhcmVudFN0eWxlIjpudWxsfSwiUGFyZW50U3R5bGUiOnsiJHJlZiI6IjY1In19LCJEYXRlU3R5bGUiOnsiJGlkIjoiMjI5IiwiRm9udFNldHRpbmdzIjp7IiRpZCI6IjIzMCIsIkZvbnRTaXplIjoxMCwiRm9udE5hbWUiOiJDYWxpYnJpIiwiSXNCb2xkIjpmYWxzZSwiSXNJdGFsaWMiOmZhbHNlLCJJc1VuZGVybGluZWQiOmZhbHNlLCJQYXJlbnRTdHlsZSI6eyIkcmVmIjoiNzMifX0sIkF1dG9TaXplIjowLCJGb3JlZ3JvdW5kIjp7IiRyZWYiOiI3NCJ9LCJNYXhXaWR0aCI6MjAwLjAsIk1heEhlaWdodCI6IkluZmluaXR5IiwiU21hcnRGb3JlZ3JvdW5kSXNBY3RpdmUiOmZhbHNlLCJIb3Jpem9udGFsQWxpZ25tZW50IjowLCJWZXJ0aWNhbEFsaWdubWVudCI6MCwiU21hcnRGb3JlZ3JvdW5kIjpudWxsLCJNYXJnaW4iOnsiJHJlZiI6Ijc2In0sIlBhZGRpbmciOnsiJHJlZiI6Ijc3In0sIkJhY2tncm91bmQiOnsiJHJlZiI6Ijc4In0sIklzVmlzaWJsZSI6dHJ1ZSwiV2lkdGgiOjAuMCwiSGVpZ2h0IjowLjAsIkJvcmRlclN0eWxlIjp7IiRpZCI6IjIzMSIsIkxpbmVDb2xvciI6bnVsbCwiTGluZVdlaWdodCI6MC4wLCJMaW5lVHlwZSI6MCwiUGFyZW50U3R5bGUiOm51bGx9LCJQYXJlbnRTdHlsZSI6eyIkcmVmIjoiNzIifX0sIkRhdGVGb3JtYXQiOnsiJHJlZiI6Ijc5In0sIklzVmlzaWJsZSI6dHJ1ZSwiUGFyZW50U3R5bGUiOnsiJHJlZiI6IjUzIn19LCJQb3NpdGlvbiI6eyIkaWQiOiIyMzIiLCJSYXRpbyI6MC4xNjU2Mjc1NzEzODg1MjcyMSwiSXNDdXN0b20iOnRydWV9LCJJZCI6IjI1MGVhMmJlLTA1ODUtNGI4MC1iY2RiLWVjMDdmYWFhMmQ2OSIsIlRpdGxlIjoiRGV2ZWxvcCBTdGFnZSAyIHByb2dyYW0gYW5kIGNlcnRpZmljYXRpb24gcHJvY2VzcyIsIk5vdGUiOm51bGwsIkh5cGVybGluayI6bnVsbCwiSXNDaGFuZ2VkIjpmYWxzZSwiSXNOZXciOmZhbHNlfSx7IiRpZCI6IjIzMyIsIkRhdGUiOiIyMDE1LTExLTEyVDIzOjU5OjU5Ljk5OVoiLCJTdHlsZSI6eyIkaWQiOiIyMzQiLCJTaGFwZSI6MywiQ29ubmVjdG9yTWFyZ2luIjp7IiRyZWYiOiI1NCJ9LCJDb25uZWN0b3JTdHlsZSI6eyIkaWQiOiIyMzUiLCJMaW5lQ29sb3IiOnsiJGlkIjoiMjM2IiwiJHR5cGUiOiJOTFJFLkNvbW1vbi5Eb20uU29saWRDb2xvckJydXNoLCBOTFJFLkNvbW1vbiIsIkNvbG9yIjp7IiRpZCI6IjIzNyIsIkEiOjEyNywiUiI6MTk2LCJHIjoxMDQsIkIiOjMyfX0sIkxpbmVXZWlnaHQiOjEuMCwiTGluZVR5cGUiOjAsIlBhcmVudFN0eWxlIjp7IiRyZWYiOiI1NSJ9fSwiSXNCZWxvd1RpbWViYW5kIjpmYWxzZSwiSGlkZURhdGUiOmZhbHNlLCJTaGFwZVNpemUiOjEsIlNwYWNpbmciOjIuMCwiUGFkZGluZyI6eyIkcmVmIjoiNTgifSwiU2hhcGVTdHlsZSI6eyIkaWQiOiIyMzgiLCJNYXJnaW4iOnsiJHJlZiI6IjYwIn0sIlBhZGRpbmciOnsiJHJlZiI6IjYxIn0sIkJhY2tncm91bmQiOnsiJGlkIjoiMjM5IiwiQ29sb3IiOnsiJGlkIjoiMjQwIiwiQSI6MjU1LCJSIjoxOTYsIkciOjEwNCwiQiI6MzJ9fSwiSXNWaXNpYmxlIjp0cnVlLCJXaWR0aCI6MTguMCwiSGVpZ2h0IjoyMC4wLCJCb3JkZXJTdHlsZSI6eyIkaWQiOiIyNDEiLCJMaW5lQ29sb3IiOnsiJHJlZiI6IjYzIn0sIkxpbmVXZWlnaHQiOjAuMCwiTGluZVR5cGUiOjAsIlBhcmVudFN0eWxlIjp7IiRyZWYiOiI2MiJ9fSwiUGFyZW50U3R5bGUiOnsiJHJlZiI6IjU5In19LCJUaXRsZVN0eWxlIjp7IiRpZCI6IjI0MiIsIkZvbnRTZXR0aW5ncyI6eyIkaWQiOiIyNDMiLCJGb250U2l6ZSI6MTEsIkZvbnROYW1lIjoiQ2FsaWJyaSIsIklzQm9sZCI6dHJ1ZSwiSXNJdGFsaWMiOmZhbHNlLCJJc1VuZGVybGluZWQiOmZhbHNlLCJQYXJlbnRTdHlsZSI6eyIkcmVmIjoiNjYifX0sIkF1dG9TaXplIjoyLCJGb3JlZ3JvdW5kIjp7IiRyZWYiOiI2NyJ9LCJNYXhXaWR0aCI6NjkuNzc2NzcxNTQ1NDEwMTU2LCJNYXhIZWlnaHQiOiJJbmZpbml0eSIsIlNtYXJ0Rm9yZWdyb3VuZElzQWN0aXZlIjpmYWxzZSwiSG9yaXpvbnRhbEFsaWdubWVudCI6MCwiVmVydGljYWxBbGlnbm1lbnQiOjAsIlNtYXJ0Rm9yZWdyb3VuZCI6bnVsbCwiTWFyZ2luIjp7IiRyZWYiOiI2OSJ9LCJQYWRkaW5nIjp7IiRyZWYiOiI3MCJ9LCJCYWNrZ3JvdW5kIjp7IiRyZWYiOiI3MSJ9LCJJc1Zpc2libGUiOnRydWUsIldpZHRoIjowLjAsIkhlaWdodCI6MC4wLCJCb3JkZXJTdHlsZSI6eyIkaWQiOiIyNDQiLCJMaW5lQ29sb3IiOm51bGwsIkxpbmVXZWlnaHQiOjAuMCwiTGluZVR5cGUiOjAsIlBhcmVudFN0eWxlIjpudWxsfSwiUGFyZW50U3R5bGUiOnsiJHJlZiI6IjY1In19LCJEYXRlU3R5bGUiOnsiJGlkIjoiMjQ1IiwiRm9udFNldHRpbmdzIjp7IiRpZCI6IjI0NiIsIkZvbnRTaXplIjoxMCwiRm9udE5hbWUiOiJDYWxpYnJpIiwiSXNCb2xkIjpmYWxzZSwiSXNJdGFsaWMiOmZhbHNlLCJJc1VuZGVybGluZWQiOmZhbHNlLCJQYXJlbnRTdHlsZSI6eyIkcmVmIjoiNzMifX0sIkF1dG9TaXplIjowLCJGb3JlZ3JvdW5kIjp7IiRyZWYiOiI3NCJ9LCJNYXhXaWR0aCI6MjAwLjAsIk1heEhlaWdodCI6IkluZmluaXR5IiwiU21hcnRGb3JlZ3JvdW5kSXNBY3RpdmUiOmZhbHNlLCJIb3Jpem9udGFsQWxpZ25tZW50IjowLCJWZXJ0aWNhbEFsaWdubWVudCI6MCwiU21hcnRGb3JlZ3JvdW5kIjpudWxsLCJNYXJnaW4iOnsiJHJlZiI6Ijc2In0sIlBhZGRpbmciOnsiJHJlZiI6Ijc3In0sIkJhY2tncm91bmQiOnsiJHJlZiI6Ijc4In0sIklzVmlzaWJsZSI6dHJ1ZSwiV2lkdGgiOjAuMCwiSGVpZ2h0IjowLjAsIkJvcmRlclN0eWxlIjp7IiRpZCI6IjI0NyIsIkxpbmVDb2xvciI6bnVsbCwiTGluZVdlaWdodCI6MC4wLCJMaW5lVHlwZSI6MCwiUGFyZW50U3R5bGUiOm51bGx9LCJQYXJlbnRTdHlsZSI6eyIkcmVmIjoiNzIifX0sIkRhdGVGb3JtYXQiOnsiJHJlZiI6Ijc5In0sIklzVmlzaWJsZSI6dHJ1ZSwiUGFyZW50U3R5bGUiOnsiJHJlZiI6IjUzIn19LCJQb3NpdGlvbiI6eyIkaWQiOiIyNDgiLCJSYXRpbyI6MC4wOTQ4MjcyMTM5OTM3Nzg5NDIsIklzQ3VzdG9tIjp0cnVlfSwiSWQiOiIzM2RiNGM5Zi0yYjJmLTQ5YzAtYTQ4ZC02MjU0ODU5ODAwYTMiLCJUaXRsZSI6IkJldGEgVGVzdCAyLjIiLCJOb3RlIjpudWxsLCJIeXBlcmxpbmsiOm51bGwsIklzQ2hhbmdlZCI6ZmFsc2UsIklzTmV3IjpmYWxzZX0seyIkaWQiOiIyNDkiLCJEYXRlIjoiMjAxNS0xMi0xNVQyMzo1OTo1OS45OTlaIiwiU3R5bGUiOnsiJGlkIjoiMjUwIiwiU2hhcGUiOjE0LCJDb25uZWN0b3JNYXJnaW4iOnsiJHJlZiI6IjU0In0sIkNvbm5lY3RvclN0eWxlIjp7IiRpZCI6IjI1MSIsIkxpbmVDb2xvciI6eyIkaWQiOiIyNTIiLCIkdHlwZSI6Ik5MUkUuQ29tbW9uLkRvbS5Tb2xpZENvbG9yQnJ1c2gsIE5MUkUuQ29tbW9uIiwiQ29sb3IiOnsiJGlkIjoiMjUzIiwiQSI6MjU1LCJSIjoxMjksIkciOjE4NywiQiI6NTJ9fSwiTGluZVdlaWdodCI6MS4wLCJMaW5lVHlwZSI6MCwiUGFyZW50U3R5bGUiOnsiJHJlZiI6IjU1In19LCJJc0JlbG93VGltZWJhbmQiOmZhbHNlLCJIaWRlRGF0ZSI6ZmFsc2UsIlNoYXBlU2l6ZSI6MSwiU3BhY2luZyI6Mi4wLCJQYWRkaW5nIjp7IiRyZWYiOiI1OCJ9LCJTaGFwZVN0eWxlIjp7IiRpZCI6IjI1NCIsIk1hcmdpbiI6eyIkcmVmIjoiNjAifSwiUGFkZGluZyI6eyIkcmVmIjoiNjEifSwiQmFja2dyb3VuZCI6eyIkcmVmIjoiMjUyIn0sIklzVmlzaWJsZSI6dHJ1ZSwiV2lkdGgiOjE4LjAsIkhlaWdodCI6MjAuMCwiQm9yZGVyU3R5bGUiOnsiJGlkIjoiMjU1IiwiTGluZUNvbG9yIjp7IiRyZWYiOiI2MyJ9LCJMaW5lV2VpZ2h0IjowLjAsIkxpbmVUeXBlIjowLCJQYXJlbnRTdHlsZSI6eyIkcmVmIjoiNjIifX0sIlBhcmVudFN0eWxlIjp7IiRyZWYiOiI1OSJ9fSwiVGl0bGVTdHlsZSI6eyIkaWQiOiIyNTYiLCJGb250U2V0dGluZ3MiOnsiJGlkIjoiMjU3IiwiRm9udFNpemUiOjExLCJGb250TmFtZSI6IkNhbGlicmkiLCJJc0JvbGQiOnRydWUsIklzSXRhbGljIjpmYWxzZSwiSXNVbmRlcmxpbmVkIjpmYWxzZSwiUGFyZW50U3R5bGUiOnsiJHJlZiI6IjY2In19LCJBdXRvU2l6ZSI6MiwiRm9yZWdyb3VuZCI6eyIkcmVmIjoiNjcifSwiTWF4V2lkdGgiOjEwMS44NjcyNDA5MDU3NjE3MiwiTWF4SGVpZ2h0IjoiSW5maW5pdHkiLCJTbWFydEZvcmVncm91bmRJc0FjdGl2ZSI6ZmFsc2UsIkhvcml6b250YWxBbGlnbm1lbnQiOjEsIlZlcnRpY2FsQWxpZ25tZW50IjowLCJTbWFydEZvcmVncm91bmQiOm51bGwsIk1hcmdpbiI6eyIkcmVmIjoiNjkifSwiUGFkZGluZyI6eyIkcmVmIjoiNzAifSwiQmFja2dyb3VuZCI6eyIkcmVmIjoiNzEifSwiSXNWaXNpYmxlIjp0cnVlLCJXaWR0aCI6MC4wLCJIZWlnaHQiOjAuMCwiQm9yZGVyU3R5bGUiOnsiJGlkIjoiMjU4IiwiTGluZUNvbG9yIjpudWxsLCJMaW5lV2VpZ2h0IjowLjAsIkxpbmVUeXBlIjowLCJQYXJlbnRTdHlsZSI6bnVsbH0sIlBhcmVudFN0eWxlIjp7IiRyZWYiOiI2NSJ9fSwiRGF0ZVN0eWxlIjp7IiRpZCI6IjI1OSIsIkZvbnRTZXR0aW5ncyI6eyIkaWQiOiIyNjAiLCJGb250U2l6ZSI6MTAsIkZvbnROYW1lIjoiQ2FsaWJyaSIsIklzQm9sZCI6ZmFsc2UsIklzSXRhbGljIjpmYWxzZSwiSXNVbmRlcmxpbmVkIjpmYWxzZSwiUGFyZW50U3R5bGUiOnsiJHJlZiI6IjczIn19LCJBdXRvU2l6ZSI6MCwiRm9yZWdyb3VuZCI6eyIkcmVmIjoiNzQifSwiTWF4V2lkdGgiOjIwMC4wLCJNYXhIZWlnaHQiOiJJbmZpbml0eSIsIlNtYXJ0Rm9yZWdyb3VuZElzQWN0aXZlIjpmYWxzZSwiSG9yaXpvbnRhbEFsaWdubWVudCI6MCwiVmVydGljYWxBbGlnbm1lbnQiOjAsIlNtYXJ0Rm9yZWdyb3VuZCI6bnVsbCwiTWFyZ2luIjp7IiRyZWYiOiI3NiJ9LCJQYWRkaW5nIjp7IiRyZWYiOiI3NyJ9LCJCYWNrZ3JvdW5kIjp7IiRyZWYiOiI3OCJ9LCJJc1Zpc2libGUiOnRydWUsIldpZHRoIjowLjAsIkhlaWdodCI6MC4wLCJCb3JkZXJTdHlsZSI6eyIkaWQiOiIyNjEiLCJMaW5lQ29sb3IiOm51bGwsIkxpbmVXZWlnaHQiOjAuMCwiTGluZVR5cGUiOjAsIlBhcmVudFN0eWxlIjpudWxsfSwiUGFyZW50U3R5bGUiOnsiJHJlZiI6IjcyIn19LCJEYXRlRm9ybWF0Ijp7IiRyZWYiOiI3OSJ9LCJJc1Zpc2libGUiOnRydWUsIlBhcmVudFN0eWxlIjp7IiRyZWYiOiI1MyJ9fSwiUG9zaXRpb24iOnsiJGlkIjoiMjYyIiwiUmF0aW8iOjAuMTkyNTMwOTA3NTI0OTU2NjEsIklzQ3VzdG9tIjp0cnVlfSwiSWQiOiIwMDE4NjkxYS1mODhkLTQ4MzgtYjNlYy0yZDEyNTZiOWVlZTUiLCJUaXRsZSI6IkZpbmFsIHByb2plY3QgY2hlY2twb2ludCBhbmQgY2xvc2UiLCJOb3RlIjpudWxsLCJIeXBlcmxpbmsiOm51bGwsIklzQ2hhbmdlZCI6ZmFsc2UsIklzTmV3IjpmYWxzZX1dLCJUYXNrcyI6W3siJGlkIjoiMjYzIiwiR3JvdXBOYW1lIjpudWxsLCJTdGFydERhdGUiOiIyMDE1LTA4LTEzVDAwOjAwOjAwWiIsIkVuZERhdGUiOiIyMDE1LTA5LTAxVDIzOjU5OjU5Ljk5OVoiLCJQZXJjZW50YWdlQ29tcGxldGUiOjUwLjAsIlN0eWxlIjp7IiRpZCI6IjI2NCIsIlNoYXBlIjo3LCJTaGFwZVRoaWNrbmVzcyI6MSwiRHVyYXRpb25Gb3JtYXQiOjAsIkluY2x1ZGVOb25Xb3JraW5nRGF5c0luRHVyYXRpb24iOnRydWUsIlBlcmNlbnRhZ2VDb21wbGV0ZVN0eWxlIjp7IiRpZCI6IjI2NSIsIkZvbnRTZXR0aW5ncyI6eyIkaWQiOiIyNjYiLCJGb250U2l6ZSI6MTAsIkZvbnROYW1lIjoiQ2FsaWJyaSIsIklzQm9sZCI6ZmFsc2UsIklzSXRhbGljIjpmYWxzZSwiSXNVbmRlcmxpbmVkIjpmYWxzZSwiUGFyZW50U3R5bGUiOnsiJHJlZiI6IjgyIn19LCJBdXRvU2l6ZSI6MCwiRm9yZWdyb3VuZCI6eyIkcmVmIjoiODMifSwiTWF4V2lkdGgiOjIwMC4wLCJNYXhIZWlnaHQiOiJJbmZpbml0eSIsIlNtYXJ0Rm9yZWdyb3VuZElzQWN0aXZlIjpmYWxzZSwiSG9yaXpvbnRhbEFsaWdubWVudCI6MCwiVmVydGljYWxBbGlnbm1lbnQiOjAsIlNtYXJ0Rm9yZWdyb3VuZCI6bnVsbCwiTWFyZ2luIjp7IiRyZWYiOiI4NSJ9LCJQYWRkaW5nIjp7IiRyZWYiOiI4NiJ9LCJCYWNrZ3JvdW5kIjp7IiRyZWYiOiI4NyJ9LCJJc1Zpc2libGUiOnRydWUsIldpZHRoIjowLjAsIkhlaWdodCI6MC4wLCJCb3JkZXJTdHlsZSI6eyIkaWQiOiIyNjciLCJMaW5lQ29sb3IiOm51bGwsIkxpbmVXZWlnaHQiOjAuMCwiTGluZVR5cGUiOjAsIlBhcmVudFN0eWxlIjpudWxsfSwiUGFyZW50U3R5bGUiOnsiJHJlZiI6IjgxIn19LCJEdXJhdGlvblN0eWxlIjp7IiRpZCI6IjI2OCIsIkZvbnRTZXR0aW5ncyI6eyIkaWQiOiIyNjkiLCJGb250U2l6ZSI6MTAsIkZvbnROYW1lIjoiQ2FsaWJyaSIsIklzQm9sZCI6ZmFsc2UsIklzSXRhbGljIjpmYWxzZSwiSXNVbmRlcmxpbmVkIjpmYWxzZSwiUGFyZW50U3R5bGUiOnsiJHJlZiI6Ijg5In19LCJBdXRvU2l6ZSI6MCwiRm9yZWdyb3VuZCI6eyIkcmVmIjoiOTAifSwiTWF4V2lkdGgiOjIwMC4wLCJNYXhIZWlnaHQiOiJJbmZpbml0eSIsIlNtYXJ0Rm9yZWdyb3VuZElzQWN0aXZlIjpmYWxzZSwiSG9yaXpvbnRhbEFsaWdubWVudCI6MCwiVmVydGljYWxBbGlnbm1lbnQiOjAsIlNtYXJ0Rm9yZWdyb3VuZCI6bnVsbCwiTWFyZ2luIjp7IiRyZWYiOiI5MiJ9LCJQYWRkaW5nIjp7IiRyZWYiOiI5MyJ9LCJCYWNrZ3JvdW5kIjp7IiRyZWYiOiI5NCJ9LCJJc1Zpc2libGUiOnRydWUsIldpZHRoIjowLjAsIkhlaWdodCI6MC4wLCJCb3JkZXJTdHlsZSI6eyIkaWQiOiIyNzAiLCJMaW5lQ29sb3IiOm51bGwsIkxpbmVXZWlnaHQiOjAuMCwiTGluZVR5cGUiOjAsIlBhcmVudFN0eWxlIjpudWxsfSwiUGFyZW50U3R5bGUiOnsiJHJlZiI6Ijg4In19LCJIb3Jpem9udGFsQ29ubmVjdG9yU3R5bGUiOnsiJGlkIjoiMjcxIiwiTGluZUNvbG9yIjp7IiRyZWYiOiI5NiJ9LCJMaW5lV2VpZ2h0IjoxLjAsIkxpbmVUeXBlIjowLCJQYXJlbnRTdHlsZSI6eyIkcmVmIjoiOTUifX0sIlZlcnRpY2FsQ29ubmVjdG9yU3R5bGUiOnsiJGlkIjoiMjcyIiwiTGluZUNvbG9yIjp7IiRyZWYiOiI5OSJ9LCJMaW5lV2VpZ2h0IjoxLjAsIkxpbmVUeXBlIjowLCJQYXJlbnRTdHlsZSI6eyIkcmVmIjoiOTgifX0sIk1hcmdpbiI6bnVsbCwiU3RhcnREYXRlUG9zaXRpb24iOjQsIkVuZERhdGVQb3NpdGlvbiI6NCwiVGl0bGVQb3NpdGlvbiI6NSwiRHVyYXRpb25Qb3NpdGlvbiI6NiwiUGVyY2VudGFnZUNvbXBsZXRlZFBvc2l0aW9uIjoyLCJTcGFjaW5nIjo1LCJJc0JlbG93VGltZWJhbmQiOmZhbHNlLCJQZXJjZW50YWdlQ29tcGxldGVTaGFwZU9wYWNpdHkiOjM1LCJTaGFwZVN0eWxlIjp7IiRpZCI6IjI3MyIsIk1hcmdpbiI6eyIkcmVmIjoiMTAyIn0sIlBhZGRpbmciOnsiJHJlZiI6IjEwMyJ9LCJCYWNrZ3JvdW5kIjp7IiRpZCI6IjI3NCIsIkNvbG9yIjp7IiRpZCI6IjI3NSIsIkEiOjI1NSwiUiI6MTY0LCJHIjo3MCwiQiI6MjN9fSwiSXNWaXNpYmxlIjp0cnVlLCJXaWR0aCI6MC4wLCJIZWlnaHQiOjE2LjAsIkJvcmRlclN0eWxlIjp7IiRpZCI6IjI3NiIsIkxpbmVDb2xvciI6eyIkcmVmIjoiMTA1In0sIkxpbmVXZWlnaHQiOjAuMCwiTGluZVR5cGUiOjAsIlBhcmVudFN0eWxlIjp7IiRyZWYiOiIxMDQifX0sIlBhcmVudFN0eWxlIjp7IiRyZWYiOiIxMDEifX0sIlRpdGxlU3R5bGUiOnsiJGlkIjoiMjc3IiwiRm9udFNldHRpbmdzIjp7IiRpZCI6IjI3OCIsIkZvbnRTaXplIjoxMSwiRm9udE5hbWUiOiJDYWxpYnJpIiwiSXNCb2xkIjpmYWxzZSwiSXNJdGFsaWMiOmZhbHNlLCJJc1VuZGVybGluZWQiOmZhbHNlLCJQYXJlbnRTdHlsZSI6eyIkcmVmIjoiMTA4In19LCJBdXRvU2l6ZSI6MCwiRm9yZWdyb3VuZCI6eyIkcmVmIjoiMTA5In0sIk1heFdpZHRoIjo3MjAuMCwiTWF4SGVpZ2h0IjoiSW5maW5pdHkiLCJTbWFydEZvcmVncm91bmRJc0FjdGl2ZSI6ZmFsc2UsIkhvcml6b250YWxBbGlnbm1lbnQiOjAsIlZlcnRpY2FsQWxpZ25tZW50IjowLCJTbWFydEZvcmVncm91bmQiOm51bGwsIk1hcmdpbiI6eyIkcmVmIjoiMTExIn0sIlBhZGRpbmciOnsiJHJlZiI6IjExMiJ9LCJCYWNrZ3JvdW5kIjp7IiRyZWYiOiIxMTMifSwiSXNWaXNpYmxlIjp0cnVlLCJXaWR0aCI6MC4wLCJIZWlnaHQiOjAuMCwiQm9yZGVyU3R5bGUiOnsiJGlkIjoiMjc5IiwiTGluZUNvbG9yIjpudWxsLCJMaW5lV2VpZ2h0IjowLjAsIkxpbmVUeXBlIjowLCJQYXJlbnRTdHlsZSI6bnVsbH0sIlBhcmVudFN0eWxlIjp7IiRyZWYiOiIxMDcifX0sIkRhdGVTdHlsZSI6eyIkaWQiOiIyODAiLCJGb250U2V0dGluZ3MiOnsiJGlkIjoiMjgxIiwiRm9udFNpemUiOjEwLCJGb250TmFtZSI6IkNhbGlicmkiLCJJc0JvbGQiOmZhbHNlLCJJc0l0YWxpYyI6ZmFsc2UsIklzVW5kZXJsaW5lZCI6ZmFsc2UsIlBhcmVudFN0eWxlIjp7IiRyZWYiOiIxMTUifX0sIkF1dG9TaXplIjowLCJGb3JlZ3JvdW5kIjp7IiRyZWYiOiIxMTYifSwiTWF4V2lkdGgiOjIwMC4wLCJNYXhIZWlnaHQiOiJJbmZpbml0eSIsIlNtYXJ0Rm9yZWdyb3VuZElzQWN0aXZlIjpmYWxzZSwiSG9yaXpvbnRhbEFsaWdubWVudCI6MCwiVmVydGljYWxBbGlnbm1lbnQiOjAsIlNtYXJ0Rm9yZWdyb3VuZCI6bnVsbCwiTWFyZ2luIjp7IiRyZWYiOiIxMTgifSwiUGFkZGluZyI6eyIkcmVmIjoiMTE5In0sIkJhY2tncm91bmQiOnsiJHJlZiI6IjEyMCJ9LCJJc1Zpc2libGUiOnRydWUsIldpZHRoIjowLjAsIkhlaWdodCI6MC4wLCJCb3JkZXJTdHlsZSI6eyIkaWQiOiIyODIiLCJMaW5lQ29sb3IiOm51bGwsIkxpbmVXZWlnaHQiOjAuMCwiTGluZVR5cGUiOjAsIlBhcmVudFN0eWxlIjpudWxsfSwiUGFyZW50U3R5bGUiOnsiJHJlZiI6IjExNCJ9fSwiRGF0ZUZvcm1hdCI6eyIkcmVmIjoiMTIxIn0sIklzVmlzaWJsZSI6ZmFsc2UsIlBhcmVudFN0eWxlIjp7IiRyZWYiOiI4MCJ9fSwiSW5kZXgiOjEsIklkIjoiNDE1ZTUwODQtMTM1Ni00ZjM5LTgwNzUtMzMwMjk1NjgxOTgwIiwiVGl0bGUiOiJUYXNrIDEiLCJOb3RlIjpudWxsLCJIeXBlcmxpbmsiOm51bGwsIklzQ2hhbmdlZCI6ZmFsc2UsIklzTmV3IjpmYWxzZX0seyIkaWQiOiIyODMiLCJHcm91cE5hbWUiOm51bGwsIlN0YXJ0RGF0ZSI6IjIwMTUtMDktMTZUMDA6MDA6MDBaIiwiRW5kRGF0ZSI6IjIwMTUtMTAtMTVUMjM6NTk6NTkuOTk5WiIsIlBlcmNlbnRhZ2VDb21wbGV0ZSI6NzAuMCwiU3R5bGUiOnsiJGlkIjoiMjg0IiwiU2hhcGUiOjcsIlNoYXBlVGhpY2tuZXNzIjoxLCJEdXJhdGlvbkZvcm1hdCI6MCwiSW5jbHVkZU5vbldvcmtpbmdEYXlzSW5EdXJhdGlvbiI6dHJ1ZSwiUGVyY2VudGFnZUNvbXBsZXRlU3R5bGUiOnsiJGlkIjoiMjg1IiwiRm9udFNldHRpbmdzIjp7IiRpZCI6IjI4NiIsIkZvbnRTaXplIjoxMCwiRm9udE5hbWUiOiJDYWxpYnJpIiwiSXNCb2xkIjpmYWxzZSwiSXNJdGFsaWMiOmZhbHNlLCJJc1VuZGVybGluZWQiOmZhbHNlLCJQYXJlbnRTdHlsZSI6eyIkcmVmIjoiODIifX0sIkF1dG9TaXplIjowLCJGb3JlZ3JvdW5kIjp7IiRyZWYiOiI4MyJ9LCJNYXhXaWR0aCI6MjAwLjAsIk1heEhlaWdodCI6IkluZmluaXR5IiwiU21hcnRGb3JlZ3JvdW5kSXNBY3RpdmUiOmZhbHNlLCJIb3Jpem9udGFsQWxpZ25tZW50IjowLCJWZXJ0aWNhbEFsaWdubWVudCI6MCwiU21hcnRGb3JlZ3JvdW5kIjpudWxsLCJNYXJnaW4iOnsiJHJlZiI6Ijg1In0sIlBhZGRpbmciOnsiJHJlZiI6Ijg2In0sIkJhY2tncm91bmQiOnsiJHJlZiI6Ijg3In0sIklzVmlzaWJsZSI6dHJ1ZSwiV2lkdGgiOjAuMCwiSGVpZ2h0IjowLjAsIkJvcmRlclN0eWxlIjp7IiRpZCI6IjI4NyIsIkxpbmVDb2xvciI6bnVsbCwiTGluZVdlaWdodCI6MC4wLCJMaW5lVHlwZSI6MCwiUGFyZW50U3R5bGUiOm51bGx9LCJQYXJlbnRTdHlsZSI6eyIkcmVmIjoiODEifX0sIkR1cmF0aW9uU3R5bGUiOnsiJGlkIjoiMjg4IiwiRm9udFNldHRpbmdzIjp7IiRpZCI6IjI4OSIsIkZvbnRTaXplIjoxMCwiRm9udE5hbWUiOiJDYWxpYnJpIiwiSXNCb2xkIjpmYWxzZSwiSXNJdGFsaWMiOmZhbHNlLCJJc1VuZGVybGluZWQiOmZhbHNlLCJQYXJlbnRTdHlsZSI6eyIkcmVmIjoiODkifX0sIkF1dG9TaXplIjowLCJGb3JlZ3JvdW5kIjp7IiRyZWYiOiI5MCJ9LCJNYXhXaWR0aCI6MjAwLjAsIk1heEhlaWdodCI6IkluZmluaXR5IiwiU21hcnRGb3JlZ3JvdW5kSXNBY3RpdmUiOmZhbHNlLCJIb3Jpem9udGFsQWxpZ25tZW50IjowLCJWZXJ0aWNhbEFsaWdubWVudCI6MCwiU21hcnRGb3JlZ3JvdW5kIjpudWxsLCJNYXJnaW4iOnsiJHJlZiI6IjkyIn0sIlBhZGRpbmciOnsiJHJlZiI6IjkzIn0sIkJhY2tncm91bmQiOnsiJHJlZiI6Ijk0In0sIklzVmlzaWJsZSI6dHJ1ZSwiV2lkdGgiOjAuMCwiSGVpZ2h0IjowLjAsIkJvcmRlclN0eWxlIjp7IiRpZCI6IjI5MCIsIkxpbmVDb2xvciI6bnVsbCwiTGluZVdlaWdodCI6MC4wLCJMaW5lVHlwZSI6MCwiUGFyZW50U3R5bGUiOm51bGx9LCJQYXJlbnRTdHlsZSI6eyIkcmVmIjoiODgifX0sIkhvcml6b250YWxDb25uZWN0b3JTdHlsZSI6eyIkaWQiOiIyOTEiLCJMaW5lQ29sb3IiOnsiJHJlZiI6Ijk2In0sIkxpbmVXZWlnaHQiOjEuMCwiTGluZVR5cGUiOjAsIlBhcmVudFN0eWxlIjp7IiRyZWYiOiI5NSJ9fSwiVmVydGljYWxDb25uZWN0b3JTdHlsZSI6eyIkaWQiOiIyOTIiLCJMaW5lQ29sb3IiOnsiJHJlZiI6Ijk5In0sIkxpbmVXZWlnaHQiOjEuMCwiTGluZVR5cGUiOjAsIlBhcmVudFN0eWxlIjp7IiRyZWYiOiI5OCJ9fSwiTWFyZ2luIjpudWxsLCJTdGFydERhdGVQb3NpdGlvbiI6NCwiRW5kRGF0ZVBvc2l0aW9uIjo0LCJUaXRsZVBvc2l0aW9uIjo1LCJEdXJhdGlvblBvc2l0aW9uIjo2LCJQZXJjZW50YWdlQ29tcGxldGVkUG9zaXRpb24iOjIsIlNwYWNpbmciOjUsIklzQmVsb3dUaW1lYmFuZCI6ZmFsc2UsIlBlcmNlbnRhZ2VDb21wbGV0ZVNoYXBlT3BhY2l0eSI6MzUsIlNoYXBlU3R5bGUiOnsiJGlkIjoiMjkzIiwiTWFyZ2luIjp7IiRyZWYiOiIxMDIifSwiUGFkZGluZyI6eyIkcmVmIjoiMTAzIn0sIkJhY2tncm91bmQiOnsiJGlkIjoiMjk0IiwiQ29sb3IiOnsiJGlkIjoiMjk1IiwiQSI6MjU1LCJSIjoyMDQsIkciOjg2LCJCIjo0NX19LCJJc1Zpc2libGUiOnRydWUsIldpZHRoIjowLjAsIkhlaWdodCI6MTYuMCwiQm9yZGVyU3R5bGUiOnsiJGlkIjoiMjk2IiwiTGluZUNvbG9yIjp7IiRyZWYiOiIxMDUifSwiTGluZVdlaWdodCI6MC4wLCJMaW5lVHlwZSI6MCwiUGFyZW50U3R5bGUiOnsiJHJlZiI6IjEwNCJ9fSwiUGFyZW50U3R5bGUiOnsiJHJlZiI6IjEwMSJ9fSwiVGl0bGVTdHlsZSI6eyIkaWQiOiIyOTciLCJGb250U2V0dGluZ3MiOnsiJGlkIjoiMjk4IiwiRm9udFNpemUiOjExLCJGb250TmFtZSI6IkNhbGlicmkiLCJJc0JvbGQiOmZhbHNlLCJJc0l0YWxpYyI6ZmFsc2UsIklzVW5kZXJsaW5lZCI6ZmFsc2UsIlBhcmVudFN0eWxlIjp7IiRyZWYiOiIxMDgifX0sIkF1dG9TaXplIjowLCJGb3JlZ3JvdW5kIjp7IiRyZWYiOiIxMDkifSwiTWF4V2lkdGgiOjcyMC4wLCJNYXhIZWlnaHQiOiJJbmZpbml0eSIsIlNtYXJ0Rm9yZWdyb3VuZElzQWN0aXZlIjpmYWxzZSwiSG9yaXpvbnRhbEFsaWdubWVudCI6MCwiVmVydGljYWxBbGlnbm1lbnQiOjAsIlNtYXJ0Rm9yZWdyb3VuZCI6bnVsbCwiTWFyZ2luIjp7IiRyZWYiOiIxMTEifSwiUGFkZGluZyI6eyIkcmVmIjoiMTEyIn0sIkJhY2tncm91bmQiOnsiJHJlZiI6IjExMyJ9LCJJc1Zpc2libGUiOnRydWUsIldpZHRoIjowLjAsIkhlaWdodCI6MC4wLCJCb3JkZXJTdHlsZSI6eyIkaWQiOiIyOTkiLCJMaW5lQ29sb3IiOm51bGwsIkxpbmVXZWlnaHQiOjAuMCwiTGluZVR5cGUiOjAsIlBhcmVudFN0eWxlIjpudWxsfSwiUGFyZW50U3R5bGUiOnsiJHJlZiI6IjEwNyJ9fSwiRGF0ZVN0eWxlIjp7IiRpZCI6IjMwMCIsIkZvbnRTZXR0aW5ncyI6eyIkaWQiOiIzMDEiLCJGb250U2l6ZSI6MTAsIkZvbnROYW1lIjoiQ2FsaWJyaSIsIklzQm9sZCI6ZmFsc2UsIklzSXRhbGljIjpmYWxzZSwiSXNVbmRlcmxpbmVkIjpmYWxzZSwiUGFyZW50U3R5bGUiOnsiJHJlZiI6IjExNSJ9fSwiQXV0b1NpemUiOjAsIkZvcmVncm91bmQiOnsiJHJlZiI6IjExNiJ9LCJNYXhXaWR0aCI6MjAwLjAsIk1heEhlaWdodCI6IkluZmluaXR5IiwiU21hcnRGb3JlZ3JvdW5kSXNBY3RpdmUiOmZhbHNlLCJIb3Jpem9udGFsQWxpZ25tZW50IjowLCJWZXJ0aWNhbEFsaWdubWVudCI6MCwiU21hcnRGb3JlZ3JvdW5kIjpudWxsLCJNYXJnaW4iOnsiJHJlZiI6IjExOCJ9LCJQYWRkaW5nIjp7IiRyZWYiOiIxMTkifSwiQmFja2dyb3VuZCI6eyIkcmVmIjoiMTIwIn0sIklzVmlzaWJsZSI6dHJ1ZSwiV2lkdGgiOjAuMCwiSGVpZ2h0IjowLjAsIkJvcmRlclN0eWxlIjp7IiRpZCI6IjMwMiIsIkxpbmVDb2xvciI6bnVsbCwiTGluZVdlaWdodCI6MC4wLCJMaW5lVHlwZSI6MCwiUGFyZW50U3R5bGUiOm51bGx9LCJQYXJlbnRTdHlsZSI6eyIkcmVmIjoiMTE0In19LCJEYXRlRm9ybWF0Ijp7IiRyZWYiOiIxMjEifSwiSXNWaXNpYmxlIjpmYWxzZSwiUGFyZW50U3R5bGUiOnsiJHJlZiI6IjgwIn19LCJJbmRleCI6MiwiSWQiOiI2M2MxYjRhOC01ZWNhLTRkOTQtYjJmYy0wMDJiMGY3MmE2MzYiLCJUaXRsZSI6IlRhc2sgMiIsIk5vdGUiOm51bGwsIkh5cGVybGluayI6bnVsbCwiSXNDaGFuZ2VkIjpmYWxzZSwiSXNOZXciOmZhbHNlfSx7IiRpZCI6IjMwMyIsIkdyb3VwTmFtZSI6bnVsbCwiU3RhcnREYXRlIjoiMjAxNS0xMC0yNlQwMDowMDowMFoiLCJFbmREYXRlIjoiMjAxNS0xMi0wNFQyMzo1OTo1OS45OTlaIiwiUGVyY2VudGFnZUNvbXBsZXRlIjo0MC4wLCJTdHlsZSI6eyIkaWQiOiIzMDQiLCJTaGFwZSI6NywiU2hhcGVUaGlja25lc3MiOjEsIkR1cmF0aW9uRm9ybWF0IjowLCJJbmNsdWRlTm9uV29ya2luZ0RheXNJbkR1cmF0aW9uIjp0cnVlLCJQZXJjZW50YWdlQ29tcGxldGVTdHlsZSI6eyIkaWQiOiIzMDUiLCJGb250U2V0dGluZ3MiOnsiJGlkIjoiMzA2IiwiRm9udFNpemUiOjEwLCJGb250TmFtZSI6IkNhbGlicmkiLCJJc0JvbGQiOmZhbHNlLCJJc0l0YWxpYyI6ZmFsc2UsIklzVW5kZXJsaW5lZCI6ZmFsc2UsIlBhcmVudFN0eWxlIjp7IiRyZWYiOiI4MiJ9fSwiQXV0b1NpemUiOjAsIkZvcmVncm91bmQiOnsiJHJlZiI6IjgzIn0sIk1heFdpZHRoIjoyMDAuMCwiTWF4SGVpZ2h0IjoiSW5maW5pdHkiLCJTbWFydEZvcmVncm91bmRJc0FjdGl2ZSI6ZmFsc2UsIkhvcml6b250YWxBbGlnbm1lbnQiOjAsIlZlcnRpY2FsQWxpZ25tZW50IjowLCJTbWFydEZvcmVncm91bmQiOm51bGwsIk1hcmdpbiI6eyIkcmVmIjoiODUifSwiUGFkZGluZyI6eyIkcmVmIjoiODYifSwiQmFja2dyb3VuZCI6eyIkcmVmIjoiODcifSwiSXNWaXNpYmxlIjp0cnVlLCJXaWR0aCI6MC4wLCJIZWlnaHQiOjAuMCwiQm9yZGVyU3R5bGUiOnsiJGlkIjoiMzA3IiwiTGluZUNvbG9yIjpudWxsLCJMaW5lV2VpZ2h0IjowLjAsIkxpbmVUeXBlIjowLCJQYXJlbnRTdHlsZSI6bnVsbH0sIlBhcmVudFN0eWxlIjp7IiRyZWYiOiI4MSJ9fSwiRHVyYXRpb25TdHlsZSI6eyIkaWQiOiIzMDgiLCJGb250U2V0dGluZ3MiOnsiJGlkIjoiMzA5IiwiRm9udFNpemUiOjEwLCJGb250TmFtZSI6IkNhbGlicmkiLCJJc0JvbGQiOmZhbHNlLCJJc0l0YWxpYyI6ZmFsc2UsIklzVW5kZXJsaW5lZCI6ZmFsc2UsIlBhcmVudFN0eWxlIjp7IiRyZWYiOiI4OSJ9fSwiQXV0b1NpemUiOjAsIkZvcmVncm91bmQiOnsiJHJlZiI6IjkwIn0sIk1heFdpZHRoIjoyMDAuMCwiTWF4SGVpZ2h0IjoiSW5maW5pdHkiLCJTbWFydEZvcmVncm91bmRJc0FjdGl2ZSI6ZmFsc2UsIkhvcml6b250YWxBbGlnbm1lbnQiOjAsIlZlcnRpY2FsQWxpZ25tZW50IjowLCJTbWFydEZvcmVncm91bmQiOm51bGwsIk1hcmdpbiI6eyIkcmVmIjoiOTIifSwiUGFkZGluZyI6eyIkcmVmIjoiOTMifSwiQmFja2dyb3VuZCI6eyIkcmVmIjoiOTQifSwiSXNWaXNpYmxlIjp0cnVlLCJXaWR0aCI6MC4wLCJIZWlnaHQiOjAuMCwiQm9yZGVyU3R5bGUiOnsiJGlkIjoiMzEwIiwiTGluZUNvbG9yIjpudWxsLCJMaW5lV2VpZ2h0IjowLjAsIkxpbmVUeXBlIjowLCJQYXJlbnRTdHlsZSI6bnVsbH0sIlBhcmVudFN0eWxlIjp7IiRyZWYiOiI4OCJ9fSwiSG9yaXpvbnRhbENvbm5lY3RvclN0eWxlIjp7IiRpZCI6IjMxMSIsIkxpbmVDb2xvciI6eyIkcmVmIjoiOTYifSwiTGluZVdlaWdodCI6MS4wLCJMaW5lVHlwZSI6MCwiUGFyZW50U3R5bGUiOnsiJHJlZiI6Ijk1In19LCJWZXJ0aWNhbENvbm5lY3RvclN0eWxlIjp7IiRpZCI6IjMxMiIsIkxpbmVDb2xvciI6eyIkcmVmIjoiOTkifSwiTGluZVdlaWdodCI6MS4wLCJMaW5lVHlwZSI6MCwiUGFyZW50U3R5bGUiOnsiJHJlZiI6Ijk4In19LCJNYXJnaW4iOm51bGwsIlN0YXJ0RGF0ZVBvc2l0aW9uIjo0LCJFbmREYXRlUG9zaXRpb24iOjQsIlRpdGxlUG9zaXRpb24iOjUsIkR1cmF0aW9uUG9zaXRpb24iOjYsIlBlcmNlbnRhZ2VDb21wbGV0ZWRQb3NpdGlvbiI6MiwiU3BhY2luZyI6NSwiSXNCZWxvd1RpbWViYW5kIjpmYWxzZSwiUGVyY2VudGFnZUNvbXBsZXRlU2hhcGVPcGFjaXR5IjozNSwiU2hhcGVTdHlsZSI6eyIkaWQiOiIzMTMiLCJNYXJnaW4iOnsiJHJlZiI6IjEwMiJ9LCJQYWRkaW5nIjp7IiRyZWYiOiIxMDMifSwiQmFja2dyb3VuZCI6eyIkaWQiOiIzMTQiLCJDb2xvciI6eyIkaWQiOiIzMTUiLCJBIjoyNTUsIlIiOjE4MSwiRyI6ODMsIkIiOjI2fX0sIklzVmlzaWJsZSI6dHJ1ZSwiV2lkdGgiOjAuMCwiSGVpZ2h0IjoxNi4wLCJCb3JkZXJTdHlsZSI6eyIkaWQiOiIzMTYiLCJMaW5lQ29sb3IiOnsiJHJlZiI6IjEwNSJ9LCJMaW5lV2VpZ2h0IjowLjAsIkxpbmVUeXBlIjowLCJQYXJlbnRTdHlsZSI6eyIkcmVmIjoiMTA0In19LCJQYXJlbnRTdHlsZSI6eyIkcmVmIjoiMTAxIn19LCJUaXRsZVN0eWxlIjp7IiRpZCI6IjMxNyIsIkZvbnRTZXR0aW5ncyI6eyIkaWQiOiIzMTgiLCJGb250U2l6ZSI6MTEsIkZvbnROYW1lIjoiQ2FsaWJyaSIsIklzQm9sZCI6ZmFsc2UsIklzSXRhbGljIjpmYWxzZSwiSXNVbmRlcmxpbmVkIjpmYWxzZSwiUGFyZW50U3R5bGUiOnsiJHJlZiI6IjEwOCJ9fSwiQXV0b1NpemUiOjAsIkZvcmVncm91bmQiOnsiJHJlZiI6IjEwOSJ9LCJNYXhXaWR0aCI6NzIwLjAsIk1heEhlaWdodCI6IkluZmluaXR5IiwiU21hcnRGb3JlZ3JvdW5kSXNBY3RpdmUiOmZhbHNlLCJIb3Jpem9udGFsQWxpZ25tZW50IjowLCJWZXJ0aWNhbEFsaWdubWVudCI6MCwiU21hcnRGb3JlZ3JvdW5kIjpudWxsLCJNYXJnaW4iOnsiJHJlZiI6IjExMSJ9LCJQYWRkaW5nIjp7IiRyZWYiOiIxMTIifSwiQmFja2dyb3VuZCI6eyIkcmVmIjoiMTEzIn0sIklzVmlzaWJsZSI6dHJ1ZSwiV2lkdGgiOjAuMCwiSGVpZ2h0IjowLjAsIkJvcmRlclN0eWxlIjp7IiRpZCI6IjMxOSIsIkxpbmVDb2xvciI6bnVsbCwiTGluZVdlaWdodCI6MC4wLCJMaW5lVHlwZSI6MCwiUGFyZW50U3R5bGUiOm51bGx9LCJQYXJlbnRTdHlsZSI6eyIkcmVmIjoiMTA3In19LCJEYXRlU3R5bGUiOnsiJGlkIjoiMzIwIiwiRm9udFNldHRpbmdzIjp7IiRpZCI6IjMyMSIsIkZvbnRTaXplIjoxMCwiRm9udE5hbWUiOiJDYWxpYnJpIiwiSXNCb2xkIjpmYWxzZSwiSXNJdGFsaWMiOmZhbHNlLCJJc1VuZGVybGluZWQiOmZhbHNlLCJQYXJlbnRTdHlsZSI6eyIkcmVmIjoiMTE1In19LCJBdXRvU2l6ZSI6MCwiRm9yZWdyb3VuZCI6eyIkcmVmIjoiMTE2In0sIk1heFdpZHRoIjoyMDAuMCwiTWF4SGVpZ2h0IjoiSW5maW5pdHkiLCJTbWFydEZvcmVncm91bmRJc0FjdGl2ZSI6ZmFsc2UsIkhvcml6b250YWxBbGlnbm1lbnQiOjAsIlZlcnRpY2FsQWxpZ25tZW50IjowLCJTbWFydEZvcmVncm91bmQiOm51bGwsIk1hcmdpbiI6eyIkcmVmIjoiMTE4In0sIlBhZGRpbmciOnsiJHJlZiI6IjExOSJ9LCJCYWNrZ3JvdW5kIjp7IiRyZWYiOiIxMjAifSwiSXNWaXNpYmxlIjp0cnVlLCJXaWR0aCI6MC4wLCJIZWlnaHQiOjAuMCwiQm9yZGVyU3R5bGUiOnsiJGlkIjoiMzIyIiwiTGluZUNvbG9yIjpudWxsLCJMaW5lV2VpZ2h0IjowLjAsIkxpbmVUeXBlIjowLCJQYXJlbnRTdHlsZSI6bnVsbH0sIlBhcmVudFN0eWxlIjp7IiRyZWYiOiIxMTQifX0sIkRhdGVGb3JtYXQiOnsiJHJlZiI6IjEyMSJ9LCJJc1Zpc2libGUiOmZhbHNlLCJQYXJlbnRTdHlsZSI6eyIkcmVmIjoiODAifX0sIkluZGV4IjozLCJJZCI6ImJmZDU2ODVmLTg4NmItNDJjMy1iMWI3LThhZWU4YzE4Y2MxMSIsIlRpdGxlIjoiVGFzayAzIiwiTm90ZSI6bnVsbCwiSHlwZXJsaW5rIjpudWxsLCJJc0NoYW5nZWQiOmZhbHNlLCJJc05ldyI6ZmFsc2V9XSwiU2V0dGluZ3MiOnsiJGlkIjoiMzIzIiwiSW1wYU9wdGlvbnMiOnsiJGlkIjoiMzI0IiwiTGVmdFRvUmlnaHQiOmZhbHNlLCJQYXlsb2FkT3B0aW9ucyI6Mn0sIlVzZUNvbXByZXNzaW9uIjpmYWxzZSwiQ29tcHJlc2lvblBlcmNlbnRhZ2UiOjAuMCwiSW5hY3RpdmVJbnRlcnZhbFdpZHRoVGhyZXNob2xkIjowLjAsIkluYWN0aXZlSW50ZXJ2YWxXaWR0aCI6MC4wLCJTcGxpdFRhc2tzIjpmYWxzZSwiVXNlQ2x1c3RlciI6ZmFsc2UsIkVwc2lsb24iOjAuMCwiTWluUG9pbnRzVG9Gb3JtQUNsdXN0ZXIiOjAsIkdlbmVyYXRlSW52aXNpYmxlU2hhcGVzIjpmYWxzZSwiU21hcnRUaW1lbGluZVRhc2tQZXJjZW50YWdlRml0IjpmYWxzZX0sIklzTmV3Ijp0cnVlfQ=="/>
  <p:tag name="__MASTER" val="__part_0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7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7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7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7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7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7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7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7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7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7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7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7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7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7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7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7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7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7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7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7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7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7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7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7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7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7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7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7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7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7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7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7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7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7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7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7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7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7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7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7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ART_0" val="eyIkaWQiOiIxIiwiQ3VsdHVyZUluZm9OYW1lIjoiZW4tVVMiLCJTdHlsZU5hbWUiOiJNb2Rlcm4iLCJJc1RlbXBsYXRlIjpmYWxzZSwiVmVyc2lvbiI6eyIkaWQiOiIyIiwiVmVyc2lvbiI6IjMuMC4xIiwiT3JpZ2luYWxBc3NlbWJseVZlcnNpb24iOiIzLjAxLjA2LjAwIiwiRWRpdGlvbiI6IlBsdXMiLCJJc1BsdXNFZGl0aW9uIjp0cnVlfSwiRWZmZWN0IjoxLCJTdHlsZSI6eyIkaWQiOiIzIiwiVGltZWJhbmRTdHlsZSI6eyIkaWQiOiI0IiwiU2NhbGVNYXJraW5nIjowLCJTaGFwZSI6NiwiU2hhcGVTdHlsZSI6eyIkaWQiOiI1IiwiTWFyZ2luIjp7IiRpZCI6IjYiLCJUb3AiOjAsIkxlZnQiOjEwLCJSaWdodCI6MTAsIkJvdHRvbSI6MH0sIlBhZGRpbmciOnsiJGlkIjoiNyIsIlRvcCI6MywiTGVmdCI6MTMsIlJpZ2h0IjoxMywiQm90dG9tIjozfSwiQmFja2dyb3VuZCI6eyIkaWQiOiI4IiwiQ29sb3IiOnsiJGlkIjoiOSIsIkEiOjI1NSwiUiI6MTc4LCJHIjo3OSwiQiI6NDF9fSwiSXNWaXNpYmxlIjp0cnVlLCJXaWR0aCI6ODU4LjAsIkhlaWdodCI6MzAuMCwiQm9yZGVyU3R5bGUiOnsiJGlkIjoiMTAiLCJMaW5lQ29sb3IiOnsiJGlkIjoiMTEiLCIkdHlwZSI6Ik5MUkUuQ29tbW9uLkRvbS5Tb2xpZENvbG9yQnJ1c2gsIE5MUkUuQ29tbW9uIiwiQ29sb3IiOnsiJGlkIjoiMTIiLCJBIjoyNTUsIlIiOjI1NSwiRyI6MCwiQiI6MH19LCJMaW5lV2VpZ2h0IjowLjAsIkxpbmVUeXBlIjowLCJQYXJlbnRTdHlsZSI6bnVsbH0sIlBhcmVudFN0eWxlIjpudWxsfSwiUmlnaHRFbmRDYXBzU3R5bGUiOnsiJGlkIjoiMTMiLCJGb250U2V0dGluZ3MiOnsiJGlkIjoiMTQiLCJGb250U2l6ZSI6MTgsIkZvbnROYW1lIjoiQ2FsaWJyaSIsIklzQm9sZCI6dHJ1ZSwiSXNJdGFsaWMiOmZhbHNlLCJJc1VuZGVybGluZWQiOmZhbHNlLCJQYXJlbnRTdHlsZSI6bnVsbH0sIkF1dG9TaXplIjowLCJGb3JlZ3JvdW5kIjp7IiRpZCI6IjE1IiwiQ29sb3IiOnsiJGlkIjoiMTYiLCJBIjoyNTUsIlIiOjEzNSwiRyI6MTMyLCJCIjoxOTl9fSwiTWF4V2lkdGgiOiJJbmZpbml0eSIsIk1heEhlaWdodCI6IkluZmluaXR5IiwiU21hcnRGb3JlZ3JvdW5kSXNBY3RpdmUiOmZhbHNlLCJIb3Jpem9udGFsQWxpZ25tZW50IjowLCJWZXJ0aWNhbEFsaWdubWVudCI6MCwiU21hcnRGb3JlZ3JvdW5kIjpudWxsLCJNYXJnaW4iOnsiJGlkIjoiMTciLCJUb3AiOjAsIkxlZnQiOjAsIlJpZ2h0IjoyMCwiQm90dG9tIjowfSwiUGFkZGluZyI6eyIkaWQiOiIxOCIsIlRvcCI6MCwiTGVmdCI6MCwiUmlnaHQiOjAsIkJvdHRvbSI6MH0sIkJhY2tncm91bmQiOnsiJGlkIjoiMTkiLCJDb2xvciI6eyIkaWQiOiIyMCIsIkEiOjg5LCJSIjowLCJHIjowLCJCIjowfX0sIklzVmlzaWJsZSI6ZmFsc2UsIldpZHRoIjowLjAsIkhlaWdodCI6MC4wLCJCb3JkZXJTdHlsZSI6bnVsbCwiUGFyZW50U3R5bGUiOm51bGx9LCJMZWZ0RW5kQ2Fwc1N0eWxlIjp7IiRpZCI6IjIxIiwiRm9udFNldHRpbmdzIjp7IiRpZCI6IjIyIiwiRm9udFNpemUiOjE4LCJGb250TmFtZSI6IkNhbGlicmkiLCJJc0JvbGQiOnRydWUsIklzSXRhbGljIjpmYWxzZSwiSXNVbmRlcmxpbmVkIjpmYWxzZSwiUGFyZW50U3R5bGUiOm51bGx9LCJBdXRvU2l6ZSI6MCwiRm9yZWdyb3VuZCI6eyIkaWQiOiIyMyIsIkNvbG9yIjp7IiRpZCI6IjI0IiwiQSI6MjU1LCJSIjoxMzUsIkciOjEzMiwiQiI6MTk5fX0sIk1heFdpZHRoIjoiSW5maW5pdHkiLCJNYXhIZWlnaHQiOiJJbmZpbml0eSIsIlNtYXJ0Rm9yZWdyb3VuZElzQWN0aXZlIjpmYWxzZSwiSG9yaXpvbnRhbEFsaWdubWVudCI6MCwiVmVydGljYWxBbGlnbm1lbnQiOjAsIlNtYXJ0Rm9yZWdyb3VuZCI6bnVsbCwiTWFyZ2luIjp7IiRpZCI6IjI1IiwiVG9wIjowLCJMZWZ0IjoyMCwiUmlnaHQiOjAsIkJvdHRvbSI6MH0sIlBhZGRpbmciOnsiJGlkIjoiMjYiLCJUb3AiOjAsIkxlZnQiOjAsIlJpZ2h0IjowLCJCb3R0b20iOjB9LCJCYWNrZ3JvdW5kIjp7IiRpZCI6IjI3IiwiQ29sb3IiOnsiJHJlZiI6IjIwIn19LCJJc1Zpc2libGUiOmZhbHNlLCJXaWR0aCI6MC4wLCJIZWlnaHQiOjAuMCwiQm9yZGVyU3R5bGUiOm51bGwsIlBhcmVudFN0eWxlIjpudWxsfSwiVG9kYXlUZXh0U3R5bGUiOnsiJGlkIjoiMjgiLCJGb250U2V0dGluZ3MiOnsiJGlkIjoiMjkiLCJGb250U2l6ZSI6MTIsIkZvbnROYW1lIjoiQ2FsaWJyaSIsIklzQm9sZCI6ZmFsc2UsIklzSXRhbGljIjpmYWxzZSwiSXNVbmRlcmxpbmVkIjpmYWxzZSwiUGFyZW50U3R5bGUiOm51bGx9LCJBdXRvU2l6ZSI6MCwiRm9yZWdyb3VuZCI6eyIkaWQiOiIzMCIsIkNvbG9yIjp7IiRpZCI6IjMxIiwiQSI6MjU1LCJSIjowLCJHIjowLCJCIjowfX0sIk1heFdpZHRoIjoyMDAuMCwiTWF4SGVpZ2h0IjoiSW5maW5pdHkiLCJTbWFydEZvcmVncm91bmRJc0FjdGl2ZSI6ZmFsc2UsIkhvcml6b250YWxBbGlnbm1lbnQiOjAsIlZlcnRpY2FsQWxpZ25tZW50IjowLCJTbWFydEZvcmVncm91bmQiOm51bGwsIk1hcmdpbiI6eyIkaWQiOiIzMiIsIlRvcCI6MCwiTGVmdCI6MCwiUmlnaHQiOjAsIkJvdHRvbSI6MH0sIlBhZGRpbmciOnsiJGlkIjoiMzMiLCJUb3AiOjAsIkxlZnQiOjAsIlJpZ2h0IjowLCJCb3R0b20iOjB9LCJCYWNrZ3JvdW5kIjp7IiRpZCI6IjM0IiwiQ29sb3IiOnsiJHJlZiI6IjIwIn19LCJJc1Zpc2libGUiOnRydWUsIldpZHRoIjowLjAsIkhlaWdodCI6MC4wLCJCb3JkZXJTdHlsZSI6bnVsbCwiUGFyZW50U3R5bGUiOm51bGx9LCJUb2RheU1hcmtlclN0eWxlIjp7IiRpZCI6IjM1IiwiTWFyZ2luIjp7IiRpZCI6IjM2IiwiVG9wIjowLCJMZWZ0IjowLCJSaWdodCI6MCwiQm90dG9tIjowfSwiUGFkZGluZyI6eyIkaWQiOiIzNyIsIlRvcCI6MCwiTGVmdCI6MCwiUmlnaHQiOjAsIkJvdHRvbSI6MH0sIkJhY2tncm91bmQiOnsiJGlkIjoiMzgiLCJDb2xvciI6eyIkaWQiOiIzOSIsIkEiOjI1NSwiUiI6MjU1LCJHIjowLCJCIjowfX0sIklzVmlzaWJsZSI6dHJ1ZSwiV2lkdGgiOjAuMCwiSGVpZ2h0IjowLjAsIkJvcmRlclN0eWxlIjpudWxsLCJQYXJlbnRTdHlsZSI6bnVsbH0sIlNjYWxlU3R5bGUiOnsiJGlkIjoiNDAiLCJTaG93U2VnbWVudFNlcGFyYXRvcnMiOnRydWUsIlNlZ21lbnRTZXBhcmF0b3JPcGFjaXR5IjozMCwiRm9udFNldHRpbmdzIjp7IiRpZCI6IjQxIiwiRm9udFNpemUiOjEyLCJGb250TmFtZSI6IkNhbGlicmkiLCJJc0JvbGQiOmZhbHNlLCJJc0l0YWxpYyI6ZmFsc2UsIklzVW5kZXJsaW5lZCI6ZmFsc2UsIlBhcmVudFN0eWxlIjpudWxsfSwiQXV0b1NpemUiOjAsIkZvcmVncm91bmQiOnsiJGlkIjoiNDIiLCJDb2xvciI6eyIkaWQiOiI0MyIsIkEiOjI1NSwiUiI6MjU1LCJHIjoyNTUsIkIiOjI1NX19LCJNYXhXaWR0aCI6MjAwLjAsIk1heEhlaWdodCI6IkluZmluaXR5IiwiU21hcnRGb3JlZ3JvdW5kSXNBY3RpdmUiOmZhbHNlLCJIb3Jpem9udGFsQWxpZ25tZW50IjowLCJWZXJ0aWNhbEFsaWdubWVudCI6MSwiU21hcnRGb3JlZ3JvdW5kIjpudWxsLCJNYXJnaW4iOnsiJGlkIjoiNDQiLCJUb3AiOjAsIkxlZnQiOjUsIlJpZ2h0IjowLCJCb3R0b20iOjB9LCJQYWRkaW5nIjp7IiRpZCI6IjQ1IiwiVG9wIjowLCJMZWZ0IjowLCJSaWdodCI6MCwiQm90dG9tIjowfSwiQmFja2dyb3VuZCI6eyIkaWQiOiI0NiIsIkNvbG9yIjp7IiRyZWYiOiIyMCJ9fSwiSXNWaXNpYmxlIjp0cnVlLCJXaWR0aCI6MC4wLCJIZWlnaHQiOjAuMCwiQm9yZGVyU3R5bGUiOm51bGwsIlBhcmVudFN0eWxlIjpudWxsfSwiRWxhcHNlZFRpbWVCYWNrZ3JvdW5kIjp7IiRpZCI6IjQ3IiwiQ29sb3IiOnsiJGlkIjoiNDgiLCJBIjo3NywiUiI6MCwiRyI6MCwiQiI6MH19LCJBcHBlbmRZZWFyT25ZZWFyQ2hhbmdlIjp0cnVlLCJFbGFwc2VkVGltZUZvcm1hdCI6MSwiVG9kYXlNYXJrZXJQb3NpdGlvbiI6MywiUXVpY2tQb3NpdGlvbiI6MywiQWJzb2x1dGVQb3NpdGlvbiI6MjQzLjAsIk1hcmdpbiI6eyIkaWQiOiI0OSIsIlRvcCI6MCwiTGVmdCI6MTAsIlJpZ2h0IjoxMCwiQm90dG9tIjowfSwiUGFkZGluZyI6eyIkaWQiOiI1MCIsIlRvcCI6MCwiTGVmdCI6MCwiUmlnaHQiOjAsIkJvdHRvbSI6MH0sIkJhY2tncm91bmQiOnsiJGlkIjoiNTEiLCJDb2xvciI6eyIkaWQiOiI1MiIsIkEiOjI1NSwiUiI6MTE1LCJHIjoxMTUsIkIiOjExNX19LCJJc1Zpc2libGUiOnRydWUsIldpZHRoIjowLjAsIkhlaWdodCI6MC4wLCJCb3JkZXJTdHlsZSI6bnVsbCwiUGFyZW50U3R5bGUiOm51bGx9LCJEZWZhdWx0TWlsZXN0b25lU3R5bGUiOnsiJGlkIjoiNTMiLCJTaGFwZSI6MywiQ29ubmVjdG9yTWFyZ2luIjp7IiRpZCI6IjU0IiwiVG9wIjowLCJMZWZ0IjoyLCJSaWdodCI6MiwiQm90dG9tIjowfSwiQ29ubmVjdG9yU3R5bGUiOnsiJGlkIjoiNTUiLCJMaW5lQ29sb3IiOnsiJGlkIjoiNTYiLCIkdHlwZSI6Ik5MUkUuQ29tbW9uLkRvbS5Tb2xpZENvbG9yQnJ1c2gsIE5MUkUuQ29tbW9uIiwiQ29sb3IiOnsiJGlkIjoiNTciLCJBIjoyNTUsIlIiOjMxLCJHIjo3MywiQiI6MTI2fX0sIkxpbmVXZWlnaHQiOjEuMCwiTGluZVR5cGUiOjAsIlBhcmVudFN0eWxlIjpudWxsfSwiSXNCZWxvd1RpbWViYW5kIjpmYWxzZSwiSGlkZURhdGUiOmZhbHNlLCJTaGFwZVNpemUiOjEsIlNwYWNpbmciOjIuMCwiUGFkZGluZyI6eyIkaWQiOiI1OCIsIlRvcCI6NywiTGVmdCI6MywiUmlnaHQiOjAsIkJvdHRvbSI6Mn0sIlNoYXBlU3R5bGUiOnsiJGlkIjoiNTkiLCJNYXJnaW4iOnsiJGlkIjoiNjAiLCJUb3AiOjAsIkxlZnQiOjAsIlJpZ2h0IjowLCJCb3R0b20iOjB9LCJQYWRkaW5nIjp7IiRpZCI6IjYxIiwiVG9wIjowLCJMZWZ0IjowLCJSaWdodCI6MCwiQm90dG9tIjowfSwiQmFja2dyb3VuZCI6bnVsbCwiSXNWaXNpYmxlIjp0cnVlLCJXaWR0aCI6MTguMCwiSGVpZ2h0IjoyMC4wLCJCb3JkZXJTdHlsZSI6eyIkaWQiOiI2MiIsIkxpbmVDb2xvciI6eyIkaWQiOiI2MyIsIiR0eXBlIjoiTkxSRS5Db21tb24uRG9tLlNvbGlkQ29sb3JCcnVzaCwgTkxSRS5Db21tb24iLCJDb2xvciI6eyIkaWQiOiI2NCIsIkEiOjI1NSwiUiI6MjU1LCJHIjowLCJCIjowfX0sIkxpbmVXZWlnaHQiOjAuMCwiTGluZVR5cGUiOjAsIlBhcmVudFN0eWxlIjpudWxsfSwiUGFyZW50U3R5bGUiOm51bGx9LCJUaXRsZVN0eWxlIjp7IiRpZCI6IjY1IiwiRm9udFNldHRpbmdzIjp7IiRpZCI6IjY2IiwiRm9udFNpemUiOjExLCJGb250TmFtZSI6IkNhbGlicmkiLCJJc0JvbGQiOmZhbHNlLCJJc0l0YWxpYyI6ZmFsc2UsIklzVW5kZXJsaW5lZCI6ZmFsc2UsIlBhcmVudFN0eWxlIjpudWxsfSwiQXV0b1NpemUiOjAsIkZvcmVncm91bmQiOnsiJGlkIjoiNjciLCJDb2xvciI6eyIkaWQiOiI2OCIsIkEiOjI1NSwiUiI6OTgsIkciOjY3LCJCIjo1MH19LCJNYXhXaWR0aCI6MjAwLjAsIk1heEhlaWdodCI6IkluZmluaXR5IiwiU21hcnRGb3JlZ3JvdW5kSXNBY3RpdmUiOmZhbHNlLCJIb3Jpem9udGFsQWxpZ25tZW50IjoxLCJWZXJ0aWNhbEFsaWdubWVudCI6MCwiU21hcnRGb3JlZ3JvdW5kIjpudWxsLCJNYXJnaW4iOnsiJGlkIjoiNjkiLCJUb3AiOjAsIkxlZnQiOjAsIlJpZ2h0IjowLCJCb3R0b20iOjB9LCJQYWRkaW5nIjp7IiRpZCI6IjcwIiwiVG9wIjowLCJMZWZ0IjowLCJSaWdodCI6MCwiQm90dG9tIjowfSwiQmFja2dyb3VuZCI6eyIkaWQiOiI3MSIsIkNvbG9yIjp7IiRyZWYiOiIyMCJ9fSwiSXNWaXNpYmxlIjp0cnVlLCJXaWR0aCI6MC4wLCJIZWlnaHQiOjAuMCwiQm9yZGVyU3R5bGUiOm51bGwsIlBhcmVudFN0eWxlIjpudWxsfSwiRGF0ZVN0eWxlIjp7IiRpZCI6IjcyIiwiRm9udFNldHRpbmdzIjp7IiRpZCI6IjczIiwiRm9udFNpemUiOjEwLCJGb250TmFtZSI6IkNhbGlicmkiLCJJc0JvbGQiOmZhbHNlLCJJc0l0YWxpYyI6ZmFsc2UsIklzVW5kZXJsaW5lZCI6ZmFsc2UsIlBhcmVudFN0eWxlIjpudWxsfSwiQXV0b1NpemUiOjAsIkZvcmVncm91bmQiOnsiJGlkIjoiNzQiLCJDb2xvciI6eyIkaWQiOiI3NSIsIkEiOjI1NSwiUiI6MTA3LCJHIjoxNjUsIkIiOjMxfX0sIk1heFdpZHRoIjoyMDAuMCwiTWF4SGVpZ2h0IjoiSW5maW5pdHkiLCJTbWFydEZvcmVncm91bmRJc0FjdGl2ZSI6ZmFsc2UsIkhvcml6b250YWxBbGlnbm1lbnQiOjAsIlZlcnRpY2FsQWxpZ25tZW50IjowLCJTbWFydEZvcmVncm91bmQiOm51bGwsIk1hcmdpbiI6eyIkaWQiOiI3NiIsIlRvcCI6MCwiTGVmdCI6MCwiUmlnaHQiOjAsIkJvdHRvbSI6MH0sIlBhZGRpbmciOnsiJGlkIjoiNzciLCJUb3AiOjAsIkxlZnQiOjAsIlJpZ2h0IjowLCJCb3R0b20iOjB9LCJCYWNrZ3JvdW5kIjp7IiRpZCI6Ijc4IiwiQ29sb3IiOnsiJHJlZiI6IjIwIn19LCJJc1Zpc2libGUiOnRydWUsIldpZHRoIjowLjAsIkhlaWdodCI6MC4wLCJCb3JkZXJTdHlsZSI6bnVsbCwiUGFyZW50U3R5bGUiOm51bGx9LCJEYXRlRm9ybWF0Ijp7IiRpZCI6Ijc5IiwiRm9ybWF0U3RyaW5nIjoiTU1NIGQiLCJTZXBhcmF0b3IiOiIvIiwiVXNlSW50ZXJuYXRpb25hbERhdGVGb3JtYXQiOmZhbHNlfSwiSXNWaXNpYmxlIjp0cnVlLCJQYXJlbnRTdHlsZSI6bnVsbH0sIkRlZmF1bHRUYXNrU3R5bGUiOnsiJGlkIjoiODAiLCJTaGFwZSI6NywiU2hhcGVUaGlja25lc3MiOjEsIkR1cmF0aW9uRm9ybWF0IjowLCJJbmNsdWRlTm9uV29ya2luZ0RheXNJbkR1cmF0aW9uIjp0cnVlLCJQZXJjZW50YWdlQ29tcGxldGVTdHlsZSI6eyIkaWQiOiI4MSIsIkZvbnRTZXR0aW5ncyI6eyIkaWQiOiI4MiIsIkZvbnRTaXplIjoxMCwiRm9udE5hbWUiOiJDYWxpYnJpIiwiSXNCb2xkIjpmYWxzZSwiSXNJdGFsaWMiOmZhbHNlLCJJc1VuZGVybGluZWQiOmZhbHNlLCJQYXJlbnRTdHlsZSI6bnVsbH0sIkF1dG9TaXplIjowLCJGb3JlZ3JvdW5kIjp7IiRpZCI6IjgzIiwiQ29sb3IiOnsiJGlkIjoiODQiLCJBIjoyNTUsIlIiOjIzOCwiRyI6MjM2LCJCIjoyMjV9fSwiTWF4V2lkdGgiOjIwMC4wLCJNYXhIZWlnaHQiOiJJbmZpbml0eSIsIlNtYXJ0Rm9yZWdyb3VuZElzQWN0aXZlIjpmYWxzZSwiSG9yaXpvbnRhbEFsaWdubWVudCI6MCwiVmVydGljYWxBbGlnbm1lbnQiOjAsIlNtYXJ0Rm9yZWdyb3VuZCI6bnVsbCwiTWFyZ2luIjp7IiRpZCI6Ijg1IiwiVG9wIjowLCJMZWZ0IjowLCJSaWdodCI6MCwiQm90dG9tIjowfSwiUGFkZGluZyI6eyIkaWQiOiI4NiIsIlRvcCI6MCwiTGVmdCI6MCwiUmlnaHQiOjAsIkJvdHRvbSI6MH0sIkJhY2tncm91bmQiOnsiJGlkIjoiODciLCJDb2xvciI6eyIkcmVmIjoiMjAifX0sIklzVmlzaWJsZSI6dHJ1ZSwiV2lkdGgiOjAuMCwiSGVpZ2h0IjowLjAsIkJvcmRlclN0eWxlIjpudWxsLCJQYXJlbnRTdHlsZSI6bnVsbH0sIkR1cmF0aW9uU3R5bGUiOnsiJGlkIjoiODgiLCJGb250U2V0dGluZ3MiOnsiJGlkIjoiODkiLCJGb250U2l6ZSI6MTAsIkZvbnROYW1lIjoiQ2FsaWJyaSIsIklzQm9sZCI6ZmFsc2UsIklzSXRhbGljIjpmYWxzZSwiSXNVbmRlcmxpbmVkIjpmYWxzZSwiUGFyZW50U3R5bGUiOm51bGx9LCJBdXRvU2l6ZSI6MCwiRm9yZWdyb3VuZCI6eyIkaWQiOiI5MCIsIkNvbG9yIjp7IiRpZCI6IjkxIiwiQSI6MjU1LCJSIjoxMzUsIkciOjEzMiwiQiI6MTk5fX0sIk1heFdpZHRoIjoyMDAuMCwiTWF4SGVpZ2h0IjoiSW5maW5pdHkiLCJTbWFydEZvcmVncm91bmRJc0FjdGl2ZSI6ZmFsc2UsIkhvcml6b250YWxBbGlnbm1lbnQiOjAsIlZlcnRpY2FsQWxpZ25tZW50IjowLCJTbWFydEZvcmVncm91bmQiOm51bGwsIk1hcmdpbiI6eyIkaWQiOiI5MiIsIlRvcCI6MCwiTGVmdCI6MCwiUmlnaHQiOjAsIkJvdHRvbSI6MH0sIlBhZGRpbmciOnsiJGlkIjoiOTMiLCJUb3AiOjAsIkxlZnQiOjAsIlJpZ2h0IjowLCJCb3R0b20iOjB9LCJCYWNrZ3JvdW5kIjp7IiRpZCI6Ijk0IiwiQ29sb3IiOnsiJHJlZiI6IjIwIn19LCJJc1Zpc2libGUiOnRydWUsIldpZHRoIjowLjAsIkhlaWdodCI6MC4wLCJCb3JkZXJTdHlsZSI6bnVsbCwiUGFyZW50U3R5bGUiOm51bGx9LCJIb3Jpem9udGFsQ29ubmVjdG9yU3R5bGUiOnsiJGlkIjoiOTUiLCJMaW5lQ29sb3IiOnsiJGlkIjoiOTYiLCIkdHlwZSI6Ik5MUkUuQ29tbW9uLkRvbS5Tb2xpZENvbG9yQnJ1c2gsIE5MUkUuQ29tbW9uIiwiQ29sb3IiOnsiJGlkIjoiOTciLCJBIjoyNTUsIlIiOjIwNCwiRyI6MjA0LCJCIjoyMDR9fSwiTGluZVdlaWdodCI6MS4wLCJMaW5lVHlwZSI6MCwiUGFyZW50U3R5bGUiOm51bGx9LCJWZXJ0aWNhbENvbm5lY3RvclN0eWxlIjp7IiRpZCI6Ijk4IiwiTGluZUNvbG9yIjp7IiRpZCI6Ijk5IiwiJHR5cGUiOiJOTFJFLkNvbW1vbi5Eb20uU29saWRDb2xvckJydXNoLCBOTFJFLkNvbW1vbiIsIkNvbG9yIjp7IiRpZCI6IjEwMCIsIkEiOjI1NSwiUiI6MjIwLCJHIjoyMTYsIkIiOjIyMH19LCJMaW5lV2VpZ2h0IjowLjAsIkxpbmVUeXBlIjowLCJQYXJlbnRTdHlsZSI6bnVsbH0sIk1hcmdpbiI6bnVsbCwiU3RhcnREYXRlUG9zaXRpb24iOjQsIkVuZERhdGVQb3NpdGlvbiI6NCwiVGl0bGVQb3NpdGlvbiI6NSwiRHVyYXRpb25Qb3NpdGlvbiI6NiwiUGVyY2VudGFnZUNvbXBsZXRlZFBvc2l0aW9uIjoyLCJTcGFjaW5nIjo1LCJJc0JlbG93VGltZWJhbmQiOmZhbHNlLCJQZXJjZW50YWdlQ29tcGxldGVTaGFwZU9wYWNpdHkiOjM1LCJTaGFwZVN0eWxlIjp7IiRpZCI6IjEwMSIsIk1hcmdpbiI6eyIkaWQiOiIxMDIiLCJUb3AiOjAsIkxlZnQiOjQsIlJpZ2h0Ijo0LCJCb3R0b20iOjB9LCJQYWRkaW5nIjp7IiRpZCI6IjEwMyIsIlRvcCI6MCwiTGVmdCI6MCwiUmlnaHQiOjAsIkJvdHRvbSI6MH0sIkJhY2tncm91bmQiOm51bGwsIklzVmlzaWJsZSI6dHJ1ZSwiV2lkdGgiOjAuMCwiSGVpZ2h0IjoxNi4wLCJCb3JkZXJTdHlsZSI6eyIkaWQiOiIxMDQiLCJMaW5lQ29sb3IiOnsiJGlkIjoiMTA1IiwiJHR5cGUiOiJOTFJFLkNvbW1vbi5Eb20uU29saWRDb2xvckJydXNoLCBOTFJFLkNvbW1vbiIsIkNvbG9yIjp7IiRpZCI6IjEwNiIsIkEiOjI1NSwiUiI6MjU1LCJHIjowLCJCIjowfX0sIkxpbmVXZWlnaHQiOjAuMCwiTGluZVR5cGUiOjAsIlBhcmVudFN0eWxlIjpudWxsfSwiUGFyZW50U3R5bGUiOm51bGx9LCJUaXRsZVN0eWxlIjp7IiRpZCI6IjEwNyIsIkZvbnRTZXR0aW5ncyI6eyIkaWQiOiIxMDgiLCJGb250U2l6ZSI6MTEsIkZvbnROYW1lIjoiQ2FsaWJyaSIsIklzQm9sZCI6dHJ1ZSwiSXNJdGFsaWMiOmZhbHNlLCJJc1VuZGVybGluZWQiOmZhbHNlLCJQYXJlbnRTdHlsZSI6bnVsbH0sIkF1dG9TaXplIjowLCJGb3JlZ3JvdW5kIjp7IiRpZCI6IjEwOSIsIkNvbG9yIjp7IiRpZCI6IjExMCIsIkEiOjI1NSwiUiI6OTYsIkciOjQyLCJCIjoyNH19LCJNYXhXaWR0aCI6NzIwLjAsIk1heEhlaWdodCI6IkluZmluaXR5IiwiU21hcnRGb3JlZ3JvdW5kSXNBY3RpdmUiOmZhbHNlLCJIb3Jpem9udGFsQWxpZ25tZW50IjowLCJWZXJ0aWNhbEFsaWdubWVudCI6MCwiU21hcnRGb3JlZ3JvdW5kIjpudWxsLCJNYXJnaW4iOnsiJGlkIjoiMTExIiwiVG9wIjowLCJMZWZ0IjowLCJSaWdodCI6MCwiQm90dG9tIjowfSwiUGFkZGluZyI6eyIkaWQiOiIxMTIiLCJUb3AiOjAsIkxlZnQiOjAsIlJpZ2h0IjowLCJCb3R0b20iOjB9LCJCYWNrZ3JvdW5kIjp7IiRpZCI6IjExMyIsIkNvbG9yIjp7IiRyZWYiOiIyMCJ9fSwiSXNWaXNpYmxlIjp0cnVlLCJXaWR0aCI6MC4wLCJIZWlnaHQiOjAuMCwiQm9yZGVyU3R5bGUiOm51bGwsIlBhcmVudFN0eWxlIjpudWxsfSwiRGF0ZVN0eWxlIjp7IiRpZCI6IjExNCIsIkZvbnRTZXR0aW5ncyI6eyIkaWQiOiIxMTUiLCJGb250U2l6ZSI6MTAsIkZvbnROYW1lIjoiQ2FsaWJyaSIsIklzQm9sZCI6ZmFsc2UsIklzSXRhbGljIjpmYWxzZSwiSXNVbmRlcmxpbmVkIjpmYWxzZSwiUGFyZW50U3R5bGUiOm51bGx9LCJBdXRvU2l6ZSI6MCwiRm9yZWdyb3VuZCI6eyIkaWQiOiIxMTYiLCJDb2xvciI6eyIkaWQiOiIxMTciLCJBIjoyNTUsIlIiOjExNSwiRyI6MTE1LCJCIjoxMTV9fSwiTWF4V2lkdGgiOjIwMC4wLCJNYXhIZWlnaHQiOiJJbmZpbml0eSIsIlNtYXJ0Rm9yZWdyb3VuZElzQWN0aXZlIjpmYWxzZSwiSG9yaXpvbnRhbEFsaWdubWVudCI6MCwiVmVydGljYWxBbGlnbm1lbnQiOjAsIlNtYXJ0Rm9yZWdyb3VuZCI6bnVsbCwiTWFyZ2luIjp7IiRpZCI6IjExOCIsIlRvcCI6MCwiTGVmdCI6MCwiUmlnaHQiOjAsIkJvdHRvbSI6MH0sIlBhZGRpbmciOnsiJGlkIjoiMTE5IiwiVG9wIjowLCJMZWZ0IjowLCJSaWdodCI6MCwiQm90dG9tIjowfSwiQmFja2dyb3VuZCI6eyIkaWQiOiIxMjAiLCJDb2xvciI6eyIkcmVmIjoiMjAifX0sIklzVmlzaWJsZSI6dHJ1ZSwiV2lkdGgiOjAuMCwiSGVpZ2h0IjowLjAsIkJvcmRlclN0eWxlIjpudWxsLCJQYXJlbnRTdHlsZSI6bnVsbH0sIkRhdGVGb3JtYXQiOnsiJGlkIjoiMTIxIiwiRm9ybWF0U3RyaW5nIjoiTU1NIGQiLCJTZXBhcmF0b3IiOiIvIiwiVXNlSW50ZXJuYXRpb25hbERhdGVGb3JtYXQiOmZhbHNlfSwiSXNWaXNpYmxlIjp0cnVlLCJQYXJlbnRTdHlsZSI6bnVsbH0sIlNob3dFbGFwc2VkVGltZUdyYWRpZW50U3R5bGUiOmZhbHNlfSwiU2NhbGUiOnsiJGlkIjoiMTIyIiwiU3RhcnREYXRlIjoiMjAxNS0wOC0wMlQyMzo1OTo1OS45OTlaIiwiRW5kRGF0ZSI6IjIwMTUtMTItMTVUMjM6NTk6NTkuOTk5WiIsIkZvcm1hdCI6InciLCJUeXBlIjoxLCJBdXRvRGF0ZVJhbmdlIjp0cnVlLCJXb3JraW5nRGF5cyI6MzEsIlRvZGF5TWFya2VyVGV4dCI6IlRvZGF5IiwiQXV0b1NjYWxlVHlwZSI6ZmFsc2V9LCJNaWxlc3RvbmVzIjpbeyIkaWQiOiIxMjMiLCJEYXRlIjoiMjAxNS0wOC0wMlQyMzo1OTo1OS45OTlaIiwiU3R5bGUiOnsiJGlkIjoiMTI0IiwiU2hhcGUiOjE0LCJDb25uZWN0b3JNYXJnaW4iOnsiJHJlZiI6IjU0In0sIkNvbm5lY3RvclN0eWxlIjp7IiRpZCI6IjEyNSIsIkxpbmVDb2xvciI6eyIkaWQiOiIxMjYiLCIkdHlwZSI6Ik5MUkUuQ29tbW9uLkRvbS5Tb2xpZENvbG9yQnJ1c2gsIE5MUkUuQ29tbW9uIiwiQ29sb3IiOnsiJGlkIjoiMTI3IiwiQSI6MjU1LCJSIjoxMjEsIkciOjE3OCwiQiI6NDZ9fSwiTGluZVdlaWdodCI6MS4wLCJMaW5lVHlwZSI6MCwiUGFyZW50U3R5bGUiOnsiJHJlZiI6IjU1In19LCJJc0JlbG93VGltZWJhbmQiOmZhbHNlLCJIaWRlRGF0ZSI6ZmFsc2UsIlNoYXBlU2l6ZSI6MSwiU3BhY2luZyI6Mi4wLCJQYWRkaW5nIjp7IiRyZWYiOiI1OCJ9LCJTaGFwZVN0eWxlIjp7IiRpZCI6IjEyOCIsIk1hcmdpbiI6eyIkcmVmIjoiNjAifSwiUGFkZGluZyI6eyIkcmVmIjoiNjEifSwiQmFja2dyb3VuZCI6eyIkcmVmIjoiMTI2In0sIklzVmlzaWJsZSI6dHJ1ZSwiV2lkdGgiOjE4LjAsIkhlaWdodCI6MjAuMCwiQm9yZGVyU3R5bGUiOnsiJGlkIjoiMTI5IiwiTGluZUNvbG9yIjp7IiRyZWYiOiI2MyJ9LCJMaW5lV2VpZ2h0IjowLjAsIkxpbmVUeXBlIjowLCJQYXJlbnRTdHlsZSI6eyIkcmVmIjoiNjIifX0sIlBhcmVudFN0eWxlIjp7IiRyZWYiOiI1OSJ9fSwiVGl0bGVTdHlsZSI6eyIkaWQiOiIxMzAiLCJGb250U2V0dGluZ3MiOnsiJGlkIjoiMTMxIiwiRm9udFNpemUiOjExLCJGb250TmFtZSI6IkNhbGlicmkiLCJJc0JvbGQiOnRydWUsIklzSXRhbGljIjpmYWxzZSwiSXNVbmRlcmxpbmVkIjpmYWxzZSwiUGFyZW50U3R5bGUiOnsiJHJlZiI6IjY2In19LCJBdXRvU2l6ZSI6MiwiRm9yZWdyb3VuZCI6eyIkcmVmIjoiNjcifSwiTWF4V2lkdGgiOjE1Mi4zNTcwODYxODE2NDA2MywiTWF4SGVpZ2h0IjoiSW5maW5pdHkiLCJTbWFydEZvcmVncm91bmRJc0FjdGl2ZSI6ZmFsc2UsIkhvcml6b250YWxBbGlnbm1lbnQiOjEsIlZlcnRpY2FsQWxpZ25tZW50IjowLCJTbWFydEZvcmVncm91bmQiOm51bGwsIk1hcmdpbiI6eyIkcmVmIjoiNjkifSwiUGFkZGluZyI6eyIkcmVmIjoiNzAifSwiQmFja2dyb3VuZCI6eyIkcmVmIjoiNzEifSwiSXNWaXNpYmxlIjp0cnVlLCJXaWR0aCI6MC4wLCJIZWlnaHQiOjAuMCwiQm9yZGVyU3R5bGUiOnsiJGlkIjoiMTMyIiwiTGluZUNvbG9yIjpudWxsLCJMaW5lV2VpZ2h0IjowLjAsIkxpbmVUeXBlIjowLCJQYXJlbnRTdHlsZSI6bnVsbH0sIlBhcmVudFN0eWxlIjp7IiRyZWYiOiI2NSJ9fSwiRGF0ZVN0eWxlIjp7IiRpZCI6IjEzMyIsIkZvbnRTZXR0aW5ncyI6eyIkaWQiOiIxMzQiLCJGb250U2l6ZSI6MTAsIkZvbnROYW1lIjoiQ2FsaWJyaSIsIklzQm9sZCI6ZmFsc2UsIklzSXRhbGljIjpmYWxzZSwiSXNVbmRlcmxpbmVkIjpmYWxzZSwiUGFyZW50U3R5bGUiOnsiJHJlZiI6IjczIn19LCJBdXRvU2l6ZSI6MCwiRm9yZWdyb3VuZCI6eyIkcmVmIjoiNzQifSwiTWF4V2lkdGgiOjIwMC4wLCJNYXhIZWlnaHQiOiJJbmZpbml0eSIsIlNtYXJ0Rm9yZWdyb3VuZElzQWN0aXZlIjpmYWxzZSwiSG9yaXpvbnRhbEFsaWdubWVudCI6MCwiVmVydGljYWxBbGlnbm1lbnQiOjAsIlNtYXJ0Rm9yZWdyb3VuZCI6bnVsbCwiTWFyZ2luIjp7IiRyZWYiOiI3NiJ9LCJQYWRkaW5nIjp7IiRyZWYiOiI3NyJ9LCJCYWNrZ3JvdW5kIjp7IiRyZWYiOiI3OCJ9LCJJc1Zpc2libGUiOnRydWUsIldpZHRoIjowLjAsIkhlaWdodCI6MC4wLCJCb3JkZXJTdHlsZSI6eyIkaWQiOiIxMzUiLCJMaW5lQ29sb3IiOm51bGwsIkxpbmVXZWlnaHQiOjAuMCwiTGluZVR5cGUiOjAsIlBhcmVudFN0eWxlIjpudWxsfSwiUGFyZW50U3R5bGUiOnsiJHJlZiI6IjcyIn19LCJEYXRlRm9ybWF0Ijp7IiRyZWYiOiI3OSJ9LCJJc1Zpc2libGUiOnRydWUsIlBhcmVudFN0eWxlIjp7IiRyZWYiOiI1MyJ9fSwiUG9zaXRpb24iOnsiJGlkIjoiMTM2IiwiUmF0aW8iOjAuMTg1MTIzODEwOTQ0NzMzNzksIklzQ3VzdG9tIjp0cnVlfSwiSWQiOiI5ZGQ4ZWQ5Yi02NmZjLTQwYzctYjllYS1hNmNkNGViMDU3OTEiLCJUaXRsZSI6IlByb2plY3QgYXBwcm92YWwgYW5kIGtpY2tvZmYiLCJOb3RlIjpudWxsLCJIeXBlcmxpbmsiOm51bGwsIklzQ2hhbmdlZCI6ZmFsc2UsIklzTmV3IjpmYWxzZX0seyIkaWQiOiIxMzciLCJEYXRlIjoiMjAxNS0wOC0xOVQyMzo1OTo1OS45OTlaIiwiU3R5bGUiOnsiJGlkIjoiMTM4IiwiU2hhcGUiOjMsIkNvbm5lY3Rvck1hcmdpbiI6eyIkcmVmIjoiNTQifSwiQ29ubmVjdG9yU3R5bGUiOnsiJGlkIjoiMTM5IiwiTGluZUNvbG9yIjp7IiRpZCI6IjE0MCIsIiR0eXBlIjoiTkxSRS5Db21tb24uRG9tLlNvbGlkQ29sb3JCcnVzaCwgTkxSRS5Db21tb24iLCJDb2xvciI6eyIkaWQiOiIxNDEiLCJBIjoxMjcsIlIiOjIsIkciOjE3OCwiQiI6MjM4fX0sIkxpbmVXZWlnaHQiOjEuMCwiTGluZVR5cGUiOjAsIlBhcmVudFN0eWxlIjp7IiRyZWYiOiI1NSJ9fSwiSXNCZWxvd1RpbWViYW5kIjpmYWxzZSwiSGlkZURhdGUiOmZhbHNlLCJTaGFwZVNpemUiOjEsIlNwYWNpbmciOjIuMCwiUGFkZGluZyI6eyIkcmVmIjoiNTgifSwiU2hhcGVTdHlsZSI6eyIkaWQiOiIxNDIiLCJNYXJnaW4iOnsiJHJlZiI6IjYwIn0sIlBhZGRpbmciOnsiJHJlZiI6IjYxIn0sIkJhY2tncm91bmQiOnsiJGlkIjoiMTQzIiwiQ29sb3IiOnsiJGlkIjoiMTQ0IiwiQSI6MjU1LCJSIjoxNTAsIkciOjIxNCwiQiI6NjZ9fSwiSXNWaXNpYmxlIjp0cnVlLCJXaWR0aCI6MTguMCwiSGVpZ2h0IjoyMC4wLCJCb3JkZXJTdHlsZSI6eyIkaWQiOiIxNDUiLCJMaW5lQ29sb3IiOnsiJHJlZiI6IjYzIn0sIkxpbmVXZWlnaHQiOjAuMCwiTGluZVR5cGUiOjAsIlBhcmVudFN0eWxlIjp7IiRyZWYiOiI2MiJ9fSwiUGFyZW50U3R5bGUiOnsiJHJlZiI6IjU5In19LCJUaXRsZVN0eWxlIjp7IiRpZCI6IjE0NiIsIkZvbnRTZXR0aW5ncyI6eyIkaWQiOiIxNDciLCJGb250U2l6ZSI6MTEsIkZvbnROYW1lIjoiQ2FsaWJyaSIsIklzQm9sZCI6dHJ1ZSwiSXNJdGFsaWMiOmZhbHNlLCJJc1VuZGVybGluZWQiOmZhbHNlLCJQYXJlbnRTdHlsZSI6eyIkcmVmIjoiNjYifX0sIkF1dG9TaXplIjoyLCJGb3JlZ3JvdW5kIjp7IiRyZWYiOiI2NyJ9LCJNYXhXaWR0aCI6MTA2LjA4OTY4MzUzMjcxNDg0LCJNYXhIZWlnaHQiOiJJbmZpbml0eSIsIlNtYXJ0Rm9yZWdyb3VuZElzQWN0aXZlIjpmYWxzZSwiSG9yaXpvbnRhbEFsaWdubWVudCI6MCwiVmVydGljYWxBbGlnbm1lbnQiOjAsIlNtYXJ0Rm9yZWdyb3VuZCI6bnVsbCwiTWFyZ2luIjp7IiRyZWYiOiI2OSJ9LCJQYWRkaW5nIjp7IiRyZWYiOiI3MCJ9LCJCYWNrZ3JvdW5kIjp7IiRyZWYiOiI3MSJ9LCJJc1Zpc2libGUiOnRydWUsIldpZHRoIjowLjAsIkhlaWdodCI6MC4wLCJCb3JkZXJTdHlsZSI6eyIkaWQiOiIxNDgiLCJMaW5lQ29sb3IiOm51bGwsIkxpbmVXZWlnaHQiOjAuMCwiTGluZVR5cGUiOjAsIlBhcmVudFN0eWxlIjpudWxsfSwiUGFyZW50U3R5bGUiOnsiJHJlZiI6IjY1In19LCJEYXRlU3R5bGUiOnsiJGlkIjoiMTQ5IiwiRm9udFNldHRpbmdzIjp7IiRpZCI6IjE1MCIsIkZvbnRTaXplIjoxMCwiRm9udE5hbWUiOiJDYWxpYnJpIiwiSXNCb2xkIjpmYWxzZSwiSXNJdGFsaWMiOmZhbHNlLCJJc1VuZGVybGluZWQiOmZhbHNlLCJQYXJlbnRTdHlsZSI6eyIkcmVmIjoiNzMifX0sIkF1dG9TaXplIjowLCJGb3JlZ3JvdW5kIjp7IiRyZWYiOiI3NCJ9LCJNYXhXaWR0aCI6MjAwLjAsIk1heEhlaWdodCI6IkluZmluaXR5IiwiU21hcnRGb3JlZ3JvdW5kSXNBY3RpdmUiOmZhbHNlLCJIb3Jpem9udGFsQWxpZ25tZW50IjowLCJWZXJ0aWNhbEFsaWdubWVudCI6MCwiU21hcnRGb3JlZ3JvdW5kIjpudWxsLCJNYXJnaW4iOnsiJHJlZiI6Ijc2In0sIlBhZGRpbmciOnsiJHJlZiI6Ijc3In0sIkJhY2tncm91bmQiOnsiJHJlZiI6Ijc4In0sIklzVmlzaWJsZSI6dHJ1ZSwiV2lkdGgiOjAuMCwiSGVpZ2h0IjowLjAsIkJvcmRlclN0eWxlIjp7IiRpZCI6IjE1MSIsIkxpbmVDb2xvciI6bnVsbCwiTGluZVdlaWdodCI6MC4wLCJMaW5lVHlwZSI6MCwiUGFyZW50U3R5bGUiOm51bGx9LCJQYXJlbnRTdHlsZSI6eyIkcmVmIjoiNzIifX0sIkRhdGVGb3JtYXQiOnsiJHJlZiI6Ijc5In0sIklzVmlzaWJsZSI6dHJ1ZSwiUGFyZW50U3R5bGUiOnsiJHJlZiI6IjUzIn19LCJQb3NpdGlvbiI6eyIkaWQiOiIxNTIiLCJSYXRpbyI6MC4wOTY5MzgzMjM5NzQ2MDkzNzIsIklzQ3VzdG9tIjp0cnVlfSwiSWQiOiIxZDdiN2RlNy01Njk0LTQxZWQtODRmZC1mNDBhM2Q1MTIxNWUiLCJUaXRsZSI6IlByb2R1Y3Rpb24gY29zdCBzdHVkeSIsIk5vdGUiOm51bGwsIkh5cGVybGluayI6bnVsbCwiSXNDaGFuZ2VkIjpmYWxzZSwiSXNOZXciOmZhbHNlfSx7IiRpZCI6IjE1MyIsIkRhdGUiOiIyMDE1LTA5LTA3VDIzOjU5OjU5Ljk5OVoiLCJTdHlsZSI6eyIkaWQiOiIxNTQiLCJTaGFwZSI6MywiQ29ubmVjdG9yTWFyZ2luIjp7IiRyZWYiOiI1NCJ9LCJDb25uZWN0b3JTdHlsZSI6eyIkaWQiOiIxNTUiLCJMaW5lQ29sb3IiOnsiJGlkIjoiMTU2IiwiJHR5cGUiOiJOTFJFLkNvbW1vbi5Eb20uU29saWRDb2xvckJydXNoLCBOTFJFLkNvbW1vbiIsIkNvbG9yIjp7IiRpZCI6IjE1NyIsIkEiOjI1NSwiUiI6MTc3LCJHIjo4NCwiQiI6NDR9fSwiTGluZVdlaWdodCI6MS4wLCJMaW5lVHlwZSI6MCwiUGFyZW50U3R5bGUiOnsiJHJlZiI6IjU1In19LCJJc0JlbG93VGltZWJhbmQiOnRydWUsIkhpZGVEYXRlIjpmYWxzZSwiU2hhcGVTaXplIjoyLCJTcGFjaW5nIjoyLjAsIlBhZGRpbmciOnsiJHJlZiI6IjU4In0sIlNoYXBlU3R5bGUiOnsiJGlkIjoiMTU4IiwiTWFyZ2luIjp7IiRyZWYiOiI2MCJ9LCJQYWRkaW5nIjp7IiRyZWYiOiI2MSJ9LCJCYWNrZ3JvdW5kIjp7IiRpZCI6IjE1OSIsIkNvbG9yIjp7IiRpZCI6IjE2MCIsIkEiOjI1NSwiUiI6MTg2LCJHIjo5OCwiQiI6MzB9fSwiSXNWaXNpYmxlIjp0cnVlLCJXaWR0aCI6MjQuMCwiSGVpZ2h0IjoyNi4wLCJCb3JkZXJTdHlsZSI6eyIkaWQiOiIxNjEiLCJMaW5lQ29sb3IiOnsiJHJlZiI6IjYzIn0sIkxpbmVXZWlnaHQiOjAuMCwiTGluZVR5cGUiOjAsIlBhcmVudFN0eWxlIjp7IiRyZWYiOiI2MiJ9fSwiUGFyZW50U3R5bGUiOnsiJHJlZiI6IjU5In19LCJUaXRsZVN0eWxlIjp7IiRpZCI6IjE2MiIsIkZvbnRTZXR0aW5ncyI6eyIkaWQiOiIxNjMiLCJGb250U2l6ZSI6MTEsIkZvbnROYW1lIjoiQ2FsaWJyaSIsIklzQm9sZCI6dHJ1ZSwiSXNJdGFsaWMiOmZhbHNlLCJJc1VuZGVybGluZWQiOmZhbHNlLCJQYXJlbnRTdHlsZSI6eyIkcmVmIjoiNjYifX0sIkF1dG9TaXplIjoyLCJGb3JlZ3JvdW5kIjp7IiRyZWYiOiI2NyJ9LCJNYXhXaWR0aCI6MTQ2LjE5OTUyMzkyNTc4MTI1LCJNYXhIZWlnaHQiOiJJbmZpbml0eSIsIlNtYXJ0Rm9yZWdyb3VuZElzQWN0aXZlIjpmYWxzZSwiSG9yaXpvbnRhbEFsaWdubWVudCI6MCwiVmVydGljYWxBbGlnbm1lbnQiOjAsIlNtYXJ0Rm9yZWdyb3VuZCI6bnVsbCwiTWFyZ2luIjp7IiRyZWYiOiI2OSJ9LCJQYWRkaW5nIjp7IiRyZWYiOiI3MCJ9LCJCYWNrZ3JvdW5kIjp7IiRyZWYiOiI3MSJ9LCJJc1Zpc2libGUiOnRydWUsIldpZHRoIjowLjAsIkhlaWdodCI6MC4wLCJCb3JkZXJTdHlsZSI6eyIkaWQiOiIxNjQiLCJMaW5lQ29sb3IiOm51bGwsIkxpbmVXZWlnaHQiOjAuMCwiTGluZVR5cGUiOjAsIlBhcmVudFN0eWxlIjpudWxsfSwiUGFyZW50U3R5bGUiOnsiJHJlZiI6IjY1In19LCJEYXRlU3R5bGUiOnsiJGlkIjoiMTY1IiwiRm9udFNldHRpbmdzIjp7IiRpZCI6IjE2NiIsIkZvbnRTaXplIjoxMCwiRm9udE5hbWUiOiJDYWxpYnJpIiwiSXNCb2xkIjpmYWxzZSwiSXNJdGFsaWMiOmZhbHNlLCJJc1VuZGVybGluZWQiOmZhbHNlLCJQYXJlbnRTdHlsZSI6eyIkcmVmIjoiNzMifX0sIkF1dG9TaXplIjowLCJGb3JlZ3JvdW5kIjp7IiRyZWYiOiI3NCJ9LCJNYXhXaWR0aCI6MjAwLjAsIk1heEhlaWdodCI6IkluZmluaXR5IiwiU21hcnRGb3JlZ3JvdW5kSXNBY3RpdmUiOmZhbHNlLCJIb3Jpem9udGFsQWxpZ25tZW50IjowLCJWZXJ0aWNhbEFsaWdubWVudCI6MCwiU21hcnRGb3JlZ3JvdW5kIjpudWxsLCJNYXJnaW4iOnsiJHJlZiI6Ijc2In0sIlBhZGRpbmciOnsiJHJlZiI6Ijc3In0sIkJhY2tncm91bmQiOnsiJHJlZiI6Ijc4In0sIklzVmlzaWJsZSI6dHJ1ZSwiV2lkdGgiOjAuMCwiSGVpZ2h0IjowLjAsIkJvcmRlclN0eWxlIjp7IiRpZCI6IjE2NyIsIkxpbmVDb2xvciI6bnVsbCwiTGluZVdlaWdodCI6MC4wLCJMaW5lVHlwZSI6MCwiUGFyZW50U3R5bGUiOm51bGx9LCJQYXJlbnRTdHlsZSI6eyIkcmVmIjoiNzIifX0sIkRhdGVGb3JtYXQiOnsiJHJlZiI6Ijc5In0sIklzVmlzaWJsZSI6dHJ1ZSwiUGFyZW50U3R5bGUiOnsiJHJlZiI6IjUzIn19LCJQb3NpdGlvbiI6eyIkaWQiOiIxNjgiLCJSYXRpbyI6MC4xNTMzNzEwNzc5OTY3MTMxNSwiSXNDdXN0b20iOnRydWV9LCJJZCI6IjI1MzA0MGMzLTVmOGMtNGZjOS04YzdlLWE1YjQwOTY0YjQ0MiIsIlRpdGxlIjoiU0VPIHJlc2VhcmNoLCBtYXJrZXRpbmcgYW5hbHlzaXMgYW5kIGJ1c2luZXNzIHBsYW5uaW5nIiwiTm90ZSI6bnVsbCwiSHlwZXJsaW5rIjpudWxsLCJJc0NoYW5nZWQiOmZhbHNlLCJJc05ldyI6ZmFsc2V9LHsiJGlkIjoiMTY5IiwiRGF0ZSI6IjIwMTUtMDktMjdUMjM6NTk6NTkuOTk5WiIsIlN0eWxlIjp7IiRpZCI6IjE3MCIsIlNoYXBlIjowLCJDb25uZWN0b3JNYXJnaW4iOnsiJHJlZiI6IjU0In0sIkNvbm5lY3RvclN0eWxlIjp7IiRpZCI6IjE3MSIsIkxpbmVDb2xvciI6eyIkaWQiOiIxNzIiLCIkdHlwZSI6Ik5MUkUuQ29tbW9uLkRvbS5Tb2xpZENvbG9yQnJ1c2gsIE5MUkUuQ29tbW9uIiwiQ29sb3IiOnsiJGlkIjoiMTczIiwiQSI6MTI3LCJSIjoxNTAsIkciOjIxNCwiQiI6NjZ9fSwiTGluZVdlaWdodCI6MS4wLCJMaW5lVHlwZSI6MCwiUGFyZW50U3R5bGUiOnsiJHJlZiI6IjU1In19LCJJc0JlbG93VGltZWJhbmQiOmZhbHNlLCJIaWRlRGF0ZSI6ZmFsc2UsIlNoYXBlU2l6ZSI6MSwiU3BhY2luZyI6Mi4wLCJQYWRkaW5nIjp7IiRyZWYiOiI1OCJ9LCJTaGFwZVN0eWxlIjp7IiRpZCI6IjE3NCIsIk1hcmdpbiI6eyIkcmVmIjoiNjAifSwiUGFkZGluZyI6eyIkcmVmIjoiNjEifSwiQmFja2dyb3VuZCI6eyIkaWQiOiIxNzUiLCJDb2xvciI6eyIkaWQiOiIxNzYiLCJBIjoyNTUsIlIiOjE1MCwiRyI6MjE0LCJCIjo2Nn19LCJJc1Zpc2libGUiOnRydWUsIldpZHRoIjoxOC4wLCJIZWlnaHQiOjIwLjAsIkJvcmRlclN0eWxlIjp7IiRpZCI6IjE3NyIsIkxpbmVDb2xvciI6eyIkcmVmIjoiNjMifSwiTGluZVdlaWdodCI6MC4wLCJMaW5lVHlwZSI6MCwiUGFyZW50U3R5bGUiOnsiJHJlZiI6IjYyIn19LCJQYXJlbnRTdHlsZSI6eyIkcmVmIjoiNTkifX0sIlRpdGxlU3R5bGUiOnsiJGlkIjoiMTc4IiwiRm9udFNldHRpbmdzIjp7IiRpZCI6IjE3OSIsIkZvbnRTaXplIjoxMSwiRm9udE5hbWUiOiJDYWxpYnJpIiwiSXNCb2xkIjp0cnVlLCJJc0l0YWxpYyI6ZmFsc2UsIklzVW5kZXJsaW5lZCI6ZmFsc2UsIlBhcmVudFN0eWxlIjp7IiRyZWYiOiI2NiJ9fSwiQXV0b1NpemUiOjIsIkZvcmVncm91bmQiOnsiJHJlZiI6IjY3In0sIk1heFdpZHRoIjo4NS44Nzg1ODU4MTU0Mjk2ODgsIk1heEhlaWdodCI6IkluZmluaXR5IiwiU21hcnRGb3JlZ3JvdW5kSXNBY3RpdmUiOmZhbHNlLCJIb3Jpem9udGFsQWxpZ25tZW50IjowLCJWZXJ0aWNhbEFsaWdubWVudCI6MCwiU21hcnRGb3JlZ3JvdW5kIjpudWxsLCJNYXJnaW4iOnsiJHJlZiI6IjY5In0sIlBhZGRpbmciOnsiJHJlZiI6IjcwIn0sIkJhY2tncm91bmQiOnsiJHJlZiI6IjcxIn0sIklzVmlzaWJsZSI6dHJ1ZSwiV2lkdGgiOjAuMCwiSGVpZ2h0IjowLjAsIkJvcmRlclN0eWxlIjp7IiRpZCI6IjE4MCIsIkxpbmVDb2xvciI6bnVsbCwiTGluZVdlaWdodCI6MC4wLCJMaW5lVHlwZSI6MCwiUGFyZW50U3R5bGUiOm51bGx9LCJQYXJlbnRTdHlsZSI6eyIkcmVmIjoiNjUifX0sIkRhdGVTdHlsZSI6eyIkaWQiOiIxODEiLCJGb250U2V0dGluZ3MiOnsiJGlkIjoiMTgyIiwiRm9udFNpemUiOjEwLCJGb250TmFtZSI6IkNhbGlicmkiLCJJc0JvbGQiOmZhbHNlLCJJc0l0YWxpYyI6ZmFsc2UsIklzVW5kZXJsaW5lZCI6ZmFsc2UsIlBhcmVudFN0eWxlIjp7IiRyZWYiOiI3MyJ9fSwiQXV0b1NpemUiOjAsIkZvcmVncm91bmQiOnsiJHJlZiI6Ijc0In0sIk1heFdpZHRoIjoyMDAuMCwiTWF4SGVpZ2h0IjoiSW5maW5pdHkiLCJTbWFydEZvcmVncm91bmRJc0FjdGl2ZSI6ZmFsc2UsIkhvcml6b250YWxBbGlnbm1lbnQiOjAsIlZlcnRpY2FsQWxpZ25tZW50IjowLCJTbWFydEZvcmVncm91bmQiOm51bGwsIk1hcmdpbiI6eyIkcmVmIjoiNzYifSwiUGFkZGluZyI6eyIkcmVmIjoiNzcifSwiQmFja2dyb3VuZCI6eyIkcmVmIjoiNzgifSwiSXNWaXNpYmxlIjp0cnVlLCJXaWR0aCI6MC4wLCJIZWlnaHQiOjAuMCwiQm9yZGVyU3R5bGUiOnsiJGlkIjoiMTgzIiwiTGluZUNvbG9yIjpudWxsLCJMaW5lV2VpZ2h0IjowLjAsIkxpbmVUeXBlIjowLCJQYXJlbnRTdHlsZSI6bnVsbH0sIlBhcmVudFN0eWxlIjp7IiRyZWYiOiI3MiJ9fSwiRGF0ZUZvcm1hdCI6eyIkcmVmIjoiNzkifSwiSXNWaXNpYmxlIjp0cnVlLCJQYXJlbnRTdHlsZSI6eyIkcmVmIjoiNTMifX0sIlBvc2l0aW9uIjp7IiRpZCI6IjE4NCIsIlJhdGlvIjowLjEyNjEzNjMyNzY3Mjg4Nzc0LCJJc0N1c3RvbSI6dHJ1ZX0sIklkIjoiNjgzY2ExNmUtYzAwZC00NmExLTgxYTctYjA2YmU2NDIwZDdkIiwiVGl0bGUiOiJNaWxlc3RvbmUgYW5kIHJlc291cmNlIHBsYW5uaW5nIiwiTm90ZSI6bnVsbCwiSHlwZXJsaW5rIjpudWxsLCJJc0NoYW5nZWQiOmZhbHNlLCJJc05ldyI6ZmFsc2V9LHsiJGlkIjoiMTg1IiwiRGF0ZSI6IjIwMTUtMTAtMDlUMjM6NTk6NTkuOTk5WiIsIlN0eWxlIjp7IiRpZCI6IjE4NiIsIlNoYXBlIjozLCJDb25uZWN0b3JNYXJnaW4iOnsiJHJlZiI6IjU0In0sIkNvbm5lY3RvclN0eWxlIjp7IiRpZCI6IjE4NyIsIkxpbmVDb2xvciI6eyIkaWQiOiIxODgiLCIkdHlwZSI6Ik5MUkUuQ29tbW9uLkRvbS5Tb2xpZENvbG9yQnJ1c2gsIE5MUkUuQ29tbW9uIiwiQ29sb3IiOnsiJGlkIjoiMTg5IiwiQSI6MTI3LCJSIjoxNTAsIkciOjIxNCwiQiI6NjZ9fSwiTGluZVdlaWdodCI6MS4wLCJMaW5lVHlwZSI6MCwiUGFyZW50U3R5bGUiOnsiJHJlZiI6IjU1In19LCJJc0JlbG93VGltZWJhbmQiOnRydWUsIkhpZGVEYXRlIjpmYWxzZSwiU2hhcGVTaXplIjoxLCJTcGFjaW5nIjoyLjAsIlBhZGRpbmciOnsiJHJlZiI6IjU4In0sIlNoYXBlU3R5bGUiOnsiJGlkIjoiMTkwIiwiTWFyZ2luIjp7IiRyZWYiOiI2MCJ9LCJQYWRkaW5nIjp7IiRyZWYiOiI2MSJ9LCJCYWNrZ3JvdW5kIjp7IiRpZCI6IjE5MSIsIkNvbG9yIjp7IiRpZCI6IjE5MiIsIkEiOjI1NSwiUiI6MTUwLCJHIjoyMTQsIkIiOjY2fX0sIklzVmlzaWJsZSI6dHJ1ZSwiV2lkdGgiOjE4LjAsIkhlaWdodCI6MjAuMCwiQm9yZGVyU3R5bGUiOnsiJGlkIjoiMTkzIiwiTGluZUNvbG9yIjp7IiRyZWYiOiI2MyJ9LCJMaW5lV2VpZ2h0IjowLjAsIkxpbmVUeXBlIjowLCJQYXJlbnRTdHlsZSI6eyIkcmVmIjoiNjIifX0sIlBhcmVudFN0eWxlIjp7IiRyZWYiOiI1OSJ9fSwiVGl0bGVTdHlsZSI6eyIkaWQiOiIxOTQiLCJGb250U2V0dGluZ3MiOnsiJGlkIjoiMTk1IiwiRm9udFNpemUiOjExLCJGb250TmFtZSI6IkNhbGlicmkiLCJJc0JvbGQiOnRydWUsIklzSXRhbGljIjpmYWxzZSwiSXNVbmRlcmxpbmVkIjpmYWxzZSwiUGFyZW50U3R5bGUiOnsiJHJlZiI6IjY2In19LCJBdXRvU2l6ZSI6MiwiRm9yZWdyb3VuZCI6eyIkcmVmIjoiNjcifSwiTWF4V2lkdGgiOjExNC4wLCJNYXhIZWlnaHQiOiJJbmZpbml0eSIsIlNtYXJ0Rm9yZWdyb3VuZElzQWN0aXZlIjpmYWxzZSwiSG9yaXpvbnRhbEFsaWdubWVudCI6MCwiVmVydGljYWxBbGlnbm1lbnQiOjAsIlNtYXJ0Rm9yZWdyb3VuZCI6bnVsbCwiTWFyZ2luIjp7IiRyZWYiOiI2OSJ9LCJQYWRkaW5nIjp7IiRyZWYiOiI3MCJ9LCJCYWNrZ3JvdW5kIjp7IiRyZWYiOiI3MSJ9LCJJc1Zpc2libGUiOnRydWUsIldpZHRoIjowLjAsIkhlaWdodCI6MC4wLCJCb3JkZXJTdHlsZSI6eyIkaWQiOiIxOTYiLCJMaW5lQ29sb3IiOm51bGwsIkxpbmVXZWlnaHQiOjAuMCwiTGluZVR5cGUiOjAsIlBhcmVudFN0eWxlIjpudWxsfSwiUGFyZW50U3R5bGUiOnsiJHJlZiI6IjY1In19LCJEYXRlU3R5bGUiOnsiJGlkIjoiMTk3IiwiRm9udFNldHRpbmdzIjp7IiRpZCI6IjE5OCIsIkZvbnRTaXplIjoxMCwiRm9udE5hbWUiOiJDYWxpYnJpIiwiSXNCb2xkIjpmYWxzZSwiSXNJdGFsaWMiOmZhbHNlLCJJc1VuZGVybGluZWQiOmZhbHNlLCJQYXJlbnRTdHlsZSI6eyIkcmVmIjoiNzMifX0sIkF1dG9TaXplIjowLCJGb3JlZ3JvdW5kIjp7IiRyZWYiOiI3NCJ9LCJNYXhXaWR0aCI6MjAwLjAsIk1heEhlaWdodCI6IkluZmluaXR5IiwiU21hcnRGb3JlZ3JvdW5kSXNBY3RpdmUiOmZhbHNlLCJIb3Jpem9udGFsQWxpZ25tZW50IjowLCJWZXJ0aWNhbEFsaWdubWVudCI6MCwiU21hcnRGb3JlZ3JvdW5kIjpudWxsLCJNYXJnaW4iOnsiJHJlZiI6Ijc2In0sIlBhZGRpbmciOnsiJHJlZiI6Ijc3In0sIkJhY2tncm91bmQiOnsiJHJlZiI6Ijc4In0sIklzVmlzaWJsZSI6dHJ1ZSwiV2lkdGgiOjAuMCwiSGVpZ2h0IjowLjAsIkJvcmRlclN0eWxlIjp7IiRpZCI6IjE5OSIsIkxpbmVDb2xvciI6bnVsbCwiTGluZVdlaWdodCI6MC4wLCJMaW5lVHlwZSI6MCwiUGFyZW50U3R5bGUiOm51bGx9LCJQYXJlbnRTdHlsZSI6eyIkcmVmIjoiNzIifX0sIkRhdGVGb3JtYXQiOnsiJHJlZiI6Ijc5In0sIklzVmlzaWJsZSI6dHJ1ZSwiUGFyZW50U3R5bGUiOnsiJHJlZiI6IjUzIn19LCJQb3NpdGlvbiI6eyIkaWQiOiIyMDAiLCJSYXRpbyI6MC4yNjI3OTI5MjI4MzIzNDc3MywiSXNDdXN0b20iOnRydWV9LCJJZCI6IjU5NGVjNmQwLTgwZTctNGU3OS04M2Y3LTI1ZjYzM2JhN2ZjNyIsIlRpdGxlIjoiRGV2ZWxvcCBzdGFnZSAxIGZ1bmRpbmcgcGxhbiBhbmQgYXBwcm92YWwiLCJOb3RlIjpudWxsLCJIeXBlcmxpbmsiOm51bGwsIklzQ2hhbmdlZCI6ZmFsc2UsIklzTmV3IjpmYWxzZX0seyIkaWQiOiIyMDEiLCJEYXRlIjoiMjAxNS0xMC0yMlQyMzo1OTo1OS45OTlaIiwiU3R5bGUiOnsiJGlkIjoiMjAyIiwiU2hhcGUiOjMsIkNvbm5lY3Rvck1hcmdpbiI6eyIkcmVmIjoiNTQifSwiQ29ubmVjdG9yU3R5bGUiOnsiJGlkIjoiMjAzIiwiTGluZUNvbG9yIjp7IiRpZCI6IjIwNCIsIiR0eXBlIjoiTkxSRS5Db21tb24uRG9tLlNvbGlkQ29sb3JCcnVzaCwgTkxSRS5Db21tb24iLCJDb2xvciI6eyIkaWQiOiIyMDUiLCJBIjoxMjcsIlIiOjEwOSwiRyI6MTYyLCJCIjo0MH19LCJMaW5lV2VpZ2h0IjoxLjAsIkxpbmVUeXBlIjowLCJQYXJlbnRTdHlsZSI6eyIkcmVmIjoiNTUifX0sIklzQmVsb3dUaW1lYmFuZCI6ZmFsc2UsIkhpZGVEYXRlIjpmYWxzZSwiU2hhcGVTaXplIjowLCJTcGFjaW5nIjoyLjAsIlBhZGRpbmciOnsiJHJlZiI6IjU4In0sIlNoYXBlU3R5bGUiOnsiJGlkIjoiMjA2IiwiTWFyZ2luIjp7IiRyZWYiOiI2MCJ9LCJQYWRkaW5nIjp7IiRyZWYiOiI2MSJ9LCJCYWNrZ3JvdW5kIjp7IiRpZCI6IjIwNyIsIkNvbG9yIjp7IiRpZCI6IjIwOCIsIkEiOjI1NSwiUiI6MTA5LCJHIjoxNjIsIkIiOjQwfX0sIklzVmlzaWJsZSI6dHJ1ZSwiV2lkdGgiOjEyLjAsIkhlaWdodCI6MTQuMCwiQm9yZGVyU3R5bGUiOnsiJGlkIjoiMjA5IiwiTGluZUNvbG9yIjp7IiRyZWYiOiI2MyJ9LCJMaW5lV2VpZ2h0IjowLjAsIkxpbmVUeXBlIjowLCJQYXJlbnRTdHlsZSI6eyIkcmVmIjoiNjIifX0sIlBhcmVudFN0eWxlIjp7IiRyZWYiOiI1OSJ9fSwiVGl0bGVTdHlsZSI6eyIkaWQiOiIyMTAiLCJGb250U2V0dGluZ3MiOnsiJGlkIjoiMjExIiwiRm9udFNpemUiOjExLCJGb250TmFtZSI6IkNhbGlicmkiLCJJc0JvbGQiOnRydWUsIklzSXRhbGljIjpmYWxzZSwiSXNVbmRlcmxpbmVkIjpmYWxzZSwiUGFyZW50U3R5bGUiOnsiJHJlZiI6IjY2In19LCJBdXRvU2l6ZSI6MiwiRm9yZWdyb3VuZCI6eyIkcmVmIjoiNjcifSwiTWF4V2lkdGgiOjExNi4yMDk4Mzg4NjcxODc1LCJNYXhIZWlnaHQiOiJJbmZpbml0eSIsIlNtYXJ0Rm9yZWdyb3VuZElzQWN0aXZlIjpmYWxzZSwiSG9yaXpvbnRhbEFsaWdubWVudCI6MCwiVmVydGljYWxBbGlnbm1lbnQiOjAsIlNtYXJ0Rm9yZWdyb3VuZCI6bnVsbCwiTWFyZ2luIjp7IiRyZWYiOiI2OSJ9LCJQYWRkaW5nIjp7IiRyZWYiOiI3MCJ9LCJCYWNrZ3JvdW5kIjp7IiRyZWYiOiI3MSJ9LCJJc1Zpc2libGUiOnRydWUsIldpZHRoIjowLjAsIkhlaWdodCI6MC4wLCJCb3JkZXJTdHlsZSI6eyIkaWQiOiIyMTIiLCJMaW5lQ29sb3IiOm51bGwsIkxpbmVXZWlnaHQiOjAuMCwiTGluZVR5cGUiOjAsIlBhcmVudFN0eWxlIjpudWxsfSwiUGFyZW50U3R5bGUiOnsiJHJlZiI6IjY1In19LCJEYXRlU3R5bGUiOnsiJGlkIjoiMjEzIiwiRm9udFNldHRpbmdzIjp7IiRpZCI6IjIxNCIsIkZvbnRTaXplIjoxMCwiRm9udE5hbWUiOiJDYWxpYnJpIiwiSXNCb2xkIjpmYWxzZSwiSXNJdGFsaWMiOmZhbHNlLCJJc1VuZGVybGluZWQiOmZhbHNlLCJQYXJlbnRTdHlsZSI6eyIkcmVmIjoiNzMifX0sIkF1dG9TaXplIjowLCJGb3JlZ3JvdW5kIjp7IiRyZWYiOiI3NCJ9LCJNYXhXaWR0aCI6MjAwLjAsIk1heEhlaWdodCI6IkluZmluaXR5IiwiU21hcnRGb3JlZ3JvdW5kSXNBY3RpdmUiOmZhbHNlLCJIb3Jpem9udGFsQWxpZ25tZW50IjowLCJWZXJ0aWNhbEFsaWdubWVudCI6MCwiU21hcnRGb3JlZ3JvdW5kIjpudWxsLCJNYXJnaW4iOnsiJHJlZiI6Ijc2In0sIlBhZGRpbmciOnsiJHJlZiI6Ijc3In0sIkJhY2tncm91bmQiOnsiJHJlZiI6Ijc4In0sIklzVmlzaWJsZSI6dHJ1ZSwiV2lkdGgiOjAuMCwiSGVpZ2h0IjowLjAsIkJvcmRlclN0eWxlIjp7IiRpZCI6IjIxNSIsIkxpbmVDb2xvciI6bnVsbCwiTGluZVdlaWdodCI6MC4wLCJMaW5lVHlwZSI6MCwiUGFyZW50U3R5bGUiOm51bGx9LCJQYXJlbnRTdHlsZSI6eyIkcmVmIjoiNzIifX0sIkRhdGVGb3JtYXQiOnsiJHJlZiI6Ijc5In0sIklzVmlzaWJsZSI6dHJ1ZSwiUGFyZW50U3R5bGUiOnsiJHJlZiI6IjUzIn19LCJQb3NpdGlvbiI6eyIkaWQiOiIyMTYiLCJSYXRpbyI6MC4yMDE1NDM0NTQ3NzA2ODg2NiwiSXNDdXN0b20iOnRydWV9LCJJZCI6ImUwMDViOWZhLTQ5Y2ItNGUyYi04YjFhLWZiZDIwYzM3YTIyYiIsIlRpdGxlIjoiQmV0YSBUZXN0IDEuMiByb2xsb3V0LCBkb2N1bWVudGF0aW9uIGFuZCB1c2FiaWxpdHkgZmVlZGJhY2siLCJOb3RlIjpudWxsLCJIeXBlcmxpbmsiOm51bGwsIklzQ2hhbmdlZCI6ZmFsc2UsIklzTmV3IjpmYWxzZX0seyIkaWQiOiIyMTciLCJEYXRlIjoiMjAxNS0xMS0wMVQyMzo1OTo1OS45OTlaIiwiU3R5bGUiOnsiJGlkIjoiMjE4IiwiU2hhcGUiOjAsIkNvbm5lY3Rvck1hcmdpbiI6eyIkcmVmIjoiNTQifSwiQ29ubmVjdG9yU3R5bGUiOnsiJGlkIjoiMjE5IiwiTGluZUNvbG9yIjp7IiRpZCI6IjIyMCIsIiR0eXBlIjoiTkxSRS5Db21tb24uRG9tLlNvbGlkQ29sb3JCcnVzaCwgTkxSRS5Db21tb24iLCJDb2xvciI6eyIkaWQiOiIyMjEiLCJBIjoxMjcsIlIiOjE1MCwiRyI6MjE0LCJCIjo2Nn19LCJMaW5lV2VpZ2h0IjoxLjAsIkxpbmVUeXBlIjowLCJQYXJlbnRTdHlsZSI6eyIkcmVmIjoiNTUifX0sIklzQmVsb3dUaW1lYmFuZCI6dHJ1ZSwiSGlkZURhdGUiOmZhbHNlLCJTaGFwZVNpemUiOjEsIlNwYWNpbmciOjIuMCwiUGFkZGluZyI6eyIkcmVmIjoiNTgifSwiU2hhcGVTdHlsZSI6eyIkaWQiOiIyMjIiLCJNYXJnaW4iOnsiJHJlZiI6IjYwIn0sIlBhZGRpbmciOnsiJHJlZiI6IjYxIn0sIkJhY2tncm91bmQiOnsiJGlkIjoiMjIzIiwiQ29sb3IiOnsiJGlkIjoiMjI0IiwiQSI6MjU1LCJSIjoxNTAsIkciOjIxNCwiQiI6NjZ9fSwiSXNWaXNpYmxlIjp0cnVlLCJXaWR0aCI6MTguMCwiSGVpZ2h0IjoyMC4wLCJCb3JkZXJTdHlsZSI6eyIkaWQiOiIyMjUiLCJMaW5lQ29sb3IiOnsiJHJlZiI6IjYzIn0sIkxpbmVXZWlnaHQiOjAuMCwiTGluZVR5cGUiOjAsIlBhcmVudFN0eWxlIjp7IiRyZWYiOiI2MiJ9fSwiUGFyZW50U3R5bGUiOnsiJHJlZiI6IjU5In19LCJUaXRsZVN0eWxlIjp7IiRpZCI6IjIyNiIsIkZvbnRTZXR0aW5ncyI6eyIkaWQiOiIyMjciLCJGb250U2l6ZSI6MTEsIkZvbnROYW1lIjoiQ2FsaWJyaSIsIklzQm9sZCI6dHJ1ZSwiSXNJdGFsaWMiOmZhbHNlLCJJc1VuZGVybGluZWQiOmZhbHNlLCJQYXJlbnRTdHlsZSI6eyIkcmVmIjoiNjYifX0sIkF1dG9TaXplIjoyLCJGb3JlZ3JvdW5kIjp7IiRyZWYiOiI2NyJ9LCJNYXhXaWR0aCI6MTIyLjE5MTQ5NzgwMjczNDM4LCJNYXhIZWlnaHQiOiJJbmZpbml0eSIsIlNtYXJ0Rm9yZWdyb3VuZElzQWN0aXZlIjpmYWxzZSwiSG9yaXpvbnRhbEFsaWdubWVudCI6MCwiVmVydGljYWxBbGlnbm1lbnQiOjAsIlNtYXJ0Rm9yZWdyb3VuZCI6bnVsbCwiTWFyZ2luIjp7IiRyZWYiOiI2OSJ9LCJQYWRkaW5nIjp7IiRyZWYiOiI3MCJ9LCJCYWNrZ3JvdW5kIjp7IiRyZWYiOiI3MSJ9LCJJc1Zpc2libGUiOnRydWUsIldpZHRoIjowLjAsIkhlaWdodCI6MC4wLCJCb3JkZXJTdHlsZSI6eyIkaWQiOiIyMjgiLCJMaW5lQ29sb3IiOm51bGwsIkxpbmVXZWlnaHQiOjAuMCwiTGluZVR5cGUiOjAsIlBhcmVudFN0eWxlIjpudWxsfSwiUGFyZW50U3R5bGUiOnsiJHJlZiI6IjY1In19LCJEYXRlU3R5bGUiOnsiJGlkIjoiMjI5IiwiRm9udFNldHRpbmdzIjp7IiRpZCI6IjIzMCIsIkZvbnRTaXplIjoxMCwiRm9udE5hbWUiOiJDYWxpYnJpIiwiSXNCb2xkIjpmYWxzZSwiSXNJdGFsaWMiOmZhbHNlLCJJc1VuZGVybGluZWQiOmZhbHNlLCJQYXJlbnRTdHlsZSI6eyIkcmVmIjoiNzMifX0sIkF1dG9TaXplIjowLCJGb3JlZ3JvdW5kIjp7IiRyZWYiOiI3NCJ9LCJNYXhXaWR0aCI6MjAwLjAsIk1heEhlaWdodCI6IkluZmluaXR5IiwiU21hcnRGb3JlZ3JvdW5kSXNBY3RpdmUiOmZhbHNlLCJIb3Jpem9udGFsQWxpZ25tZW50IjowLCJWZXJ0aWNhbEFsaWdubWVudCI6MCwiU21hcnRGb3JlZ3JvdW5kIjpudWxsLCJNYXJnaW4iOnsiJHJlZiI6Ijc2In0sIlBhZGRpbmciOnsiJHJlZiI6Ijc3In0sIkJhY2tncm91bmQiOnsiJHJlZiI6Ijc4In0sIklzVmlzaWJsZSI6dHJ1ZSwiV2lkdGgiOjAuMCwiSGVpZ2h0IjowLjAsIkJvcmRlclN0eWxlIjp7IiRpZCI6IjIzMSIsIkxpbmVDb2xvciI6bnVsbCwiTGluZVdlaWdodCI6MC4wLCJMaW5lVHlwZSI6MCwiUGFyZW50U3R5bGUiOm51bGx9LCJQYXJlbnRTdHlsZSI6eyIkcmVmIjoiNzIifX0sIkRhdGVGb3JtYXQiOnsiJHJlZiI6Ijc5In0sIklzVmlzaWJsZSI6dHJ1ZSwiUGFyZW50U3R5bGUiOnsiJHJlZiI6IjUzIn19LCJQb3NpdGlvbiI6eyIkaWQiOiIyMzIiLCJSYXRpbyI6MC4xNjU2Mjc1NzEzODg1MjcyMSwiSXNDdXN0b20iOnRydWV9LCJJZCI6IjI1MGVhMmJlLTA1ODUtNGI4MC1iY2RiLWVjMDdmYWFhMmQ2OSIsIlRpdGxlIjoiRGV2ZWxvcCBTdGFnZSAyIHByb2dyYW0gYW5kIGNlcnRpZmljYXRpb24gcHJvY2VzcyIsIk5vdGUiOm51bGwsIkh5cGVybGluayI6bnVsbCwiSXNDaGFuZ2VkIjpmYWxzZSwiSXNOZXciOmZhbHNlfSx7IiRpZCI6IjIzMyIsIkRhdGUiOiIyMDE1LTExLTEyVDIzOjU5OjU5Ljk5OVoiLCJTdHlsZSI6eyIkaWQiOiIyMzQiLCJTaGFwZSI6MywiQ29ubmVjdG9yTWFyZ2luIjp7IiRyZWYiOiI1NCJ9LCJDb25uZWN0b3JTdHlsZSI6eyIkaWQiOiIyMzUiLCJMaW5lQ29sb3IiOnsiJGlkIjoiMjM2IiwiJHR5cGUiOiJOTFJFLkNvbW1vbi5Eb20uU29saWRDb2xvckJydXNoLCBOTFJFLkNvbW1vbiIsIkNvbG9yIjp7IiRpZCI6IjIzNyIsIkEiOjEyNywiUiI6MTk2LCJHIjoxMDQsIkIiOjMyfX0sIkxpbmVXZWlnaHQiOjEuMCwiTGluZVR5cGUiOjAsIlBhcmVudFN0eWxlIjp7IiRyZWYiOiI1NSJ9fSwiSXNCZWxvd1RpbWViYW5kIjpmYWxzZSwiSGlkZURhdGUiOmZhbHNlLCJTaGFwZVNpemUiOjEsIlNwYWNpbmciOjIuMCwiUGFkZGluZyI6eyIkcmVmIjoiNTgifSwiU2hhcGVTdHlsZSI6eyIkaWQiOiIyMzgiLCJNYXJnaW4iOnsiJHJlZiI6IjYwIn0sIlBhZGRpbmciOnsiJHJlZiI6IjYxIn0sIkJhY2tncm91bmQiOnsiJGlkIjoiMjM5IiwiQ29sb3IiOnsiJGlkIjoiMjQwIiwiQSI6MjU1LCJSIjoxOTYsIkciOjEwNCwiQiI6MzJ9fSwiSXNWaXNpYmxlIjp0cnVlLCJXaWR0aCI6MTguMCwiSGVpZ2h0IjoyMC4wLCJCb3JkZXJTdHlsZSI6eyIkaWQiOiIyNDEiLCJMaW5lQ29sb3IiOnsiJHJlZiI6IjYzIn0sIkxpbmVXZWlnaHQiOjAuMCwiTGluZVR5cGUiOjAsIlBhcmVudFN0eWxlIjp7IiRyZWYiOiI2MiJ9fSwiUGFyZW50U3R5bGUiOnsiJHJlZiI6IjU5In19LCJUaXRsZVN0eWxlIjp7IiRpZCI6IjI0MiIsIkZvbnRTZXR0aW5ncyI6eyIkaWQiOiIyNDMiLCJGb250U2l6ZSI6MTEsIkZvbnROYW1lIjoiQ2FsaWJyaSIsIklzQm9sZCI6dHJ1ZSwiSXNJdGFsaWMiOmZhbHNlLCJJc1VuZGVybGluZWQiOmZhbHNlLCJQYXJlbnRTdHlsZSI6eyIkcmVmIjoiNjYifX0sIkF1dG9TaXplIjoyLCJGb3JlZ3JvdW5kIjp7IiRyZWYiOiI2NyJ9LCJNYXhXaWR0aCI6NjkuNzc2NzcxNTQ1NDEwMTU2LCJNYXhIZWlnaHQiOiJJbmZpbml0eSIsIlNtYXJ0Rm9yZWdyb3VuZElzQWN0aXZlIjpmYWxzZSwiSG9yaXpvbnRhbEFsaWdubWVudCI6MCwiVmVydGljYWxBbGlnbm1lbnQiOjAsIlNtYXJ0Rm9yZWdyb3VuZCI6bnVsbCwiTWFyZ2luIjp7IiRyZWYiOiI2OSJ9LCJQYWRkaW5nIjp7IiRyZWYiOiI3MCJ9LCJCYWNrZ3JvdW5kIjp7IiRyZWYiOiI3MSJ9LCJJc1Zpc2libGUiOnRydWUsIldpZHRoIjowLjAsIkhlaWdodCI6MC4wLCJCb3JkZXJTdHlsZSI6eyIkaWQiOiIyNDQiLCJMaW5lQ29sb3IiOm51bGwsIkxpbmVXZWlnaHQiOjAuMCwiTGluZVR5cGUiOjAsIlBhcmVudFN0eWxlIjpudWxsfSwiUGFyZW50U3R5bGUiOnsiJHJlZiI6IjY1In19LCJEYXRlU3R5bGUiOnsiJGlkIjoiMjQ1IiwiRm9udFNldHRpbmdzIjp7IiRpZCI6IjI0NiIsIkZvbnRTaXplIjoxMCwiRm9udE5hbWUiOiJDYWxpYnJpIiwiSXNCb2xkIjpmYWxzZSwiSXNJdGFsaWMiOmZhbHNlLCJJc1VuZGVybGluZWQiOmZhbHNlLCJQYXJlbnRTdHlsZSI6eyIkcmVmIjoiNzMifX0sIkF1dG9TaXplIjowLCJGb3JlZ3JvdW5kIjp7IiRyZWYiOiI3NCJ9LCJNYXhXaWR0aCI6MjAwLjAsIk1heEhlaWdodCI6IkluZmluaXR5IiwiU21hcnRGb3JlZ3JvdW5kSXNBY3RpdmUiOmZhbHNlLCJIb3Jpem9udGFsQWxpZ25tZW50IjowLCJWZXJ0aWNhbEFsaWdubWVudCI6MCwiU21hcnRGb3JlZ3JvdW5kIjpudWxsLCJNYXJnaW4iOnsiJHJlZiI6Ijc2In0sIlBhZGRpbmciOnsiJHJlZiI6Ijc3In0sIkJhY2tncm91bmQiOnsiJHJlZiI6Ijc4In0sIklzVmlzaWJsZSI6dHJ1ZSwiV2lkdGgiOjAuMCwiSGVpZ2h0IjowLjAsIkJvcmRlclN0eWxlIjp7IiRpZCI6IjI0NyIsIkxpbmVDb2xvciI6bnVsbCwiTGluZVdlaWdodCI6MC4wLCJMaW5lVHlwZSI6MCwiUGFyZW50U3R5bGUiOm51bGx9LCJQYXJlbnRTdHlsZSI6eyIkcmVmIjoiNzIifX0sIkRhdGVGb3JtYXQiOnsiJHJlZiI6Ijc5In0sIklzVmlzaWJsZSI6dHJ1ZSwiUGFyZW50U3R5bGUiOnsiJHJlZiI6IjUzIn19LCJQb3NpdGlvbiI6eyIkaWQiOiIyNDgiLCJSYXRpbyI6MC4wOTQ4MjcyMTM5OTM3Nzg5NDIsIklzQ3VzdG9tIjp0cnVlfSwiSWQiOiIzM2RiNGM5Zi0yYjJmLTQ5YzAtYTQ4ZC02MjU0ODU5ODAwYTMiLCJUaXRsZSI6IkJldGEgVGVzdCAyLjIiLCJOb3RlIjpudWxsLCJIeXBlcmxpbmsiOm51bGwsIklzQ2hhbmdlZCI6ZmFsc2UsIklzTmV3IjpmYWxzZX0seyIkaWQiOiIyNDkiLCJEYXRlIjoiMjAxNS0xMi0xNVQyMzo1OTo1OS45OTlaIiwiU3R5bGUiOnsiJGlkIjoiMjUwIiwiU2hhcGUiOjE0LCJDb25uZWN0b3JNYXJnaW4iOnsiJHJlZiI6IjU0In0sIkNvbm5lY3RvclN0eWxlIjp7IiRpZCI6IjI1MSIsIkxpbmVDb2xvciI6eyIkaWQiOiIyNTIiLCIkdHlwZSI6Ik5MUkUuQ29tbW9uLkRvbS5Tb2xpZENvbG9yQnJ1c2gsIE5MUkUuQ29tbW9uIiwiQ29sb3IiOnsiJGlkIjoiMjUzIiwiQSI6MjU1LCJSIjoxMjksIkciOjE4NywiQiI6NTJ9fSwiTGluZVdlaWdodCI6MS4wLCJMaW5lVHlwZSI6MCwiUGFyZW50U3R5bGUiOnsiJHJlZiI6IjU1In19LCJJc0JlbG93VGltZWJhbmQiOmZhbHNlLCJIaWRlRGF0ZSI6ZmFsc2UsIlNoYXBlU2l6ZSI6MSwiU3BhY2luZyI6Mi4wLCJQYWRkaW5nIjp7IiRyZWYiOiI1OCJ9LCJTaGFwZVN0eWxlIjp7IiRpZCI6IjI1NCIsIk1hcmdpbiI6eyIkcmVmIjoiNjAifSwiUGFkZGluZyI6eyIkcmVmIjoiNjEifSwiQmFja2dyb3VuZCI6eyIkcmVmIjoiMjUyIn0sIklzVmlzaWJsZSI6dHJ1ZSwiV2lkdGgiOjE4LjAsIkhlaWdodCI6MjAuMCwiQm9yZGVyU3R5bGUiOnsiJGlkIjoiMjU1IiwiTGluZUNvbG9yIjp7IiRyZWYiOiI2MyJ9LCJMaW5lV2VpZ2h0IjowLjAsIkxpbmVUeXBlIjowLCJQYXJlbnRTdHlsZSI6eyIkcmVmIjoiNjIifX0sIlBhcmVudFN0eWxlIjp7IiRyZWYiOiI1OSJ9fSwiVGl0bGVTdHlsZSI6eyIkaWQiOiIyNTYiLCJGb250U2V0dGluZ3MiOnsiJGlkIjoiMjU3IiwiRm9udFNpemUiOjExLCJGb250TmFtZSI6IkNhbGlicmkiLCJJc0JvbGQiOnRydWUsIklzSXRhbGljIjpmYWxzZSwiSXNVbmRlcmxpbmVkIjpmYWxzZSwiUGFyZW50U3R5bGUiOnsiJHJlZiI6IjY2In19LCJBdXRvU2l6ZSI6MiwiRm9yZWdyb3VuZCI6eyIkcmVmIjoiNjcifSwiTWF4V2lkdGgiOjEwMS44NjcyNDA5MDU3NjE3MiwiTWF4SGVpZ2h0IjoiSW5maW5pdHkiLCJTbWFydEZvcmVncm91bmRJc0FjdGl2ZSI6ZmFsc2UsIkhvcml6b250YWxBbGlnbm1lbnQiOjEsIlZlcnRpY2FsQWxpZ25tZW50IjowLCJTbWFydEZvcmVncm91bmQiOm51bGwsIk1hcmdpbiI6eyIkcmVmIjoiNjkifSwiUGFkZGluZyI6eyIkcmVmIjoiNzAifSwiQmFja2dyb3VuZCI6eyIkcmVmIjoiNzEifSwiSXNWaXNpYmxlIjp0cnVlLCJXaWR0aCI6MC4wLCJIZWlnaHQiOjAuMCwiQm9yZGVyU3R5bGUiOnsiJGlkIjoiMjU4IiwiTGluZUNvbG9yIjpudWxsLCJMaW5lV2VpZ2h0IjowLjAsIkxpbmVUeXBlIjowLCJQYXJlbnRTdHlsZSI6bnVsbH0sIlBhcmVudFN0eWxlIjp7IiRyZWYiOiI2NSJ9fSwiRGF0ZVN0eWxlIjp7IiRpZCI6IjI1OSIsIkZvbnRTZXR0aW5ncyI6eyIkaWQiOiIyNjAiLCJGb250U2l6ZSI6MTAsIkZvbnROYW1lIjoiQ2FsaWJyaSIsIklzQm9sZCI6ZmFsc2UsIklzSXRhbGljIjpmYWxzZSwiSXNVbmRlcmxpbmVkIjpmYWxzZSwiUGFyZW50U3R5bGUiOnsiJHJlZiI6IjczIn19LCJBdXRvU2l6ZSI6MCwiRm9yZWdyb3VuZCI6eyIkcmVmIjoiNzQifSwiTWF4V2lkdGgiOjIwMC4wLCJNYXhIZWlnaHQiOiJJbmZpbml0eSIsIlNtYXJ0Rm9yZWdyb3VuZElzQWN0aXZlIjpmYWxzZSwiSG9yaXpvbnRhbEFsaWdubWVudCI6MCwiVmVydGljYWxBbGlnbm1lbnQiOjAsIlNtYXJ0Rm9yZWdyb3VuZCI6bnVsbCwiTWFyZ2luIjp7IiRyZWYiOiI3NiJ9LCJQYWRkaW5nIjp7IiRyZWYiOiI3NyJ9LCJCYWNrZ3JvdW5kIjp7IiRyZWYiOiI3OCJ9LCJJc1Zpc2libGUiOnRydWUsIldpZHRoIjowLjAsIkhlaWdodCI6MC4wLCJCb3JkZXJTdHlsZSI6eyIkaWQiOiIyNjEiLCJMaW5lQ29sb3IiOm51bGwsIkxpbmVXZWlnaHQiOjAuMCwiTGluZVR5cGUiOjAsIlBhcmVudFN0eWxlIjpudWxsfSwiUGFyZW50U3R5bGUiOnsiJHJlZiI6IjcyIn19LCJEYXRlRm9ybWF0Ijp7IiRyZWYiOiI3OSJ9LCJJc1Zpc2libGUiOnRydWUsIlBhcmVudFN0eWxlIjp7IiRyZWYiOiI1MyJ9fSwiUG9zaXRpb24iOnsiJGlkIjoiMjYyIiwiUmF0aW8iOjAuMTkyNTMwOTA3NTI0OTU2NjEsIklzQ3VzdG9tIjp0cnVlfSwiSWQiOiIwMDE4NjkxYS1mODhkLTQ4MzgtYjNlYy0yZDEyNTZiOWVlZTUiLCJUaXRsZSI6IkZpbmFsIHByb2plY3QgY2hlY2twb2ludCBhbmQgY2xvc2UiLCJOb3RlIjpudWxsLCJIeXBlcmxpbmsiOm51bGwsIklzQ2hhbmdlZCI6ZmFsc2UsIklzTmV3IjpmYWxzZX1dLCJUYXNrcyI6W3siJGlkIjoiMjYzIiwiR3JvdXBOYW1lIjpudWxsLCJTdGFydERhdGUiOiIyMDE1LTA4LTEzVDAwOjAwOjAwWiIsIkVuZERhdGUiOiIyMDE1LTA5LTAxVDIzOjU5OjU5Ljk5OVoiLCJQZXJjZW50YWdlQ29tcGxldGUiOjUwLjAsIlN0eWxlIjp7IiRpZCI6IjI2NCIsIlNoYXBlIjo3LCJTaGFwZVRoaWNrbmVzcyI6MSwiRHVyYXRpb25Gb3JtYXQiOjAsIkluY2x1ZGVOb25Xb3JraW5nRGF5c0luRHVyYXRpb24iOnRydWUsIlBlcmNlbnRhZ2VDb21wbGV0ZVN0eWxlIjp7IiRpZCI6IjI2NSIsIkZvbnRTZXR0aW5ncyI6eyIkaWQiOiIyNjYiLCJGb250U2l6ZSI6MTAsIkZvbnROYW1lIjoiQ2FsaWJyaSIsIklzQm9sZCI6ZmFsc2UsIklzSXRhbGljIjpmYWxzZSwiSXNVbmRlcmxpbmVkIjpmYWxzZSwiUGFyZW50U3R5bGUiOnsiJHJlZiI6IjgyIn19LCJBdXRvU2l6ZSI6MCwiRm9yZWdyb3VuZCI6eyIkcmVmIjoiODMifSwiTWF4V2lkdGgiOjIwMC4wLCJNYXhIZWlnaHQiOiJJbmZpbml0eSIsIlNtYXJ0Rm9yZWdyb3VuZElzQWN0aXZlIjpmYWxzZSwiSG9yaXpvbnRhbEFsaWdubWVudCI6MCwiVmVydGljYWxBbGlnbm1lbnQiOjAsIlNtYXJ0Rm9yZWdyb3VuZCI6bnVsbCwiTWFyZ2luIjp7IiRyZWYiOiI4NSJ9LCJQYWRkaW5nIjp7IiRyZWYiOiI4NiJ9LCJCYWNrZ3JvdW5kIjp7IiRyZWYiOiI4NyJ9LCJJc1Zpc2libGUiOnRydWUsIldpZHRoIjowLjAsIkhlaWdodCI6MC4wLCJCb3JkZXJTdHlsZSI6eyIkaWQiOiIyNjciLCJMaW5lQ29sb3IiOm51bGwsIkxpbmVXZWlnaHQiOjAuMCwiTGluZVR5cGUiOjAsIlBhcmVudFN0eWxlIjpudWxsfSwiUGFyZW50U3R5bGUiOnsiJHJlZiI6IjgxIn19LCJEdXJhdGlvblN0eWxlIjp7IiRpZCI6IjI2OCIsIkZvbnRTZXR0aW5ncyI6eyIkaWQiOiIyNjkiLCJGb250U2l6ZSI6MTAsIkZvbnROYW1lIjoiQ2FsaWJyaSIsIklzQm9sZCI6ZmFsc2UsIklzSXRhbGljIjpmYWxzZSwiSXNVbmRlcmxpbmVkIjpmYWxzZSwiUGFyZW50U3R5bGUiOnsiJHJlZiI6Ijg5In19LCJBdXRvU2l6ZSI6MCwiRm9yZWdyb3VuZCI6eyIkcmVmIjoiOTAifSwiTWF4V2lkdGgiOjIwMC4wLCJNYXhIZWlnaHQiOiJJbmZpbml0eSIsIlNtYXJ0Rm9yZWdyb3VuZElzQWN0aXZlIjpmYWxzZSwiSG9yaXpvbnRhbEFsaWdubWVudCI6MCwiVmVydGljYWxBbGlnbm1lbnQiOjAsIlNtYXJ0Rm9yZWdyb3VuZCI6bnVsbCwiTWFyZ2luIjp7IiRyZWYiOiI5MiJ9LCJQYWRkaW5nIjp7IiRyZWYiOiI5MyJ9LCJCYWNrZ3JvdW5kIjp7IiRyZWYiOiI5NCJ9LCJJc1Zpc2libGUiOnRydWUsIldpZHRoIjowLjAsIkhlaWdodCI6MC4wLCJCb3JkZXJTdHlsZSI6eyIkaWQiOiIyNzAiLCJMaW5lQ29sb3IiOm51bGwsIkxpbmVXZWlnaHQiOjAuMCwiTGluZVR5cGUiOjAsIlBhcmVudFN0eWxlIjpudWxsfSwiUGFyZW50U3R5bGUiOnsiJHJlZiI6Ijg4In19LCJIb3Jpem9udGFsQ29ubmVjdG9yU3R5bGUiOnsiJGlkIjoiMjcxIiwiTGluZUNvbG9yIjp7IiRyZWYiOiI5NiJ9LCJMaW5lV2VpZ2h0IjoxLjAsIkxpbmVUeXBlIjowLCJQYXJlbnRTdHlsZSI6eyIkcmVmIjoiOTUifX0sIlZlcnRpY2FsQ29ubmVjdG9yU3R5bGUiOnsiJGlkIjoiMjcyIiwiTGluZUNvbG9yIjp7IiRyZWYiOiI5OSJ9LCJMaW5lV2VpZ2h0IjoxLjAsIkxpbmVUeXBlIjowLCJQYXJlbnRTdHlsZSI6eyIkcmVmIjoiOTgifX0sIk1hcmdpbiI6bnVsbCwiU3RhcnREYXRlUG9zaXRpb24iOjQsIkVuZERhdGVQb3NpdGlvbiI6NCwiVGl0bGVQb3NpdGlvbiI6NSwiRHVyYXRpb25Qb3NpdGlvbiI6NiwiUGVyY2VudGFnZUNvbXBsZXRlZFBvc2l0aW9uIjoyLCJTcGFjaW5nIjo1LCJJc0JlbG93VGltZWJhbmQiOmZhbHNlLCJQZXJjZW50YWdlQ29tcGxldGVTaGFwZU9wYWNpdHkiOjM1LCJTaGFwZVN0eWxlIjp7IiRpZCI6IjI3MyIsIk1hcmdpbiI6eyIkcmVmIjoiMTAyIn0sIlBhZGRpbmciOnsiJHJlZiI6IjEwMyJ9LCJCYWNrZ3JvdW5kIjp7IiRpZCI6IjI3NCIsIkNvbG9yIjp7IiRpZCI6IjI3NSIsIkEiOjI1NSwiUiI6MTY0LCJHIjo3MCwiQiI6MjN9fSwiSXNWaXNpYmxlIjp0cnVlLCJXaWR0aCI6MC4wLCJIZWlnaHQiOjE2LjAsIkJvcmRlclN0eWxlIjp7IiRpZCI6IjI3NiIsIkxpbmVDb2xvciI6eyIkcmVmIjoiMTA1In0sIkxpbmVXZWlnaHQiOjAuMCwiTGluZVR5cGUiOjAsIlBhcmVudFN0eWxlIjp7IiRyZWYiOiIxMDQifX0sIlBhcmVudFN0eWxlIjp7IiRyZWYiOiIxMDEifX0sIlRpdGxlU3R5bGUiOnsiJGlkIjoiMjc3IiwiRm9udFNldHRpbmdzIjp7IiRpZCI6IjI3OCIsIkZvbnRTaXplIjoxMSwiRm9udE5hbWUiOiJDYWxpYnJpIiwiSXNCb2xkIjpmYWxzZSwiSXNJdGFsaWMiOmZhbHNlLCJJc1VuZGVybGluZWQiOmZhbHNlLCJQYXJlbnRTdHlsZSI6eyIkcmVmIjoiMTA4In19LCJBdXRvU2l6ZSI6MCwiRm9yZWdyb3VuZCI6eyIkcmVmIjoiMTA5In0sIk1heFdpZHRoIjo3MjAuMCwiTWF4SGVpZ2h0IjoiSW5maW5pdHkiLCJTbWFydEZvcmVncm91bmRJc0FjdGl2ZSI6ZmFsc2UsIkhvcml6b250YWxBbGlnbm1lbnQiOjAsIlZlcnRpY2FsQWxpZ25tZW50IjowLCJTbWFydEZvcmVncm91bmQiOm51bGwsIk1hcmdpbiI6eyIkcmVmIjoiMTExIn0sIlBhZGRpbmciOnsiJHJlZiI6IjExMiJ9LCJCYWNrZ3JvdW5kIjp7IiRyZWYiOiIxMTMifSwiSXNWaXNpYmxlIjp0cnVlLCJXaWR0aCI6MC4wLCJIZWlnaHQiOjAuMCwiQm9yZGVyU3R5bGUiOnsiJGlkIjoiMjc5IiwiTGluZUNvbG9yIjpudWxsLCJMaW5lV2VpZ2h0IjowLjAsIkxpbmVUeXBlIjowLCJQYXJlbnRTdHlsZSI6bnVsbH0sIlBhcmVudFN0eWxlIjp7IiRyZWYiOiIxMDcifX0sIkRhdGVTdHlsZSI6eyIkaWQiOiIyODAiLCJGb250U2V0dGluZ3MiOnsiJGlkIjoiMjgxIiwiRm9udFNpemUiOjEwLCJGb250TmFtZSI6IkNhbGlicmkiLCJJc0JvbGQiOmZhbHNlLCJJc0l0YWxpYyI6ZmFsc2UsIklzVW5kZXJsaW5lZCI6ZmFsc2UsIlBhcmVudFN0eWxlIjp7IiRyZWYiOiIxMTUifX0sIkF1dG9TaXplIjowLCJGb3JlZ3JvdW5kIjp7IiRyZWYiOiIxMTYifSwiTWF4V2lkdGgiOjIwMC4wLCJNYXhIZWlnaHQiOiJJbmZpbml0eSIsIlNtYXJ0Rm9yZWdyb3VuZElzQWN0aXZlIjpmYWxzZSwiSG9yaXpvbnRhbEFsaWdubWVudCI6MCwiVmVydGljYWxBbGlnbm1lbnQiOjAsIlNtYXJ0Rm9yZWdyb3VuZCI6bnVsbCwiTWFyZ2luIjp7IiRyZWYiOiIxMTgifSwiUGFkZGluZyI6eyIkcmVmIjoiMTE5In0sIkJhY2tncm91bmQiOnsiJHJlZiI6IjEyMCJ9LCJJc1Zpc2libGUiOnRydWUsIldpZHRoIjowLjAsIkhlaWdodCI6MC4wLCJCb3JkZXJTdHlsZSI6eyIkaWQiOiIyODIiLCJMaW5lQ29sb3IiOm51bGwsIkxpbmVXZWlnaHQiOjAuMCwiTGluZVR5cGUiOjAsIlBhcmVudFN0eWxlIjpudWxsfSwiUGFyZW50U3R5bGUiOnsiJHJlZiI6IjExNCJ9fSwiRGF0ZUZvcm1hdCI6eyIkcmVmIjoiMTIxIn0sIklzVmlzaWJsZSI6ZmFsc2UsIlBhcmVudFN0eWxlIjp7IiRyZWYiOiI4MCJ9fSwiSW5kZXgiOjEsIklkIjoiNDE1ZTUwODQtMTM1Ni00ZjM5LTgwNzUtMzMwMjk1NjgxOTgwIiwiVGl0bGUiOiJUYXNrIDEiLCJOb3RlIjpudWxsLCJIeXBlcmxpbmsiOm51bGwsIklzQ2hhbmdlZCI6ZmFsc2UsIklzTmV3IjpmYWxzZX0seyIkaWQiOiIyODMiLCJHcm91cE5hbWUiOm51bGwsIlN0YXJ0RGF0ZSI6IjIwMTUtMDktMTZUMDA6MDA6MDBaIiwiRW5kRGF0ZSI6IjIwMTUtMTAtMTVUMjM6NTk6NTkuOTk5WiIsIlBlcmNlbnRhZ2VDb21wbGV0ZSI6NzAuMCwiU3R5bGUiOnsiJGlkIjoiMjg0IiwiU2hhcGUiOjcsIlNoYXBlVGhpY2tuZXNzIjoxLCJEdXJhdGlvbkZvcm1hdCI6MCwiSW5jbHVkZU5vbldvcmtpbmdEYXlzSW5EdXJhdGlvbiI6dHJ1ZSwiUGVyY2VudGFnZUNvbXBsZXRlU3R5bGUiOnsiJGlkIjoiMjg1IiwiRm9udFNldHRpbmdzIjp7IiRpZCI6IjI4NiIsIkZvbnRTaXplIjoxMCwiRm9udE5hbWUiOiJDYWxpYnJpIiwiSXNCb2xkIjpmYWxzZSwiSXNJdGFsaWMiOmZhbHNlLCJJc1VuZGVybGluZWQiOmZhbHNlLCJQYXJlbnRTdHlsZSI6eyIkcmVmIjoiODIifX0sIkF1dG9TaXplIjowLCJGb3JlZ3JvdW5kIjp7IiRyZWYiOiI4MyJ9LCJNYXhXaWR0aCI6MjAwLjAsIk1heEhlaWdodCI6IkluZmluaXR5IiwiU21hcnRGb3JlZ3JvdW5kSXNBY3RpdmUiOmZhbHNlLCJIb3Jpem9udGFsQWxpZ25tZW50IjowLCJWZXJ0aWNhbEFsaWdubWVudCI6MCwiU21hcnRGb3JlZ3JvdW5kIjpudWxsLCJNYXJnaW4iOnsiJHJlZiI6Ijg1In0sIlBhZGRpbmciOnsiJHJlZiI6Ijg2In0sIkJhY2tncm91bmQiOnsiJHJlZiI6Ijg3In0sIklzVmlzaWJsZSI6dHJ1ZSwiV2lkdGgiOjAuMCwiSGVpZ2h0IjowLjAsIkJvcmRlclN0eWxlIjp7IiRpZCI6IjI4NyIsIkxpbmVDb2xvciI6bnVsbCwiTGluZVdlaWdodCI6MC4wLCJMaW5lVHlwZSI6MCwiUGFyZW50U3R5bGUiOm51bGx9LCJQYXJlbnRTdHlsZSI6eyIkcmVmIjoiODEifX0sIkR1cmF0aW9uU3R5bGUiOnsiJGlkIjoiMjg4IiwiRm9udFNldHRpbmdzIjp7IiRpZCI6IjI4OSIsIkZvbnRTaXplIjoxMCwiRm9udE5hbWUiOiJDYWxpYnJpIiwiSXNCb2xkIjpmYWxzZSwiSXNJdGFsaWMiOmZhbHNlLCJJc1VuZGVybGluZWQiOmZhbHNlLCJQYXJlbnRTdHlsZSI6eyIkcmVmIjoiODkifX0sIkF1dG9TaXplIjowLCJGb3JlZ3JvdW5kIjp7IiRyZWYiOiI5MCJ9LCJNYXhXaWR0aCI6MjAwLjAsIk1heEhlaWdodCI6IkluZmluaXR5IiwiU21hcnRGb3JlZ3JvdW5kSXNBY3RpdmUiOmZhbHNlLCJIb3Jpem9udGFsQWxpZ25tZW50IjowLCJWZXJ0aWNhbEFsaWdubWVudCI6MCwiU21hcnRGb3JlZ3JvdW5kIjpudWxsLCJNYXJnaW4iOnsiJHJlZiI6IjkyIn0sIlBhZGRpbmciOnsiJHJlZiI6IjkzIn0sIkJhY2tncm91bmQiOnsiJHJlZiI6Ijk0In0sIklzVmlzaWJsZSI6dHJ1ZSwiV2lkdGgiOjAuMCwiSGVpZ2h0IjowLjAsIkJvcmRlclN0eWxlIjp7IiRpZCI6IjI5MCIsIkxpbmVDb2xvciI6bnVsbCwiTGluZVdlaWdodCI6MC4wLCJMaW5lVHlwZSI6MCwiUGFyZW50U3R5bGUiOm51bGx9LCJQYXJlbnRTdHlsZSI6eyIkcmVmIjoiODgifX0sIkhvcml6b250YWxDb25uZWN0b3JTdHlsZSI6eyIkaWQiOiIyOTEiLCJMaW5lQ29sb3IiOnsiJHJlZiI6Ijk2In0sIkxpbmVXZWlnaHQiOjEuMCwiTGluZVR5cGUiOjAsIlBhcmVudFN0eWxlIjp7IiRyZWYiOiI5NSJ9fSwiVmVydGljYWxDb25uZWN0b3JTdHlsZSI6eyIkaWQiOiIyOTIiLCJMaW5lQ29sb3IiOnsiJHJlZiI6Ijk5In0sIkxpbmVXZWlnaHQiOjEuMCwiTGluZVR5cGUiOjAsIlBhcmVudFN0eWxlIjp7IiRyZWYiOiI5OCJ9fSwiTWFyZ2luIjpudWxsLCJTdGFydERhdGVQb3NpdGlvbiI6NCwiRW5kRGF0ZVBvc2l0aW9uIjo0LCJUaXRsZVBvc2l0aW9uIjo1LCJEdXJhdGlvblBvc2l0aW9uIjo2LCJQZXJjZW50YWdlQ29tcGxldGVkUG9zaXRpb24iOjIsIlNwYWNpbmciOjUsIklzQmVsb3dUaW1lYmFuZCI6ZmFsc2UsIlBlcmNlbnRhZ2VDb21wbGV0ZVNoYXBlT3BhY2l0eSI6MzUsIlNoYXBlU3R5bGUiOnsiJGlkIjoiMjkzIiwiTWFyZ2luIjp7IiRyZWYiOiIxMDIifSwiUGFkZGluZyI6eyIkcmVmIjoiMTAzIn0sIkJhY2tncm91bmQiOnsiJGlkIjoiMjk0IiwiQ29sb3IiOnsiJGlkIjoiMjk1IiwiQSI6MjU1LCJSIjoyMDQsIkciOjg2LCJCIjo0NX19LCJJc1Zpc2libGUiOnRydWUsIldpZHRoIjowLjAsIkhlaWdodCI6MTYuMCwiQm9yZGVyU3R5bGUiOnsiJGlkIjoiMjk2IiwiTGluZUNvbG9yIjp7IiRyZWYiOiIxMDUifSwiTGluZVdlaWdodCI6MC4wLCJMaW5lVHlwZSI6MCwiUGFyZW50U3R5bGUiOnsiJHJlZiI6IjEwNCJ9fSwiUGFyZW50U3R5bGUiOnsiJHJlZiI6IjEwMSJ9fSwiVGl0bGVTdHlsZSI6eyIkaWQiOiIyOTciLCJGb250U2V0dGluZ3MiOnsiJGlkIjoiMjk4IiwiRm9udFNpemUiOjExLCJGb250TmFtZSI6IkNhbGlicmkiLCJJc0JvbGQiOmZhbHNlLCJJc0l0YWxpYyI6ZmFsc2UsIklzVW5kZXJsaW5lZCI6ZmFsc2UsIlBhcmVudFN0eWxlIjp7IiRyZWYiOiIxMDgifX0sIkF1dG9TaXplIjowLCJGb3JlZ3JvdW5kIjp7IiRyZWYiOiIxMDkifSwiTWF4V2lkdGgiOjcyMC4wLCJNYXhIZWlnaHQiOiJJbmZpbml0eSIsIlNtYXJ0Rm9yZWdyb3VuZElzQWN0aXZlIjpmYWxzZSwiSG9yaXpvbnRhbEFsaWdubWVudCI6MCwiVmVydGljYWxBbGlnbm1lbnQiOjAsIlNtYXJ0Rm9yZWdyb3VuZCI6bnVsbCwiTWFyZ2luIjp7IiRyZWYiOiIxMTEifSwiUGFkZGluZyI6eyIkcmVmIjoiMTEyIn0sIkJhY2tncm91bmQiOnsiJHJlZiI6IjExMyJ9LCJJc1Zpc2libGUiOnRydWUsIldpZHRoIjowLjAsIkhlaWdodCI6MC4wLCJCb3JkZXJTdHlsZSI6eyIkaWQiOiIyOTkiLCJMaW5lQ29sb3IiOm51bGwsIkxpbmVXZWlnaHQiOjAuMCwiTGluZVR5cGUiOjAsIlBhcmVudFN0eWxlIjpudWxsfSwiUGFyZW50U3R5bGUiOnsiJHJlZiI6IjEwNyJ9fSwiRGF0ZVN0eWxlIjp7IiRpZCI6IjMwMCIsIkZvbnRTZXR0aW5ncyI6eyIkaWQiOiIzMDEiLCJGb250U2l6ZSI6MTAsIkZvbnROYW1lIjoiQ2FsaWJyaSIsIklzQm9sZCI6ZmFsc2UsIklzSXRhbGljIjpmYWxzZSwiSXNVbmRlcmxpbmVkIjpmYWxzZSwiUGFyZW50U3R5bGUiOnsiJHJlZiI6IjExNSJ9fSwiQXV0b1NpemUiOjAsIkZvcmVncm91bmQiOnsiJHJlZiI6IjExNiJ9LCJNYXhXaWR0aCI6MjAwLjAsIk1heEhlaWdodCI6IkluZmluaXR5IiwiU21hcnRGb3JlZ3JvdW5kSXNBY3RpdmUiOmZhbHNlLCJIb3Jpem9udGFsQWxpZ25tZW50IjowLCJWZXJ0aWNhbEFsaWdubWVudCI6MCwiU21hcnRGb3JlZ3JvdW5kIjpudWxsLCJNYXJnaW4iOnsiJHJlZiI6IjExOCJ9LCJQYWRkaW5nIjp7IiRyZWYiOiIxMTkifSwiQmFja2dyb3VuZCI6eyIkcmVmIjoiMTIwIn0sIklzVmlzaWJsZSI6dHJ1ZSwiV2lkdGgiOjAuMCwiSGVpZ2h0IjowLjAsIkJvcmRlclN0eWxlIjp7IiRpZCI6IjMwMiIsIkxpbmVDb2xvciI6bnVsbCwiTGluZVdlaWdodCI6MC4wLCJMaW5lVHlwZSI6MCwiUGFyZW50U3R5bGUiOm51bGx9LCJQYXJlbnRTdHlsZSI6eyIkcmVmIjoiMTE0In19LCJEYXRlRm9ybWF0Ijp7IiRyZWYiOiIxMjEifSwiSXNWaXNpYmxlIjpmYWxzZSwiUGFyZW50U3R5bGUiOnsiJHJlZiI6IjgwIn19LCJJbmRleCI6MiwiSWQiOiI2M2MxYjRhOC01ZWNhLTRkOTQtYjJmYy0wMDJiMGY3MmE2MzYiLCJUaXRsZSI6IlRhc2sgMiIsIk5vdGUiOm51bGwsIkh5cGVybGluayI6bnVsbCwiSXNDaGFuZ2VkIjpmYWxzZSwiSXNOZXciOmZhbHNlfSx7IiRpZCI6IjMwMyIsIkdyb3VwTmFtZSI6bnVsbCwiU3RhcnREYXRlIjoiMjAxNS0xMC0yNlQwMDowMDowMFoiLCJFbmREYXRlIjoiMjAxNS0xMi0wNFQyMzo1OTo1OS45OTlaIiwiUGVyY2VudGFnZUNvbXBsZXRlIjo0MC4wLCJTdHlsZSI6eyIkaWQiOiIzMDQiLCJTaGFwZSI6NywiU2hhcGVUaGlja25lc3MiOjEsIkR1cmF0aW9uRm9ybWF0IjowLCJJbmNsdWRlTm9uV29ya2luZ0RheXNJbkR1cmF0aW9uIjp0cnVlLCJQZXJjZW50YWdlQ29tcGxldGVTdHlsZSI6eyIkaWQiOiIzMDUiLCJGb250U2V0dGluZ3MiOnsiJGlkIjoiMzA2IiwiRm9udFNpemUiOjEwLCJGb250TmFtZSI6IkNhbGlicmkiLCJJc0JvbGQiOmZhbHNlLCJJc0l0YWxpYyI6ZmFsc2UsIklzVW5kZXJsaW5lZCI6ZmFsc2UsIlBhcmVudFN0eWxlIjp7IiRyZWYiOiI4MiJ9fSwiQXV0b1NpemUiOjAsIkZvcmVncm91bmQiOnsiJHJlZiI6IjgzIn0sIk1heFdpZHRoIjoyMDAuMCwiTWF4SGVpZ2h0IjoiSW5maW5pdHkiLCJTbWFydEZvcmVncm91bmRJc0FjdGl2ZSI6ZmFsc2UsIkhvcml6b250YWxBbGlnbm1lbnQiOjAsIlZlcnRpY2FsQWxpZ25tZW50IjowLCJTbWFydEZvcmVncm91bmQiOm51bGwsIk1hcmdpbiI6eyIkcmVmIjoiODUifSwiUGFkZGluZyI6eyIkcmVmIjoiODYifSwiQmFja2dyb3VuZCI6eyIkcmVmIjoiODcifSwiSXNWaXNpYmxlIjp0cnVlLCJXaWR0aCI6MC4wLCJIZWlnaHQiOjAuMCwiQm9yZGVyU3R5bGUiOnsiJGlkIjoiMzA3IiwiTGluZUNvbG9yIjpudWxsLCJMaW5lV2VpZ2h0IjowLjAsIkxpbmVUeXBlIjowLCJQYXJlbnRTdHlsZSI6bnVsbH0sIlBhcmVudFN0eWxlIjp7IiRyZWYiOiI4MSJ9fSwiRHVyYXRpb25TdHlsZSI6eyIkaWQiOiIzMDgiLCJGb250U2V0dGluZ3MiOnsiJGlkIjoiMzA5IiwiRm9udFNpemUiOjEwLCJGb250TmFtZSI6IkNhbGlicmkiLCJJc0JvbGQiOmZhbHNlLCJJc0l0YWxpYyI6ZmFsc2UsIklzVW5kZXJsaW5lZCI6ZmFsc2UsIlBhcmVudFN0eWxlIjp7IiRyZWYiOiI4OSJ9fSwiQXV0b1NpemUiOjAsIkZvcmVncm91bmQiOnsiJHJlZiI6IjkwIn0sIk1heFdpZHRoIjoyMDAuMCwiTWF4SGVpZ2h0IjoiSW5maW5pdHkiLCJTbWFydEZvcmVncm91bmRJc0FjdGl2ZSI6ZmFsc2UsIkhvcml6b250YWxBbGlnbm1lbnQiOjAsIlZlcnRpY2FsQWxpZ25tZW50IjowLCJTbWFydEZvcmVncm91bmQiOm51bGwsIk1hcmdpbiI6eyIkcmVmIjoiOTIifSwiUGFkZGluZyI6eyIkcmVmIjoiOTMifSwiQmFja2dyb3VuZCI6eyIkcmVmIjoiOTQifSwiSXNWaXNpYmxlIjp0cnVlLCJXaWR0aCI6MC4wLCJIZWlnaHQiOjAuMCwiQm9yZGVyU3R5bGUiOnsiJGlkIjoiMzEwIiwiTGluZUNvbG9yIjpudWxsLCJMaW5lV2VpZ2h0IjowLjAsIkxpbmVUeXBlIjowLCJQYXJlbnRTdHlsZSI6bnVsbH0sIlBhcmVudFN0eWxlIjp7IiRyZWYiOiI4OCJ9fSwiSG9yaXpvbnRhbENvbm5lY3RvclN0eWxlIjp7IiRpZCI6IjMxMSIsIkxpbmVDb2xvciI6eyIkcmVmIjoiOTYifSwiTGluZVdlaWdodCI6MS4wLCJMaW5lVHlwZSI6MCwiUGFyZW50U3R5bGUiOnsiJHJlZiI6Ijk1In19LCJWZXJ0aWNhbENvbm5lY3RvclN0eWxlIjp7IiRpZCI6IjMxMiIsIkxpbmVDb2xvciI6eyIkcmVmIjoiOTkifSwiTGluZVdlaWdodCI6MS4wLCJMaW5lVHlwZSI6MCwiUGFyZW50U3R5bGUiOnsiJHJlZiI6Ijk4In19LCJNYXJnaW4iOm51bGwsIlN0YXJ0RGF0ZVBvc2l0aW9uIjo0LCJFbmREYXRlUG9zaXRpb24iOjQsIlRpdGxlUG9zaXRpb24iOjUsIkR1cmF0aW9uUG9zaXRpb24iOjYsIlBlcmNlbnRhZ2VDb21wbGV0ZWRQb3NpdGlvbiI6MiwiU3BhY2luZyI6NSwiSXNCZWxvd1RpbWViYW5kIjpmYWxzZSwiUGVyY2VudGFnZUNvbXBsZXRlU2hhcGVPcGFjaXR5IjozNSwiU2hhcGVTdHlsZSI6eyIkaWQiOiIzMTMiLCJNYXJnaW4iOnsiJHJlZiI6IjEwMiJ9LCJQYWRkaW5nIjp7IiRyZWYiOiIxMDMifSwiQmFja2dyb3VuZCI6eyIkaWQiOiIzMTQiLCJDb2xvciI6eyIkaWQiOiIzMTUiLCJBIjoyNTUsIlIiOjE4MSwiRyI6ODMsIkIiOjI2fX0sIklzVmlzaWJsZSI6dHJ1ZSwiV2lkdGgiOjAuMCwiSGVpZ2h0IjoxNi4wLCJCb3JkZXJTdHlsZSI6eyIkaWQiOiIzMTYiLCJMaW5lQ29sb3IiOnsiJHJlZiI6IjEwNSJ9LCJMaW5lV2VpZ2h0IjowLjAsIkxpbmVUeXBlIjowLCJQYXJlbnRTdHlsZSI6eyIkcmVmIjoiMTA0In19LCJQYXJlbnRTdHlsZSI6eyIkcmVmIjoiMTAxIn19LCJUaXRsZVN0eWxlIjp7IiRpZCI6IjMxNyIsIkZvbnRTZXR0aW5ncyI6eyIkaWQiOiIzMTgiLCJGb250U2l6ZSI6MTEsIkZvbnROYW1lIjoiQ2FsaWJyaSIsIklzQm9sZCI6ZmFsc2UsIklzSXRhbGljIjpmYWxzZSwiSXNVbmRlcmxpbmVkIjpmYWxzZSwiUGFyZW50U3R5bGUiOnsiJHJlZiI6IjEwOCJ9fSwiQXV0b1NpemUiOjAsIkZvcmVncm91bmQiOnsiJHJlZiI6IjEwOSJ9LCJNYXhXaWR0aCI6NzIwLjAsIk1heEhlaWdodCI6IkluZmluaXR5IiwiU21hcnRGb3JlZ3JvdW5kSXNBY3RpdmUiOmZhbHNlLCJIb3Jpem9udGFsQWxpZ25tZW50IjowLCJWZXJ0aWNhbEFsaWdubWVudCI6MCwiU21hcnRGb3JlZ3JvdW5kIjpudWxsLCJNYXJnaW4iOnsiJHJlZiI6IjExMSJ9LCJQYWRkaW5nIjp7IiRyZWYiOiIxMTIifSwiQmFja2dyb3VuZCI6eyIkcmVmIjoiMTEzIn0sIklzVmlzaWJsZSI6dHJ1ZSwiV2lkdGgiOjAuMCwiSGVpZ2h0IjowLjAsIkJvcmRlclN0eWxlIjp7IiRpZCI6IjMxOSIsIkxpbmVDb2xvciI6bnVsbCwiTGluZVdlaWdodCI6MC4wLCJMaW5lVHlwZSI6MCwiUGFyZW50U3R5bGUiOm51bGx9LCJQYXJlbnRTdHlsZSI6eyIkcmVmIjoiMTA3In19LCJEYXRlU3R5bGUiOnsiJGlkIjoiMzIwIiwiRm9udFNldHRpbmdzIjp7IiRpZCI6IjMyMSIsIkZvbnRTaXplIjoxMCwiRm9udE5hbWUiOiJDYWxpYnJpIiwiSXNCb2xkIjpmYWxzZSwiSXNJdGFsaWMiOmZhbHNlLCJJc1VuZGVybGluZWQiOmZhbHNlLCJQYXJlbnRTdHlsZSI6eyIkcmVmIjoiMTE1In19LCJBdXRvU2l6ZSI6MCwiRm9yZWdyb3VuZCI6eyIkcmVmIjoiMTE2In0sIk1heFdpZHRoIjoyMDAuMCwiTWF4SGVpZ2h0IjoiSW5maW5pdHkiLCJTbWFydEZvcmVncm91bmRJc0FjdGl2ZSI6ZmFsc2UsIkhvcml6b250YWxBbGlnbm1lbnQiOjAsIlZlcnRpY2FsQWxpZ25tZW50IjowLCJTbWFydEZvcmVncm91bmQiOm51bGwsIk1hcmdpbiI6eyIkcmVmIjoiMTE4In0sIlBhZGRpbmciOnsiJHJlZiI6IjExOSJ9LCJCYWNrZ3JvdW5kIjp7IiRyZWYiOiIxMjAifSwiSXNWaXNpYmxlIjp0cnVlLCJXaWR0aCI6MC4wLCJIZWlnaHQiOjAuMCwiQm9yZGVyU3R5bGUiOnsiJGlkIjoiMzIyIiwiTGluZUNvbG9yIjpudWxsLCJMaW5lV2VpZ2h0IjowLjAsIkxpbmVUeXBlIjowLCJQYXJlbnRTdHlsZSI6bnVsbH0sIlBhcmVudFN0eWxlIjp7IiRyZWYiOiIxMTQifX0sIkRhdGVGb3JtYXQiOnsiJHJlZiI6IjEyMSJ9LCJJc1Zpc2libGUiOmZhbHNlLCJQYXJlbnRTdHlsZSI6eyIkcmVmIjoiODAifX0sIkluZGV4IjozLCJJZCI6ImJmZDU2ODVmLTg4NmItNDJjMy1iMWI3LThhZWU4YzE4Y2MxMSIsIlRpdGxlIjoiVGFzayAzIiwiTm90ZSI6bnVsbCwiSHlwZXJsaW5rIjpudWxsLCJJc0NoYW5nZWQiOmZhbHNlLCJJc05ldyI6ZmFsc2V9XSwiU2V0dGluZ3MiOnsiJGlkIjoiMzIzIiwiSW1wYU9wdGlvbnMiOnsiJGlkIjoiMzI0IiwiTGVmdFRvUmlnaHQiOmZhbHNlLCJQYXlsb2FkT3B0aW9ucyI6Mn0sIlVzZUNvbXByZXNzaW9uIjpmYWxzZSwiQ29tcHJlc2lvblBlcmNlbnRhZ2UiOjAuMCwiSW5hY3RpdmVJbnRlcnZhbFdpZHRoVGhyZXNob2xkIjowLjAsIkluYWN0aXZlSW50ZXJ2YWxXaWR0aCI6MC4wLCJTcGxpdFRhc2tzIjpmYWxzZSwiVXNlQ2x1c3RlciI6ZmFsc2UsIkVwc2lsb24iOjAuMCwiTWluUG9pbnRzVG9Gb3JtQUNsdXN0ZXIiOjAsIkdlbmVyYXRlSW52aXNpYmxlU2hhcGVzIjpmYWxzZSwiU21hcnRUaW1lbGluZVRhc2tQZXJjZW50YWdlRml0IjpmYWxzZX0sIklzTmV3Ijp0cnVlfQ=="/>
  <p:tag name="__MASTER" val="__part_0"/>
</p:tagLst>
</file>

<file path=ppt/tags/tag7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7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7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7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7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7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7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1354</TotalTime>
  <Words>1394</Words>
  <Application>Microsoft Office PowerPoint</Application>
  <PresentationFormat>Custom</PresentationFormat>
  <Paragraphs>437</Paragraphs>
  <Slides>31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2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Lalit Kumar</dc:creator>
  <cp:lastModifiedBy>lalit.kumar</cp:lastModifiedBy>
  <cp:revision>607</cp:revision>
  <dcterms:created xsi:type="dcterms:W3CDTF">2015-09-02T06:05:10Z</dcterms:created>
  <dcterms:modified xsi:type="dcterms:W3CDTF">2017-05-24T13:37:05Z</dcterms:modified>
</cp:coreProperties>
</file>