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205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13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40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0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96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98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49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74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66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82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35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14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95529-E439-47A0-99C9-7994E3A8234C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50826-4158-429F-83F1-195719C0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18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83189" y="5754645"/>
            <a:ext cx="4881282" cy="52060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Employee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62" y="158563"/>
            <a:ext cx="4305300" cy="4819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313" y="136247"/>
            <a:ext cx="4114800" cy="4914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5917" y="1292507"/>
            <a:ext cx="4393657" cy="2603406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31962" y="5681711"/>
            <a:ext cx="4881282" cy="520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Client Admin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966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70" y="202784"/>
            <a:ext cx="11846859" cy="5407390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312644" y="6181726"/>
            <a:ext cx="4881282" cy="520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How can we control  the green?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456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BCC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Meyer</dc:creator>
  <cp:lastModifiedBy>Debbie Kulling</cp:lastModifiedBy>
  <cp:revision>3</cp:revision>
  <dcterms:created xsi:type="dcterms:W3CDTF">2018-02-01T14:44:47Z</dcterms:created>
  <dcterms:modified xsi:type="dcterms:W3CDTF">2018-02-09T14:40:47Z</dcterms:modified>
</cp:coreProperties>
</file>