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7" r:id="rId2"/>
    <p:sldId id="278" r:id="rId3"/>
    <p:sldId id="279" r:id="rId4"/>
    <p:sldId id="281" r:id="rId5"/>
    <p:sldId id="280" r:id="rId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8837"/>
    <a:srgbClr val="E35546"/>
    <a:srgbClr val="C95D90"/>
    <a:srgbClr val="E6B326"/>
    <a:srgbClr val="FFFFFF"/>
    <a:srgbClr val="E7B52D"/>
    <a:srgbClr val="037AB8"/>
    <a:srgbClr val="46A958"/>
    <a:srgbClr val="00A169"/>
    <a:srgbClr val="7191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>
        <p:scale>
          <a:sx n="80" d="100"/>
          <a:sy n="80" d="100"/>
        </p:scale>
        <p:origin x="-1074" y="-31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02F52F-4E31-43AC-BFEB-F691E4E3B0D4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2403AF-E225-4757-8E4D-C23464E05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200400" y="4552950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Calibri Light" panose="020F0302020204030204" pitchFamily="34" charset="0"/>
                <a:ea typeface="Roboto Condensed Light" panose="02000000000000000000" pitchFamily="2" charset="0"/>
              </a:rPr>
              <a:t>www.harbinger-systems.com</a:t>
            </a:r>
            <a:endParaRPr lang="en-US" sz="1400" dirty="0">
              <a:solidFill>
                <a:schemeClr val="bg1"/>
              </a:solidFill>
              <a:latin typeface="Calibri Light" panose="020F030202020403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37565" y="1303245"/>
            <a:ext cx="2971800" cy="762000"/>
          </a:xfrm>
          <a:prstGeom prst="rect">
            <a:avLst/>
          </a:prstGeom>
        </p:spPr>
        <p:txBody>
          <a:bodyPr/>
          <a:lstStyle>
            <a:lvl1pPr>
              <a:buNone/>
              <a:defRPr sz="2800">
                <a:solidFill>
                  <a:srgbClr val="037AB8"/>
                </a:solidFill>
                <a:latin typeface="Calibri Light" pitchFamily="34" charset="0"/>
              </a:defRPr>
            </a:lvl1pPr>
            <a:lvl2pPr>
              <a:defRPr sz="2800">
                <a:latin typeface="Calibri Light" pitchFamily="34" charset="0"/>
              </a:defRPr>
            </a:lvl2pPr>
            <a:lvl3pPr>
              <a:defRPr sz="2800">
                <a:latin typeface="Calibri Light" pitchFamily="34" charset="0"/>
              </a:defRPr>
            </a:lvl3pPr>
            <a:lvl4pPr>
              <a:defRPr sz="2800">
                <a:latin typeface="Calibri Light" pitchFamily="34" charset="0"/>
              </a:defRPr>
            </a:lvl4pPr>
            <a:lvl5pPr>
              <a:defRPr sz="2800">
                <a:latin typeface="Calibri Light" pitchFamily="34" charset="0"/>
              </a:defRPr>
            </a:lvl5pPr>
          </a:lstStyle>
          <a:p>
            <a:pPr lvl="0"/>
            <a:r>
              <a:rPr lang="en-US" dirty="0" smtClean="0"/>
              <a:t>Add Title Here…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85845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447800" y="990600"/>
            <a:ext cx="5562600" cy="666750"/>
          </a:xfrm>
          <a:prstGeom prst="rect">
            <a:avLst/>
          </a:prstGeom>
        </p:spPr>
        <p:txBody>
          <a:bodyPr/>
          <a:lstStyle>
            <a:lvl1pPr>
              <a:buNone/>
              <a:defRPr sz="2800">
                <a:solidFill>
                  <a:schemeClr val="bg1"/>
                </a:solidFill>
                <a:latin typeface="Calibri Light" pitchFamily="34" charset="0"/>
              </a:defRPr>
            </a:lvl1pPr>
            <a:lvl2pPr>
              <a:defRPr sz="2800">
                <a:solidFill>
                  <a:srgbClr val="037AB8"/>
                </a:solidFill>
                <a:latin typeface="Calibri Light" pitchFamily="34" charset="0"/>
              </a:defRPr>
            </a:lvl2pPr>
            <a:lvl3pPr>
              <a:defRPr sz="2800">
                <a:solidFill>
                  <a:srgbClr val="037AB8"/>
                </a:solidFill>
                <a:latin typeface="Calibri Light" pitchFamily="34" charset="0"/>
              </a:defRPr>
            </a:lvl3pPr>
            <a:lvl4pPr>
              <a:defRPr sz="2800">
                <a:solidFill>
                  <a:srgbClr val="037AB8"/>
                </a:solidFill>
                <a:latin typeface="Calibri Light" pitchFamily="34" charset="0"/>
              </a:defRPr>
            </a:lvl4pPr>
            <a:lvl5pPr>
              <a:defRPr sz="2800">
                <a:solidFill>
                  <a:srgbClr val="037AB8"/>
                </a:solidFill>
                <a:latin typeface="Calibri Light" pitchFamily="34" charset="0"/>
              </a:defRPr>
            </a:lvl5pPr>
          </a:lstStyle>
          <a:p>
            <a:pPr lvl="0"/>
            <a:r>
              <a:rPr lang="en-US" dirty="0" smtClean="0"/>
              <a:t>Add Title Here…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456765" y="1733550"/>
            <a:ext cx="4191000" cy="1371600"/>
          </a:xfrm>
          <a:prstGeom prst="rect">
            <a:avLst/>
          </a:prstGeom>
        </p:spPr>
        <p:txBody>
          <a:bodyPr/>
          <a:lstStyle>
            <a:lvl1pPr>
              <a:buNone/>
              <a:defRPr sz="2400">
                <a:solidFill>
                  <a:srgbClr val="037AB8"/>
                </a:solidFill>
              </a:defRPr>
            </a:lvl1pPr>
          </a:lstStyle>
          <a:p>
            <a:pPr lvl="0"/>
            <a:r>
              <a:rPr lang="en-US" dirty="0" smtClean="0"/>
              <a:t>Add Subtitle Here…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09600" y="4624670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Calibri Light" panose="020F0302020204030204" pitchFamily="34" charset="0"/>
                <a:ea typeface="Roboto Condensed Light" panose="02000000000000000000" pitchFamily="2" charset="0"/>
              </a:rPr>
              <a:t>www.harbinger-systems.com</a:t>
            </a:r>
            <a:endParaRPr lang="en-US" sz="1400" dirty="0">
              <a:solidFill>
                <a:schemeClr val="bg1"/>
              </a:solidFill>
              <a:latin typeface="Calibri Light" panose="020F0302020204030204" pitchFamily="34" charset="0"/>
              <a:ea typeface="Roboto Condensed Light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4515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762000" y="0"/>
            <a:ext cx="7467600" cy="666750"/>
          </a:xfrm>
          <a:prstGeom prst="rect">
            <a:avLst/>
          </a:prstGeom>
        </p:spPr>
        <p:txBody>
          <a:bodyPr/>
          <a:lstStyle>
            <a:lvl1pPr>
              <a:buNone/>
              <a:defRPr sz="2800">
                <a:solidFill>
                  <a:srgbClr val="037AB8"/>
                </a:solidFill>
                <a:latin typeface="Calibri Light" pitchFamily="34" charset="0"/>
              </a:defRPr>
            </a:lvl1pPr>
            <a:lvl2pPr>
              <a:defRPr sz="2800">
                <a:solidFill>
                  <a:srgbClr val="037AB8"/>
                </a:solidFill>
                <a:latin typeface="Calibri Light" pitchFamily="34" charset="0"/>
              </a:defRPr>
            </a:lvl2pPr>
            <a:lvl3pPr>
              <a:defRPr sz="2800">
                <a:solidFill>
                  <a:srgbClr val="037AB8"/>
                </a:solidFill>
                <a:latin typeface="Calibri Light" pitchFamily="34" charset="0"/>
              </a:defRPr>
            </a:lvl3pPr>
            <a:lvl4pPr>
              <a:defRPr sz="2800">
                <a:solidFill>
                  <a:srgbClr val="037AB8"/>
                </a:solidFill>
                <a:latin typeface="Calibri Light" pitchFamily="34" charset="0"/>
              </a:defRPr>
            </a:lvl4pPr>
            <a:lvl5pPr>
              <a:defRPr sz="2800">
                <a:solidFill>
                  <a:srgbClr val="037AB8"/>
                </a:solidFill>
                <a:latin typeface="Calibri Light" pitchFamily="34" charset="0"/>
              </a:defRPr>
            </a:lvl5pPr>
          </a:lstStyle>
          <a:p>
            <a:pPr lvl="0"/>
            <a:r>
              <a:rPr lang="en-US" dirty="0" smtClean="0"/>
              <a:t>Add Title Here…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742950"/>
            <a:ext cx="7470648" cy="3895344"/>
          </a:xfrm>
          <a:prstGeom prst="rect">
            <a:avLst/>
          </a:prstGeom>
        </p:spPr>
        <p:txBody>
          <a:bodyPr/>
          <a:lstStyle>
            <a:lvl1pPr>
              <a:defRPr sz="2400" baseline="0">
                <a:solidFill>
                  <a:schemeClr val="tx1"/>
                </a:solidFill>
                <a:latin typeface="Calibri Light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Calibri Light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 Light" pitchFamily="34" charset="0"/>
              </a:defRPr>
            </a:lvl3pPr>
            <a:lvl4pPr>
              <a:defRPr sz="2400">
                <a:solidFill>
                  <a:schemeClr val="tx1"/>
                </a:solidFill>
                <a:latin typeface="Calibri Light" pitchFamily="34" charset="0"/>
              </a:defRPr>
            </a:lvl4pPr>
            <a:lvl5pPr>
              <a:defRPr sz="2400">
                <a:solidFill>
                  <a:schemeClr val="tx1"/>
                </a:solidFill>
                <a:latin typeface="Calibri Light" pitchFamily="34" charset="0"/>
              </a:defRPr>
            </a:lvl5pPr>
          </a:lstStyle>
          <a:p>
            <a:pPr lvl="0"/>
            <a:r>
              <a:rPr lang="en-US" dirty="0" smtClean="0"/>
              <a:t>Add Text Here…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6019800" y="4720303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Calibri Light" panose="020F0302020204030204" pitchFamily="34" charset="0"/>
                <a:ea typeface="Roboto Condensed Light" panose="02000000000000000000" pitchFamily="2" charset="0"/>
              </a:rPr>
              <a:t>www.harbinger-systems.com</a:t>
            </a:r>
            <a:endParaRPr lang="en-US" sz="1400" dirty="0">
              <a:solidFill>
                <a:schemeClr val="bg1"/>
              </a:solidFill>
              <a:latin typeface="Calibri Light" panose="020F0302020204030204" pitchFamily="34" charset="0"/>
              <a:ea typeface="Roboto Condensed Light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4849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762000" y="0"/>
            <a:ext cx="7467600" cy="666750"/>
          </a:xfrm>
          <a:prstGeom prst="rect">
            <a:avLst/>
          </a:prstGeom>
        </p:spPr>
        <p:txBody>
          <a:bodyPr/>
          <a:lstStyle>
            <a:lvl1pPr>
              <a:buNone/>
              <a:defRPr sz="2800">
                <a:solidFill>
                  <a:srgbClr val="037AB8"/>
                </a:solidFill>
                <a:latin typeface="Calibri Light" pitchFamily="34" charset="0"/>
              </a:defRPr>
            </a:lvl1pPr>
            <a:lvl2pPr>
              <a:defRPr sz="2800">
                <a:solidFill>
                  <a:srgbClr val="037AB8"/>
                </a:solidFill>
                <a:latin typeface="Calibri Light" pitchFamily="34" charset="0"/>
              </a:defRPr>
            </a:lvl2pPr>
            <a:lvl3pPr>
              <a:defRPr sz="2800">
                <a:solidFill>
                  <a:srgbClr val="037AB8"/>
                </a:solidFill>
                <a:latin typeface="Calibri Light" pitchFamily="34" charset="0"/>
              </a:defRPr>
            </a:lvl3pPr>
            <a:lvl4pPr>
              <a:defRPr sz="2800">
                <a:solidFill>
                  <a:srgbClr val="037AB8"/>
                </a:solidFill>
                <a:latin typeface="Calibri Light" pitchFamily="34" charset="0"/>
              </a:defRPr>
            </a:lvl4pPr>
            <a:lvl5pPr>
              <a:defRPr sz="2800">
                <a:solidFill>
                  <a:srgbClr val="037AB8"/>
                </a:solidFill>
                <a:latin typeface="Calibri Light" pitchFamily="34" charset="0"/>
              </a:defRPr>
            </a:lvl5pPr>
          </a:lstStyle>
          <a:p>
            <a:pPr lvl="0"/>
            <a:r>
              <a:rPr lang="en-US" dirty="0" smtClean="0"/>
              <a:t>Add Title Here…</a:t>
            </a:r>
            <a:endParaRPr lang="en-US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742950"/>
            <a:ext cx="3735324" cy="3895344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 Light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Calibri Light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 Light" pitchFamily="34" charset="0"/>
              </a:defRPr>
            </a:lvl3pPr>
            <a:lvl4pPr>
              <a:defRPr sz="2400">
                <a:solidFill>
                  <a:schemeClr val="tx1"/>
                </a:solidFill>
                <a:latin typeface="Calibri Light" pitchFamily="34" charset="0"/>
              </a:defRPr>
            </a:lvl4pPr>
            <a:lvl5pPr>
              <a:defRPr sz="2400">
                <a:solidFill>
                  <a:schemeClr val="tx1"/>
                </a:solidFill>
                <a:latin typeface="Calibri Light" pitchFamily="34" charset="0"/>
              </a:defRPr>
            </a:lvl5pPr>
          </a:lstStyle>
          <a:p>
            <a:pPr lvl="0"/>
            <a:r>
              <a:rPr lang="en-US" dirty="0" smtClean="0"/>
              <a:t>Add Text Here…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494276" y="742950"/>
            <a:ext cx="3735324" cy="3895344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 Light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Calibri Light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 Light" pitchFamily="34" charset="0"/>
              </a:defRPr>
            </a:lvl3pPr>
            <a:lvl4pPr>
              <a:defRPr sz="2400">
                <a:solidFill>
                  <a:schemeClr val="tx1"/>
                </a:solidFill>
                <a:latin typeface="Calibri Light" pitchFamily="34" charset="0"/>
              </a:defRPr>
            </a:lvl4pPr>
            <a:lvl5pPr>
              <a:defRPr sz="2400">
                <a:solidFill>
                  <a:schemeClr val="tx1"/>
                </a:solidFill>
                <a:latin typeface="Calibri Light" pitchFamily="34" charset="0"/>
              </a:defRPr>
            </a:lvl5pPr>
          </a:lstStyle>
          <a:p>
            <a:pPr lvl="0"/>
            <a:r>
              <a:rPr lang="en-US" dirty="0" smtClean="0"/>
              <a:t>Add Text Here…</a:t>
            </a:r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6019800" y="4720303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Calibri Light" panose="020F0302020204030204" pitchFamily="34" charset="0"/>
                <a:ea typeface="Roboto Condensed Light" panose="02000000000000000000" pitchFamily="2" charset="0"/>
              </a:rPr>
              <a:t>www.harbinger-systems.com</a:t>
            </a:r>
            <a:endParaRPr lang="en-US" sz="1400" dirty="0">
              <a:solidFill>
                <a:schemeClr val="bg1"/>
              </a:solidFill>
              <a:latin typeface="Calibri Light" panose="020F0302020204030204" pitchFamily="34" charset="0"/>
              <a:ea typeface="Roboto Condensed Light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4849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00400" y="4552950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Calibri Light" panose="020F0302020204030204" pitchFamily="34" charset="0"/>
                <a:ea typeface="Roboto Condensed Light" panose="02000000000000000000" pitchFamily="2" charset="0"/>
              </a:rPr>
              <a:t>www.harbinger-systems.com</a:t>
            </a:r>
            <a:endParaRPr lang="en-US" sz="1400" dirty="0">
              <a:solidFill>
                <a:schemeClr val="bg1"/>
              </a:solidFill>
              <a:latin typeface="Calibri Light" panose="020F0302020204030204" pitchFamily="34" charset="0"/>
              <a:ea typeface="Roboto Condensed Light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11937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1" r:id="rId3"/>
    <p:sldLayoutId id="2147483653" r:id="rId4"/>
    <p:sldLayoutId id="2147483654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62000" y="0"/>
            <a:ext cx="8001000" cy="666750"/>
          </a:xfrm>
        </p:spPr>
        <p:txBody>
          <a:bodyPr/>
          <a:lstStyle/>
          <a:p>
            <a:r>
              <a:rPr lang="en-US" sz="2600" dirty="0" smtClean="0"/>
              <a:t>Pay check - Required</a:t>
            </a:r>
            <a:endParaRPr lang="en-US" sz="2600" dirty="0"/>
          </a:p>
        </p:txBody>
      </p:sp>
      <p:pic>
        <p:nvPicPr>
          <p:cNvPr id="5" name="Picture 4" descr="Paycheck-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438150"/>
            <a:ext cx="4389120" cy="455143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962400" y="2495550"/>
            <a:ext cx="1676400" cy="251460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307275" y="3105150"/>
            <a:ext cx="2011680" cy="190500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943600" y="514350"/>
            <a:ext cx="29718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Areas marked in colored boxes are tables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62000" y="0"/>
            <a:ext cx="8001000" cy="666750"/>
          </a:xfrm>
        </p:spPr>
        <p:txBody>
          <a:bodyPr/>
          <a:lstStyle/>
          <a:p>
            <a:r>
              <a:rPr lang="en-US" sz="2600" dirty="0" smtClean="0"/>
              <a:t>Pay check - Fields</a:t>
            </a:r>
            <a:endParaRPr lang="en-US" sz="2600" dirty="0"/>
          </a:p>
        </p:txBody>
      </p:sp>
      <p:pic>
        <p:nvPicPr>
          <p:cNvPr id="5" name="Picture 4" descr="Paycheck-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514350"/>
            <a:ext cx="4389120" cy="462914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986150" y="3181350"/>
            <a:ext cx="502920" cy="1828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200400" y="3181350"/>
            <a:ext cx="457200" cy="1828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943600" y="514350"/>
            <a:ext cx="29718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Fields marked in red are </a:t>
            </a:r>
            <a:r>
              <a:rPr lang="en-US" smtClean="0"/>
              <a:t>capturing hours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62000" y="0"/>
            <a:ext cx="8001000" cy="666750"/>
          </a:xfrm>
        </p:spPr>
        <p:txBody>
          <a:bodyPr/>
          <a:lstStyle/>
          <a:p>
            <a:r>
              <a:rPr lang="en-US" sz="2600" dirty="0" smtClean="0"/>
              <a:t>Generated Pay Check – Page 1</a:t>
            </a:r>
            <a:endParaRPr lang="en-US" sz="2600" dirty="0"/>
          </a:p>
        </p:txBody>
      </p:sp>
      <p:pic>
        <p:nvPicPr>
          <p:cNvPr id="5" name="Picture 4" descr="Paycheck-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514351"/>
            <a:ext cx="3724110" cy="46291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0" y="514350"/>
            <a:ext cx="3886200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Logo not shown due to bug</a:t>
            </a:r>
          </a:p>
          <a:p>
            <a:pPr marL="342900" indent="-342900">
              <a:buAutoNum type="arabicPeriod"/>
            </a:pPr>
            <a:r>
              <a:rPr lang="en-US" dirty="0" smtClean="0"/>
              <a:t>Earnings table shown in 2</a:t>
            </a:r>
            <a:r>
              <a:rPr lang="en-US" baseline="30000" dirty="0" smtClean="0"/>
              <a:t>nd</a:t>
            </a:r>
            <a:r>
              <a:rPr lang="en-US" dirty="0" smtClean="0"/>
              <a:t> </a:t>
            </a:r>
            <a:r>
              <a:rPr lang="en-US" dirty="0" smtClean="0"/>
              <a:t>table.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Withholding table shown in 3</a:t>
            </a:r>
            <a:r>
              <a:rPr lang="en-US" baseline="30000" dirty="0" smtClean="0"/>
              <a:t>rd</a:t>
            </a:r>
            <a:r>
              <a:rPr lang="en-US" dirty="0" smtClean="0"/>
              <a:t> table of deductions</a:t>
            </a:r>
          </a:p>
          <a:p>
            <a:pPr marL="342900" indent="-342900">
              <a:buAutoNum type="arabicPeriod"/>
            </a:pPr>
            <a:r>
              <a:rPr lang="en-US" dirty="0" smtClean="0"/>
              <a:t>Fields 32-38 and 29-31 are not captured. These </a:t>
            </a:r>
            <a:r>
              <a:rPr lang="en-US" smtClean="0"/>
              <a:t>are hour fields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029200" y="2647950"/>
            <a:ext cx="3886200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Columns headers in 2</a:t>
            </a:r>
            <a:r>
              <a:rPr lang="en-US" baseline="30000" dirty="0" smtClean="0"/>
              <a:t>nd</a:t>
            </a:r>
            <a:r>
              <a:rPr lang="en-US" dirty="0" smtClean="0"/>
              <a:t> and 3</a:t>
            </a:r>
            <a:r>
              <a:rPr lang="en-US" baseline="30000" dirty="0" smtClean="0"/>
              <a:t>rd</a:t>
            </a:r>
            <a:r>
              <a:rPr lang="en-US" dirty="0" smtClean="0"/>
              <a:t> table are not configurable</a:t>
            </a:r>
          </a:p>
          <a:p>
            <a:pPr marL="342900" indent="-342900">
              <a:buAutoNum type="arabicPeriod"/>
            </a:pPr>
            <a:r>
              <a:rPr lang="en-US" dirty="0" smtClean="0"/>
              <a:t>Values needs to be passed in file</a:t>
            </a:r>
          </a:p>
          <a:p>
            <a:pPr marL="342900" indent="-342900">
              <a:buAutoNum type="arabicPeriod"/>
            </a:pPr>
            <a:r>
              <a:rPr lang="en-US" dirty="0" smtClean="0"/>
              <a:t>Line items need to be added in paycheck format page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62000" y="0"/>
            <a:ext cx="8001000" cy="666750"/>
          </a:xfrm>
        </p:spPr>
        <p:txBody>
          <a:bodyPr/>
          <a:lstStyle/>
          <a:p>
            <a:r>
              <a:rPr lang="en-US" sz="2600" dirty="0" smtClean="0"/>
              <a:t>Generated Pay Check – Page 2</a:t>
            </a:r>
            <a:endParaRPr lang="en-US" sz="2600" dirty="0"/>
          </a:p>
        </p:txBody>
      </p:sp>
      <p:pic>
        <p:nvPicPr>
          <p:cNvPr id="4" name="Picture 3" descr="Generated-PayCheck-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388431"/>
            <a:ext cx="3731280" cy="47550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05400" y="51435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table showing withholdings continued over 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62000" y="0"/>
            <a:ext cx="8001000" cy="666750"/>
          </a:xfrm>
        </p:spPr>
        <p:txBody>
          <a:bodyPr/>
          <a:lstStyle/>
          <a:p>
            <a:r>
              <a:rPr lang="en-US" sz="2600" dirty="0" smtClean="0"/>
              <a:t>Generated Pay </a:t>
            </a:r>
            <a:r>
              <a:rPr lang="en-US" sz="2600" smtClean="0"/>
              <a:t>Check – Page 3</a:t>
            </a:r>
            <a:endParaRPr lang="en-US" sz="2600" dirty="0"/>
          </a:p>
        </p:txBody>
      </p:sp>
      <p:pic>
        <p:nvPicPr>
          <p:cNvPr id="5" name="Picture 4" descr="Paycheck-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514351"/>
            <a:ext cx="3569681" cy="46291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05400" y="514350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Pay check generated in WORKTERRA</a:t>
            </a:r>
          </a:p>
          <a:p>
            <a:pPr marL="342900" indent="-342900">
              <a:buAutoNum type="arabicPeriod"/>
            </a:pPr>
            <a:r>
              <a:rPr lang="en-US" dirty="0" smtClean="0"/>
              <a:t>This is not required as </a:t>
            </a:r>
            <a:r>
              <a:rPr lang="en-US" smtClean="0"/>
              <a:t>per format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cm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hcm-template</Template>
  <TotalTime>792</TotalTime>
  <Words>119</Words>
  <Application>Microsoft Office PowerPoint</Application>
  <PresentationFormat>On-screen Show (16:9)</PresentationFormat>
  <Paragraphs>17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hcm-template</vt:lpstr>
      <vt:lpstr>Slide 1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lalit.kumar</dc:creator>
  <cp:lastModifiedBy>lalit.kumar</cp:lastModifiedBy>
  <cp:revision>301</cp:revision>
  <dcterms:created xsi:type="dcterms:W3CDTF">2017-06-01T07:11:25Z</dcterms:created>
  <dcterms:modified xsi:type="dcterms:W3CDTF">2018-02-15T13:34:37Z</dcterms:modified>
</cp:coreProperties>
</file>